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  <p:embeddedFont>
      <p:font typeface="Lato Light"/>
      <p:regular r:id="rId20"/>
      <p:bold r:id="rId21"/>
      <p:italic r:id="rId22"/>
      <p:boldItalic r:id="rId23"/>
    </p:embeddedFont>
    <p:embeddedFont>
      <p:font typeface="Lato Black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regular.fntdata"/><Relationship Id="rId22" Type="http://schemas.openxmlformats.org/officeDocument/2006/relationships/font" Target="fonts/LatoLight-italic.fntdata"/><Relationship Id="rId21" Type="http://schemas.openxmlformats.org/officeDocument/2006/relationships/font" Target="fonts/LatoLight-bold.fntdata"/><Relationship Id="rId24" Type="http://schemas.openxmlformats.org/officeDocument/2006/relationships/font" Target="fonts/LatoBlack-bold.fntdata"/><Relationship Id="rId23" Type="http://schemas.openxmlformats.org/officeDocument/2006/relationships/font" Target="fonts/La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0d011d710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b0d011d710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0d011d71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0d011d71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0d011d71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0d011d71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0d011d71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0d011d71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0d011d710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b0d011d710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0d011d710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0d011d710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0d011d710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0d011d710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0d011d710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0d011d710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Presentazione progetto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Progetto finale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Presentazione progetto - correzione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832550"/>
            <a:ext cx="623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Pubblica il lavoro finale sul tuo profilo personale di Tableau Public, in modo da renderlo disponibile per la correzione tramite link URL.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Un buon progetto finale mostrerà la padronanza ottenuta nel creare visualizzazioni, dashboard e stories utilizzando gli elementi presentati nel corso e con la giusta cura di data visualization.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Nonostante il focus principale sia sull’utilizzo tecnico di Tableau, riuscire a trasmettere informazioni ed insight efficaci tramite il lavoro presentato dimostrerà la perfetta combinazione delle skill tecniche sul tool Tableau combinate con quelle di analisi dati.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Presentazione progetto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Presentazione progetto - dataset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In questo progetto finale utilizzerai il dataset Final_project_EU_Superstore.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 dati rispecchiano quelli utilizzati per le esercitazioni del corso, in particolare rappresentano i dati di vendita della branca Europea del Superstore.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Presentazione progetto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41840" l="0" r="0" t="0"/>
          <a:stretch/>
        </p:blipFill>
        <p:spPr>
          <a:xfrm>
            <a:off x="899875" y="2630050"/>
            <a:ext cx="1935275" cy="176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0" l="0" r="0" t="58501"/>
          <a:stretch/>
        </p:blipFill>
        <p:spPr>
          <a:xfrm>
            <a:off x="2532425" y="3255650"/>
            <a:ext cx="1935275" cy="12609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Presentazione progetto - brief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832550"/>
            <a:ext cx="617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Superstore è un’azienda lungimirante che vuole mantenere solida la propria attività in Europa. Per ottenere i risultati migliori vuole prendere decisioni data-driven, per questo ha bisogno di un esperto dei dati (tu) che supporti l’azienda con gli strumenti migliori per raggiungere questo scopo.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Presentazione progetto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75" y="2834075"/>
            <a:ext cx="1525850" cy="15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1250" y="2834075"/>
            <a:ext cx="1556700" cy="15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Presentazione progetto - brief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832550"/>
            <a:ext cx="623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Il business è stanco di utilizzare spread sheets e power point creati a mano per analizzare gli ordini in Europa con scarsa efficacia.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Per ottimizzare i risultati il business ha quindi bisogno di: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Uno strumento di monitoraggio delle attività di Superstore in Europa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Alcuni Insights che aiutino a prendere decisioni data-driven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Presentazione progetto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475" y="2797475"/>
            <a:ext cx="1724750" cy="17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Presentazione progetto - richiesta 1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832550"/>
            <a:ext cx="623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Una DASHBOARD Tableau che possa essere utilizzata per monitorare: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L’andamento delle vendite nel tempo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Il profitto delle diverse Country in cui opera in Europa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La quantità di prodotti spediti per classe di spedizione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	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Naturalmente ci si aspetta di poter utilizzare la dashboard in maniera dinamica, filtrando attraverso le visualizzazioni.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Presentazione progetto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Presentazione progetto - facoltativo 1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832550"/>
            <a:ext cx="623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Il business ha piena fiducia nel tuo punto di vista quindi sentiti libero di aggiungere altre visualizzazioni per dare ulteriori spunti per il monitoraggio.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Potresti ritenere opportuno creare anche una seconda dashboard che permetta di analizzare altre informazioni o che permetta di fare un deep dive sulle informazioni già presentate.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Presentazione progetto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Presentazione progetto - richiesta 2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832550"/>
            <a:ext cx="623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Per il prossimo mese Superstore avrà a disposizione un ingente budget per fare campagne di marketing sui prodotti, con l’obiettivo di spingere la vendita di prodotti che potrebbero essere molto profittevoli ma non vendono abbastanza.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Il business ti chiede un’analisi che permetta di decidere su quali prodotti è meglio investire.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Presentazione progetto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Presentazione progetto - richiesta 2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832550"/>
            <a:ext cx="623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Costruisci una Tableau STORY partendo da una dashboard, una serie di visualizzazioni o una combinazione di dashboard e visualizzazioni che permetta di capire: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su quale prodotto è meglio allocare più budget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su quale prodotto è meglio allocare meno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quale prodotto consigli di eliminare dal catalogo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Per guadagnare l’attenzione dei tuoi stakeholders e mostrare gli insight trovati potresti ricorrere alla regola delle 3C (contesto, conflitto, conclusione).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Presentazione progetto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Presentazione progetto - facoltativo 2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832550"/>
            <a:ext cx="623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Il business è sempre interessato a conoscere nuovi insight per rendere Superstore sempre più efficiente.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Prova ad analizzare i dati e a dare un insight per migliorare gli affari.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(potresti dare un occhio ai profitti, all’andamento nelle varie nazioni o città, scoprire cose interessanti su alcuni tipi di spedizione o su alcuni prodotti)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Presentazione progetto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