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 - Tableau story analisi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Storytelling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Tableau story analisi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Es4_tableau_story dal profilo Tableau Public di ProfessionAI.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 questa esercitazione sarai un analista dati direttamente assunto dall’azienda “Superstore”.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Partendo dalla dashboard analizza i PROFITTI del Superstore e valuta quali prodotti potresti consigliare di rimuovere dal catalogo.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Tableau story analisi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