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 - Tableau story creazione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Storytelling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Tableau story </a:t>
            </a: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creazione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Es4_tableau_story dal profilo Tableau Public di ProfessionAI.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 partire dalle analisi della precedente esercitazione, costruisci una Tableau story per mostrare i risultati al business dell’azienda.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*consiglio: ricorda le 3C - contesto, conflitto, conclusione.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Tableau story </a:t>
            </a: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