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  <p:embeddedFont>
      <p:font typeface="Lato Black"/>
      <p:bold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Black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19" Type="http://schemas.openxmlformats.org/officeDocument/2006/relationships/font" Target="fonts/LatoLight-boldItalic.fntdata"/><Relationship Id="rId18" Type="http://schemas.openxmlformats.org/officeDocument/2006/relationships/font" Target="fonts/Lato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a75b158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a75b158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75b15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75b15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0b4456a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0b4456a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44a26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b44a26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8d349f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68d349f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b44a26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b44a26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Operare sui files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449625" y="4748600"/>
            <a:ext cx="26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Input e output da file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2977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 Python possiamo acquisire dati da diversi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formati di files e salvarli,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rendendo i nostri programmi </a:t>
            </a:r>
            <a:r>
              <a:rPr b="1"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persistenti</a:t>
            </a:r>
            <a:endParaRPr b="1"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22" y="1149125"/>
            <a:ext cx="5847800" cy="34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92525" y="945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formato TXT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2525" y="585050"/>
            <a:ext cx="65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Il formato più semplice di testo libero (non strutturato)</a:t>
            </a:r>
            <a:endParaRPr b="1"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92525" y="945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formato CSV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92525" y="585050"/>
            <a:ext cx="65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Formato tabulare, le colonne sono divise da una virgola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65675" y="1355350"/>
            <a:ext cx="3549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Courier New"/>
                <a:ea typeface="Courier New"/>
                <a:cs typeface="Courier New"/>
                <a:sym typeface="Courier New"/>
              </a:rPr>
              <a:t>PRODOTTO,QUANTITA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anguria,3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latte di soia,5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yogurt greco,3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tofu,2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seitan,1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92525" y="945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formato TSV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92525" y="585050"/>
            <a:ext cx="65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Formato tabulare, le colonne sono divise da un tab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65675" y="1355350"/>
            <a:ext cx="3549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latin typeface="Courier New"/>
                <a:ea typeface="Courier New"/>
                <a:cs typeface="Courier New"/>
                <a:sym typeface="Courier New"/>
              </a:rPr>
              <a:t>PRODOTTO	QUANTITA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anguria	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latte di soia	5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yogurt greco	3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tofu	2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latin typeface="Courier New"/>
                <a:ea typeface="Courier New"/>
                <a:cs typeface="Courier New"/>
                <a:sym typeface="Courier New"/>
              </a:rPr>
              <a:t>seitan	1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6449625" y="4748600"/>
            <a:ext cx="26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Tipi di files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92525" y="94525"/>
            <a:ext cx="72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Il formato JSON</a:t>
            </a:r>
            <a:endParaRPr sz="28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92525" y="585050"/>
            <a:ext cx="82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Formato che permette di salvare i dati in coppie di chiave/valore e come liste.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92525" y="998000"/>
            <a:ext cx="6737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"items"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"product"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"anguria"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"quantity"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"product"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"latte di soia"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"quantity"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"product"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"yogurt greco"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"quantity"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"product"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"tofu"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"quantity"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"product"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"seitan"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it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"quantity"</a:t>
            </a: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