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eb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eb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212ab6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212ab6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212ab6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a212ab6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212ab6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a212ab6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212ab6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212ab6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e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e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6f16c9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6f16c9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6f16c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6f16c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212ab6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212ab6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212ab6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212ab6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212ab6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a212ab6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212ab6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a212ab6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212ab6f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212ab6f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Funzioni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Procedurale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98800" y="1503613"/>
            <a:ext cx="70578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548188" y="1948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4307205" y="1852300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026175" y="2267125"/>
            <a:ext cx="239700" cy="51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2297175" y="2786425"/>
            <a:ext cx="16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Argomento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70050" y="1048138"/>
            <a:ext cx="70578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mean_and_max(vals):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val_max is None or </a:t>
            </a: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val&gt;vals_max</a:t>
            </a: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vals_mean, vals_max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98800" y="928288"/>
            <a:ext cx="70578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max(vals):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vals_max is None or val&gt;vals_max: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vals_max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79900" y="440675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capire se va creata una Funzione?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79900" y="1159025"/>
            <a:ext cx="710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usi stesse istruzioni per fare una stessa operazione in più parti del codice, allora è molto probabile che tu debba creare una funzione.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codice viene raccolto in funzioni (procedure),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blocchi di codice riutilizzabile tramite un alias.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98800" y="968238"/>
            <a:ext cx="7057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98800" y="1062613"/>
            <a:ext cx="705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[12, 9, 4, 21, 11, 5, 17, 8, 22, 10]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l_mean = mean(l)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print(l_mean) # 11.9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6106275" y="281645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943500" y="26270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Valore di Ritorno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588600" y="2219825"/>
            <a:ext cx="15777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166300" y="19444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Definizione di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491475" y="1045250"/>
            <a:ext cx="41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Parametro della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465625" y="1448175"/>
            <a:ext cx="249600" cy="63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98800" y="1128038"/>
            <a:ext cx="705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float(input(“Inserisci un valore: “))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print(f“La radice quadrata di {val} + {val_sqrt})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314438" y="1852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151680" y="1662925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