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Lato Black"/>
      <p:bold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.fntdata"/><Relationship Id="rId25" Type="http://schemas.openxmlformats.org/officeDocument/2006/relationships/font" Target="fonts/LatoLight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714b33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7714b33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7714b33f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7714b33f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7714b33f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7714b33f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b4456a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b4456a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b4456a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b4456a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b4456a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b4456a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b4456a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b4456a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b4456a3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b4456a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714b3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714b3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714b33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714b33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12" y="24287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837163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Modularizzare il Codice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Librerie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287650" y="7558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un insieme di packages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329650" y="1662925"/>
            <a:ext cx="2736900" cy="17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340450" y="169670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LIBRERIA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256725" y="1945275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256725" y="2884388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158075" y="1723275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179450" y="185095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1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130100" y="2662388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4151475" y="2790063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2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77175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437725" y="22812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PACKAGE 1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1579600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1540150" y="23043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PACKAGE 2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477175" y="28843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98275" y="2933738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PACKAGE 3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1579600" y="28872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540150" y="2933750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PACKAGE 4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Librerie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87650" y="7558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un insieme di packages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329650" y="1662925"/>
            <a:ext cx="2736900" cy="17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40450" y="169670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256725" y="1945275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256725" y="2884388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4158075" y="1723275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4179450" y="185095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1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130100" y="2662388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4151475" y="2790063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2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77175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37725" y="22812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GEOMETRY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579600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1540150" y="23043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ALGEBRA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77175" y="28843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398275" y="2933738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STATS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579600" y="28872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1540150" y="2933750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CALCULUS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287650" y="1530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Frameworks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312025" y="724750"/>
            <a:ext cx="710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Simili alle librerie, contengono moduli e packages che possono essere utilizzati per definire basi e struttura della nostra applicazione</a:t>
            </a:r>
            <a:endParaRPr sz="16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5" y="1643275"/>
            <a:ext cx="3286764" cy="113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25" y="294147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Moduli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2977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file che contiene definizioni (funzione, classi, etc…),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possono essere utilizzate all’interno del nostro programma, senza doverle ri-definire.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7650" y="16765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Creiamo un modulo...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58900" y="940975"/>
            <a:ext cx="3885600" cy="24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58900" y="940963"/>
            <a:ext cx="70578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l):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 = l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area(self, l):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self.l**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perimeter(self, l):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51650" y="1101850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square</a:t>
            </a:r>
            <a:r>
              <a:rPr lang="it"/>
              <a:t>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54025" y="1233475"/>
            <a:ext cx="5364900" cy="23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54025" y="1233475"/>
            <a:ext cx="5433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 square</a:t>
            </a:r>
            <a:endParaRPr b="1"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sqr 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 square.Square(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(f”Il perimetro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{sqr.l},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{sqr.perimeter()}”)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(f”L’area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{sqr.l},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{sqr.area()}”)</a:t>
            </a:r>
            <a:endParaRPr b="1"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99825" y="123347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main.py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87650" y="1530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utilizziamolo...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87650" y="643550"/>
            <a:ext cx="65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Per importare un modulo possiamo usare la keyword </a:t>
            </a:r>
            <a:r>
              <a:rPr b="1" lang="it" sz="1800">
                <a:solidFill>
                  <a:schemeClr val="accent5"/>
                </a:solidFill>
              </a:rPr>
              <a:t>import</a:t>
            </a:r>
            <a:endParaRPr b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58900" y="901950"/>
            <a:ext cx="5364900" cy="15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58900" y="901950"/>
            <a:ext cx="54330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 square</a:t>
            </a:r>
            <a:endParaRPr b="1"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sqr = square.Square(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04700" y="901950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</a:t>
            </a:r>
            <a:r>
              <a:rPr lang="it"/>
              <a:t>.py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 import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803900" y="1048500"/>
            <a:ext cx="487500" cy="10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232150" y="866075"/>
            <a:ext cx="24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nome modulo</a:t>
            </a:r>
            <a:endParaRPr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1215400" y="1780875"/>
            <a:ext cx="295800" cy="10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56200" y="1862725"/>
            <a:ext cx="12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nome modulo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2033700" y="1766249"/>
            <a:ext cx="295800" cy="10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803900" y="1862725"/>
            <a:ext cx="136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nome oggetto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Vantaggi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87650" y="755875"/>
            <a:ext cx="7109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codice è molto più: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pulito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leggibile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mantenibile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Vantaggi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87650" y="7558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codice è riutilizzabile.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29650" y="1662925"/>
            <a:ext cx="2736900" cy="17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51025" y="2335375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MODULO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256725" y="1945275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256725" y="2884388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158075" y="1723275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179450" y="185095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1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130100" y="2662388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151475" y="2790063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2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Packages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87650" y="7558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un modo per raggruppare e gestire più moduli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29650" y="1662925"/>
            <a:ext cx="2736900" cy="17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40450" y="169670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256725" y="1945275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256725" y="2884388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158075" y="1723275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179450" y="185095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1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130100" y="2662388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151475" y="2790063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2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77175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37725" y="2281275"/>
            <a:ext cx="1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MODULO 1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579600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579600" y="2281275"/>
            <a:ext cx="1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MODULO 1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77175" y="28843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37725" y="2884388"/>
            <a:ext cx="1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MODULO 3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579600" y="28872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579600" y="2898100"/>
            <a:ext cx="1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MODULO 4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87650" y="153025"/>
            <a:ext cx="72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Packages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87650" y="7558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un modo per raggruppare e gestire più moduli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29650" y="1662925"/>
            <a:ext cx="2736900" cy="17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40450" y="169670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GEOMETRY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256725" y="1945275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256725" y="2884388"/>
            <a:ext cx="8094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4158075" y="1723275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179450" y="1850950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1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130100" y="2662388"/>
            <a:ext cx="27369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151475" y="2790063"/>
            <a:ext cx="27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PROGRAMMA 2</a:t>
            </a:r>
            <a:endParaRPr b="1" sz="1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477175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37725" y="22812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SQUARE.PY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79600" y="2173575"/>
            <a:ext cx="9741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1540150" y="2304375"/>
            <a:ext cx="10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CIRCLE.PY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77175" y="28843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98275" y="2933738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TRIANGLE.PY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579600" y="2887296"/>
            <a:ext cx="974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540150" y="2933750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RECTANGLE.PY</a:t>
            </a:r>
            <a:endParaRPr b="1" sz="11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