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ed0389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ed0389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ed0389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ed0389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ed0389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ed0389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12" y="24287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Python Package Index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837163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PIP e PyPI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860075" y="4748600"/>
            <a:ext cx="32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 Python Package Index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The Python Package Index (PyPI)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2977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una repository di moduli, librerie e framework </a:t>
            </a: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Open Source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realizzati dalla vastissima community di Python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 utilizzabili gratuitamente* da chiunque.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860075" y="4748600"/>
            <a:ext cx="32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 Python Package Index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The Python Package Index (PyPI)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900" y="112977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una repository di moduli, librerie e framework </a:t>
            </a: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pen Source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realizzati dalla vastissima community di Python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 utilizzabili gratuitamente* da chiunque.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79900" y="2403875"/>
            <a:ext cx="71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*Controllare sempre la licenza d’uso</a:t>
            </a:r>
            <a:endParaRPr b="1" sz="1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860075" y="4748600"/>
            <a:ext cx="32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 Python Package Index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Tipi di licenze Open Source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0500" y="2034663"/>
            <a:ext cx="7109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000"/>
              <a:buFont typeface="Lato"/>
              <a:buChar char="●"/>
            </a:pP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MIT, BSD, Apache: 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License che danno all’utente la libertà di fa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re quello che vuole con il codice.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000"/>
              <a:buFont typeface="Lato"/>
              <a:buChar char="●"/>
            </a:pP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GPL, LGPL: 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License di libero utilizzo, ma solo se il codice, anche se modificato, rimane open source.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70500" y="1007000"/>
            <a:ext cx="710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Senza una licenza, non possiamo scaricare, modificare o ridistribuire del codice.</a:t>
            </a:r>
            <a:endParaRPr sz="18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860075" y="4748600"/>
            <a:ext cx="32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 Python Package Index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64575" y="181055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Continua su pypi.org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