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9"/>
  </p:notesMasterIdLst>
  <p:handoutMasterIdLst>
    <p:handoutMasterId r:id="rId10"/>
  </p:handoutMasterIdLst>
  <p:sldIdLst>
    <p:sldId id="270" r:id="rId2"/>
    <p:sldId id="271" r:id="rId3"/>
    <p:sldId id="272" r:id="rId4"/>
    <p:sldId id="273" r:id="rId5"/>
    <p:sldId id="274" r:id="rId6"/>
    <p:sldId id="275" r:id="rId7"/>
    <p:sldId id="2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A4"/>
    <a:srgbClr val="0032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65F19-01E4-4684-8B05-6CC18DA1B3A4}" v="32" dt="2023-01-01T23:39:37.694"/>
  </p1510:revLst>
</p1510:revInfo>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2" d="100"/>
          <a:sy n="112" d="100"/>
        </p:scale>
        <p:origin x="552" y="96"/>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O RUPEREZ" userId="8628e9c7-e7f7-4d0d-aa6a-0a2155ead201" providerId="ADAL" clId="{40365F19-01E4-4684-8B05-6CC18DA1B3A4}"/>
    <pc:docChg chg="undo custSel modSld">
      <pc:chgData name="GINO RUPEREZ" userId="8628e9c7-e7f7-4d0d-aa6a-0a2155ead201" providerId="ADAL" clId="{40365F19-01E4-4684-8B05-6CC18DA1B3A4}" dt="2023-01-02T22:19:14.191" v="5590" actId="20577"/>
      <pc:docMkLst>
        <pc:docMk/>
      </pc:docMkLst>
      <pc:sldChg chg="addSp delSp modSp mod">
        <pc:chgData name="GINO RUPEREZ" userId="8628e9c7-e7f7-4d0d-aa6a-0a2155ead201" providerId="ADAL" clId="{40365F19-01E4-4684-8B05-6CC18DA1B3A4}" dt="2023-01-01T22:07:17.508" v="1665" actId="20577"/>
        <pc:sldMkLst>
          <pc:docMk/>
          <pc:sldMk cId="2289298588" sldId="270"/>
        </pc:sldMkLst>
        <pc:spChg chg="mod">
          <ac:chgData name="GINO RUPEREZ" userId="8628e9c7-e7f7-4d0d-aa6a-0a2155ead201" providerId="ADAL" clId="{40365F19-01E4-4684-8B05-6CC18DA1B3A4}" dt="2023-01-01T22:07:17.508" v="1665" actId="20577"/>
          <ac:spMkLst>
            <pc:docMk/>
            <pc:sldMk cId="2289298588" sldId="270"/>
            <ac:spMk id="3" creationId="{00000000-0000-0000-0000-000000000000}"/>
          </ac:spMkLst>
        </pc:spChg>
        <pc:spChg chg="mod">
          <ac:chgData name="GINO RUPEREZ" userId="8628e9c7-e7f7-4d0d-aa6a-0a2155ead201" providerId="ADAL" clId="{40365F19-01E4-4684-8B05-6CC18DA1B3A4}" dt="2023-01-01T21:05:01.521" v="8" actId="403"/>
          <ac:spMkLst>
            <pc:docMk/>
            <pc:sldMk cId="2289298588" sldId="270"/>
            <ac:spMk id="4" creationId="{00000000-0000-0000-0000-000000000000}"/>
          </ac:spMkLst>
        </pc:spChg>
        <pc:spChg chg="del">
          <ac:chgData name="GINO RUPEREZ" userId="8628e9c7-e7f7-4d0d-aa6a-0a2155ead201" providerId="ADAL" clId="{40365F19-01E4-4684-8B05-6CC18DA1B3A4}" dt="2023-01-01T21:07:45.867" v="42"/>
          <ac:spMkLst>
            <pc:docMk/>
            <pc:sldMk cId="2289298588" sldId="270"/>
            <ac:spMk id="7" creationId="{00000000-0000-0000-0000-000000000000}"/>
          </ac:spMkLst>
        </pc:spChg>
        <pc:picChg chg="mod">
          <ac:chgData name="GINO RUPEREZ" userId="8628e9c7-e7f7-4d0d-aa6a-0a2155ead201" providerId="ADAL" clId="{40365F19-01E4-4684-8B05-6CC18DA1B3A4}" dt="2023-01-01T21:06:30.067" v="41" actId="14826"/>
          <ac:picMkLst>
            <pc:docMk/>
            <pc:sldMk cId="2289298588" sldId="270"/>
            <ac:picMk id="2" creationId="{00000000-0000-0000-0000-000000000000}"/>
          </ac:picMkLst>
        </pc:picChg>
        <pc:picChg chg="add mod">
          <ac:chgData name="GINO RUPEREZ" userId="8628e9c7-e7f7-4d0d-aa6a-0a2155ead201" providerId="ADAL" clId="{40365F19-01E4-4684-8B05-6CC18DA1B3A4}" dt="2023-01-01T21:08:04.782" v="45" actId="14100"/>
          <ac:picMkLst>
            <pc:docMk/>
            <pc:sldMk cId="2289298588" sldId="270"/>
            <ac:picMk id="5" creationId="{72F4A3E5-14F0-DFE2-3EC5-66F57533F2BE}"/>
          </ac:picMkLst>
        </pc:picChg>
      </pc:sldChg>
      <pc:sldChg chg="modSp mod">
        <pc:chgData name="GINO RUPEREZ" userId="8628e9c7-e7f7-4d0d-aa6a-0a2155ead201" providerId="ADAL" clId="{40365F19-01E4-4684-8B05-6CC18DA1B3A4}" dt="2023-01-02T21:56:03.326" v="4625" actId="20577"/>
        <pc:sldMkLst>
          <pc:docMk/>
          <pc:sldMk cId="4001121652" sldId="271"/>
        </pc:sldMkLst>
        <pc:spChg chg="mod">
          <ac:chgData name="GINO RUPEREZ" userId="8628e9c7-e7f7-4d0d-aa6a-0a2155ead201" providerId="ADAL" clId="{40365F19-01E4-4684-8B05-6CC18DA1B3A4}" dt="2023-01-01T22:19:22.019" v="2012" actId="1076"/>
          <ac:spMkLst>
            <pc:docMk/>
            <pc:sldMk cId="4001121652" sldId="271"/>
            <ac:spMk id="2" creationId="{00000000-0000-0000-0000-000000000000}"/>
          </ac:spMkLst>
        </pc:spChg>
        <pc:spChg chg="mod">
          <ac:chgData name="GINO RUPEREZ" userId="8628e9c7-e7f7-4d0d-aa6a-0a2155ead201" providerId="ADAL" clId="{40365F19-01E4-4684-8B05-6CC18DA1B3A4}" dt="2023-01-02T21:56:03.326" v="4625" actId="20577"/>
          <ac:spMkLst>
            <pc:docMk/>
            <pc:sldMk cId="4001121652" sldId="271"/>
            <ac:spMk id="3" creationId="{00000000-0000-0000-0000-000000000000}"/>
          </ac:spMkLst>
        </pc:spChg>
      </pc:sldChg>
      <pc:sldChg chg="modSp mod">
        <pc:chgData name="GINO RUPEREZ" userId="8628e9c7-e7f7-4d0d-aa6a-0a2155ead201" providerId="ADAL" clId="{40365F19-01E4-4684-8B05-6CC18DA1B3A4}" dt="2023-01-02T21:59:03.151" v="4805" actId="20577"/>
        <pc:sldMkLst>
          <pc:docMk/>
          <pc:sldMk cId="1749661913" sldId="272"/>
        </pc:sldMkLst>
        <pc:spChg chg="mod">
          <ac:chgData name="GINO RUPEREZ" userId="8628e9c7-e7f7-4d0d-aa6a-0a2155ead201" providerId="ADAL" clId="{40365F19-01E4-4684-8B05-6CC18DA1B3A4}" dt="2023-01-02T21:59:03.151" v="4805" actId="20577"/>
          <ac:spMkLst>
            <pc:docMk/>
            <pc:sldMk cId="1749661913" sldId="272"/>
            <ac:spMk id="3" creationId="{00000000-0000-0000-0000-000000000000}"/>
          </ac:spMkLst>
        </pc:spChg>
      </pc:sldChg>
      <pc:sldChg chg="addSp delSp modSp mod">
        <pc:chgData name="GINO RUPEREZ" userId="8628e9c7-e7f7-4d0d-aa6a-0a2155ead201" providerId="ADAL" clId="{40365F19-01E4-4684-8B05-6CC18DA1B3A4}" dt="2023-01-01T22:05:47.247" v="1648" actId="692"/>
        <pc:sldMkLst>
          <pc:docMk/>
          <pc:sldMk cId="699502611" sldId="273"/>
        </pc:sldMkLst>
        <pc:spChg chg="mod">
          <ac:chgData name="GINO RUPEREZ" userId="8628e9c7-e7f7-4d0d-aa6a-0a2155ead201" providerId="ADAL" clId="{40365F19-01E4-4684-8B05-6CC18DA1B3A4}" dt="2023-01-01T21:54:49.123" v="1487" actId="1076"/>
          <ac:spMkLst>
            <pc:docMk/>
            <pc:sldMk cId="699502611" sldId="273"/>
            <ac:spMk id="2" creationId="{00000000-0000-0000-0000-000000000000}"/>
          </ac:spMkLst>
        </pc:spChg>
        <pc:spChg chg="del">
          <ac:chgData name="GINO RUPEREZ" userId="8628e9c7-e7f7-4d0d-aa6a-0a2155ead201" providerId="ADAL" clId="{40365F19-01E4-4684-8B05-6CC18DA1B3A4}" dt="2023-01-01T21:28:22.365" v="788" actId="478"/>
          <ac:spMkLst>
            <pc:docMk/>
            <pc:sldMk cId="699502611" sldId="273"/>
            <ac:spMk id="3" creationId="{00000000-0000-0000-0000-000000000000}"/>
          </ac:spMkLst>
        </pc:spChg>
        <pc:spChg chg="add del mod">
          <ac:chgData name="GINO RUPEREZ" userId="8628e9c7-e7f7-4d0d-aa6a-0a2155ead201" providerId="ADAL" clId="{40365F19-01E4-4684-8B05-6CC18DA1B3A4}" dt="2023-01-01T21:28:49.404" v="789" actId="931"/>
          <ac:spMkLst>
            <pc:docMk/>
            <pc:sldMk cId="699502611" sldId="273"/>
            <ac:spMk id="5" creationId="{9B56AEAB-2914-4256-68CF-F9134DAE9BC5}"/>
          </ac:spMkLst>
        </pc:spChg>
        <pc:spChg chg="add mod ord">
          <ac:chgData name="GINO RUPEREZ" userId="8628e9c7-e7f7-4d0d-aa6a-0a2155ead201" providerId="ADAL" clId="{40365F19-01E4-4684-8B05-6CC18DA1B3A4}" dt="2023-01-01T21:55:42.547" v="1496" actId="1076"/>
          <ac:spMkLst>
            <pc:docMk/>
            <pc:sldMk cId="699502611" sldId="273"/>
            <ac:spMk id="16" creationId="{6D6B77BF-84FE-A851-C07F-38CDB3E48C27}"/>
          </ac:spMkLst>
        </pc:spChg>
        <pc:spChg chg="add mod ord">
          <ac:chgData name="GINO RUPEREZ" userId="8628e9c7-e7f7-4d0d-aa6a-0a2155ead201" providerId="ADAL" clId="{40365F19-01E4-4684-8B05-6CC18DA1B3A4}" dt="2023-01-01T21:41:27.412" v="1168" actId="20577"/>
          <ac:spMkLst>
            <pc:docMk/>
            <pc:sldMk cId="699502611" sldId="273"/>
            <ac:spMk id="17" creationId="{9D15BB9A-B5C1-D685-1F50-5B1DFF08F716}"/>
          </ac:spMkLst>
        </pc:spChg>
        <pc:spChg chg="add mod ord">
          <ac:chgData name="GINO RUPEREZ" userId="8628e9c7-e7f7-4d0d-aa6a-0a2155ead201" providerId="ADAL" clId="{40365F19-01E4-4684-8B05-6CC18DA1B3A4}" dt="2023-01-01T21:43:12.497" v="1270" actId="404"/>
          <ac:spMkLst>
            <pc:docMk/>
            <pc:sldMk cId="699502611" sldId="273"/>
            <ac:spMk id="18" creationId="{801E24FB-902F-DDC8-2523-9F4F97CFEF15}"/>
          </ac:spMkLst>
        </pc:spChg>
        <pc:spChg chg="add mod ord">
          <ac:chgData name="GINO RUPEREZ" userId="8628e9c7-e7f7-4d0d-aa6a-0a2155ead201" providerId="ADAL" clId="{40365F19-01E4-4684-8B05-6CC18DA1B3A4}" dt="2023-01-01T21:42:19.108" v="1212" actId="20577"/>
          <ac:spMkLst>
            <pc:docMk/>
            <pc:sldMk cId="699502611" sldId="273"/>
            <ac:spMk id="19" creationId="{26BD8633-A992-E12C-2132-3CBACD8B11C7}"/>
          </ac:spMkLst>
        </pc:spChg>
        <pc:spChg chg="add mod ord">
          <ac:chgData name="GINO RUPEREZ" userId="8628e9c7-e7f7-4d0d-aa6a-0a2155ead201" providerId="ADAL" clId="{40365F19-01E4-4684-8B05-6CC18DA1B3A4}" dt="2023-01-01T21:44:02.403" v="1298" actId="20577"/>
          <ac:spMkLst>
            <pc:docMk/>
            <pc:sldMk cId="699502611" sldId="273"/>
            <ac:spMk id="20" creationId="{617B08D0-6381-48C6-A58D-18B1579E779F}"/>
          </ac:spMkLst>
        </pc:spChg>
        <pc:spChg chg="add del mod">
          <ac:chgData name="GINO RUPEREZ" userId="8628e9c7-e7f7-4d0d-aa6a-0a2155ead201" providerId="ADAL" clId="{40365F19-01E4-4684-8B05-6CC18DA1B3A4}" dt="2023-01-01T21:46:08.100" v="1310" actId="478"/>
          <ac:spMkLst>
            <pc:docMk/>
            <pc:sldMk cId="699502611" sldId="273"/>
            <ac:spMk id="21" creationId="{4595E9FA-FB35-AA83-222F-77A1A3AFEB42}"/>
          </ac:spMkLst>
        </pc:spChg>
        <pc:spChg chg="add del mod">
          <ac:chgData name="GINO RUPEREZ" userId="8628e9c7-e7f7-4d0d-aa6a-0a2155ead201" providerId="ADAL" clId="{40365F19-01E4-4684-8B05-6CC18DA1B3A4}" dt="2023-01-01T21:46:36.277" v="1315" actId="478"/>
          <ac:spMkLst>
            <pc:docMk/>
            <pc:sldMk cId="699502611" sldId="273"/>
            <ac:spMk id="22" creationId="{4AFDCC26-37E9-3ED5-B6C9-480436CCAE2A}"/>
          </ac:spMkLst>
        </pc:spChg>
        <pc:spChg chg="add del mod">
          <ac:chgData name="GINO RUPEREZ" userId="8628e9c7-e7f7-4d0d-aa6a-0a2155ead201" providerId="ADAL" clId="{40365F19-01E4-4684-8B05-6CC18DA1B3A4}" dt="2023-01-01T21:47:51.029" v="1354" actId="478"/>
          <ac:spMkLst>
            <pc:docMk/>
            <pc:sldMk cId="699502611" sldId="273"/>
            <ac:spMk id="23" creationId="{BEE5974F-B75D-355B-D29A-AABAD17580B5}"/>
          </ac:spMkLst>
        </pc:spChg>
        <pc:spChg chg="add mod ord">
          <ac:chgData name="GINO RUPEREZ" userId="8628e9c7-e7f7-4d0d-aa6a-0a2155ead201" providerId="ADAL" clId="{40365F19-01E4-4684-8B05-6CC18DA1B3A4}" dt="2023-01-01T21:57:16.500" v="1535" actId="20577"/>
          <ac:spMkLst>
            <pc:docMk/>
            <pc:sldMk cId="699502611" sldId="273"/>
            <ac:spMk id="24" creationId="{1F6CFFEE-037A-A312-1845-56F200CAE012}"/>
          </ac:spMkLst>
        </pc:spChg>
        <pc:spChg chg="add mod">
          <ac:chgData name="GINO RUPEREZ" userId="8628e9c7-e7f7-4d0d-aa6a-0a2155ead201" providerId="ADAL" clId="{40365F19-01E4-4684-8B05-6CC18DA1B3A4}" dt="2023-01-01T21:53:34.376" v="1485" actId="2085"/>
          <ac:spMkLst>
            <pc:docMk/>
            <pc:sldMk cId="699502611" sldId="273"/>
            <ac:spMk id="29" creationId="{E3243079-5C41-BF1D-E970-8114F0A19A32}"/>
          </ac:spMkLst>
        </pc:spChg>
        <pc:spChg chg="add mod">
          <ac:chgData name="GINO RUPEREZ" userId="8628e9c7-e7f7-4d0d-aa6a-0a2155ead201" providerId="ADAL" clId="{40365F19-01E4-4684-8B05-6CC18DA1B3A4}" dt="2023-01-01T22:05:00.324" v="1630" actId="20577"/>
          <ac:spMkLst>
            <pc:docMk/>
            <pc:sldMk cId="699502611" sldId="273"/>
            <ac:spMk id="30" creationId="{A690C5A6-D831-6636-32F1-5E121D46C1DC}"/>
          </ac:spMkLst>
        </pc:spChg>
        <pc:spChg chg="add del mod">
          <ac:chgData name="GINO RUPEREZ" userId="8628e9c7-e7f7-4d0d-aa6a-0a2155ead201" providerId="ADAL" clId="{40365F19-01E4-4684-8B05-6CC18DA1B3A4}" dt="2023-01-01T21:57:33.988" v="1537" actId="478"/>
          <ac:spMkLst>
            <pc:docMk/>
            <pc:sldMk cId="699502611" sldId="273"/>
            <ac:spMk id="39" creationId="{3DDC302B-D6A4-9A5C-6682-356EECCE33B8}"/>
          </ac:spMkLst>
        </pc:spChg>
        <pc:spChg chg="add mod">
          <ac:chgData name="GINO RUPEREZ" userId="8628e9c7-e7f7-4d0d-aa6a-0a2155ead201" providerId="ADAL" clId="{40365F19-01E4-4684-8B05-6CC18DA1B3A4}" dt="2023-01-01T21:58:23.280" v="1567" actId="1076"/>
          <ac:spMkLst>
            <pc:docMk/>
            <pc:sldMk cId="699502611" sldId="273"/>
            <ac:spMk id="40" creationId="{F9AAD2FE-7FDB-34FC-054A-590A6E1C7B20}"/>
          </ac:spMkLst>
        </pc:spChg>
        <pc:spChg chg="add mod">
          <ac:chgData name="GINO RUPEREZ" userId="8628e9c7-e7f7-4d0d-aa6a-0a2155ead201" providerId="ADAL" clId="{40365F19-01E4-4684-8B05-6CC18DA1B3A4}" dt="2023-01-01T22:02:32.318" v="1609" actId="1076"/>
          <ac:spMkLst>
            <pc:docMk/>
            <pc:sldMk cId="699502611" sldId="273"/>
            <ac:spMk id="41" creationId="{1AAF03A5-EB6B-5FFE-0164-CCEC682830D1}"/>
          </ac:spMkLst>
        </pc:spChg>
        <pc:picChg chg="add mod">
          <ac:chgData name="GINO RUPEREZ" userId="8628e9c7-e7f7-4d0d-aa6a-0a2155ead201" providerId="ADAL" clId="{40365F19-01E4-4684-8B05-6CC18DA1B3A4}" dt="2023-01-01T21:43:54.729" v="1275" actId="1076"/>
          <ac:picMkLst>
            <pc:docMk/>
            <pc:sldMk cId="699502611" sldId="273"/>
            <ac:picMk id="7" creationId="{D8E39CE8-3D5D-0D78-22AF-3F76A49ABE7C}"/>
          </ac:picMkLst>
        </pc:picChg>
        <pc:picChg chg="add mod">
          <ac:chgData name="GINO RUPEREZ" userId="8628e9c7-e7f7-4d0d-aa6a-0a2155ead201" providerId="ADAL" clId="{40365F19-01E4-4684-8B05-6CC18DA1B3A4}" dt="2023-01-01T21:41:06.721" v="1163" actId="14100"/>
          <ac:picMkLst>
            <pc:docMk/>
            <pc:sldMk cId="699502611" sldId="273"/>
            <ac:picMk id="9" creationId="{DCF79758-04C8-87F4-D89A-13671AE303ED}"/>
          </ac:picMkLst>
        </pc:picChg>
        <pc:picChg chg="add mod">
          <ac:chgData name="GINO RUPEREZ" userId="8628e9c7-e7f7-4d0d-aa6a-0a2155ead201" providerId="ADAL" clId="{40365F19-01E4-4684-8B05-6CC18DA1B3A4}" dt="2023-01-01T21:55:42.547" v="1496" actId="1076"/>
          <ac:picMkLst>
            <pc:docMk/>
            <pc:sldMk cId="699502611" sldId="273"/>
            <ac:picMk id="11" creationId="{744B352F-1F17-C670-0FCE-2020D84798F0}"/>
          </ac:picMkLst>
        </pc:picChg>
        <pc:picChg chg="add mod">
          <ac:chgData name="GINO RUPEREZ" userId="8628e9c7-e7f7-4d0d-aa6a-0a2155ead201" providerId="ADAL" clId="{40365F19-01E4-4684-8B05-6CC18DA1B3A4}" dt="2023-01-01T21:41:47.843" v="1169" actId="1076"/>
          <ac:picMkLst>
            <pc:docMk/>
            <pc:sldMk cId="699502611" sldId="273"/>
            <ac:picMk id="13" creationId="{6C7AA640-F774-ADA7-2590-5ECA2A0B1DC4}"/>
          </ac:picMkLst>
        </pc:picChg>
        <pc:picChg chg="add mod">
          <ac:chgData name="GINO RUPEREZ" userId="8628e9c7-e7f7-4d0d-aa6a-0a2155ead201" providerId="ADAL" clId="{40365F19-01E4-4684-8B05-6CC18DA1B3A4}" dt="2023-01-01T21:42:38.302" v="1217" actId="14100"/>
          <ac:picMkLst>
            <pc:docMk/>
            <pc:sldMk cId="699502611" sldId="273"/>
            <ac:picMk id="15" creationId="{8231B795-BD88-0EA2-94F4-00EB90FE2BF0}"/>
          </ac:picMkLst>
        </pc:picChg>
        <pc:cxnChg chg="add mod">
          <ac:chgData name="GINO RUPEREZ" userId="8628e9c7-e7f7-4d0d-aa6a-0a2155ead201" providerId="ADAL" clId="{40365F19-01E4-4684-8B05-6CC18DA1B3A4}" dt="2023-01-01T21:49:48.227" v="1381" actId="1038"/>
          <ac:cxnSpMkLst>
            <pc:docMk/>
            <pc:sldMk cId="699502611" sldId="273"/>
            <ac:cxnSpMk id="26" creationId="{E5ED8828-86A4-79B9-1143-D367B1B15FF0}"/>
          </ac:cxnSpMkLst>
        </pc:cxnChg>
        <pc:cxnChg chg="add mod">
          <ac:chgData name="GINO RUPEREZ" userId="8628e9c7-e7f7-4d0d-aa6a-0a2155ead201" providerId="ADAL" clId="{40365F19-01E4-4684-8B05-6CC18DA1B3A4}" dt="2023-01-01T21:49:52.004" v="1383" actId="1037"/>
          <ac:cxnSpMkLst>
            <pc:docMk/>
            <pc:sldMk cId="699502611" sldId="273"/>
            <ac:cxnSpMk id="28" creationId="{A33A46BA-185F-7F45-CBFA-AEED8C2AF4CB}"/>
          </ac:cxnSpMkLst>
        </pc:cxnChg>
        <pc:cxnChg chg="add mod">
          <ac:chgData name="GINO RUPEREZ" userId="8628e9c7-e7f7-4d0d-aa6a-0a2155ead201" providerId="ADAL" clId="{40365F19-01E4-4684-8B05-6CC18DA1B3A4}" dt="2023-01-01T21:56:59.391" v="1531" actId="14100"/>
          <ac:cxnSpMkLst>
            <pc:docMk/>
            <pc:sldMk cId="699502611" sldId="273"/>
            <ac:cxnSpMk id="31" creationId="{1B1190EE-3CD1-F63C-0555-68F429539D00}"/>
          </ac:cxnSpMkLst>
        </pc:cxnChg>
        <pc:cxnChg chg="add mod">
          <ac:chgData name="GINO RUPEREZ" userId="8628e9c7-e7f7-4d0d-aa6a-0a2155ead201" providerId="ADAL" clId="{40365F19-01E4-4684-8B05-6CC18DA1B3A4}" dt="2023-01-01T22:02:27.075" v="1608" actId="1038"/>
          <ac:cxnSpMkLst>
            <pc:docMk/>
            <pc:sldMk cId="699502611" sldId="273"/>
            <ac:cxnSpMk id="32" creationId="{438D6051-0DCC-FA2B-6547-09468606202E}"/>
          </ac:cxnSpMkLst>
        </pc:cxnChg>
        <pc:cxnChg chg="add mod">
          <ac:chgData name="GINO RUPEREZ" userId="8628e9c7-e7f7-4d0d-aa6a-0a2155ead201" providerId="ADAL" clId="{40365F19-01E4-4684-8B05-6CC18DA1B3A4}" dt="2023-01-01T22:02:49.420" v="1616" actId="692"/>
          <ac:cxnSpMkLst>
            <pc:docMk/>
            <pc:sldMk cId="699502611" sldId="273"/>
            <ac:cxnSpMk id="43" creationId="{8D040FFF-615C-4530-5808-99D203DBF725}"/>
          </ac:cxnSpMkLst>
        </pc:cxnChg>
        <pc:cxnChg chg="add mod">
          <ac:chgData name="GINO RUPEREZ" userId="8628e9c7-e7f7-4d0d-aa6a-0a2155ead201" providerId="ADAL" clId="{40365F19-01E4-4684-8B05-6CC18DA1B3A4}" dt="2023-01-01T22:02:54.562" v="1619" actId="692"/>
          <ac:cxnSpMkLst>
            <pc:docMk/>
            <pc:sldMk cId="699502611" sldId="273"/>
            <ac:cxnSpMk id="44" creationId="{2C5D6805-8E36-35EE-44F6-5E968FC055C5}"/>
          </ac:cxnSpMkLst>
        </pc:cxnChg>
        <pc:cxnChg chg="add mod">
          <ac:chgData name="GINO RUPEREZ" userId="8628e9c7-e7f7-4d0d-aa6a-0a2155ead201" providerId="ADAL" clId="{40365F19-01E4-4684-8B05-6CC18DA1B3A4}" dt="2023-01-01T22:05:47.247" v="1648" actId="692"/>
          <ac:cxnSpMkLst>
            <pc:docMk/>
            <pc:sldMk cId="699502611" sldId="273"/>
            <ac:cxnSpMk id="58" creationId="{78A7C580-F5CE-33A1-B482-B73FF6FEA688}"/>
          </ac:cxnSpMkLst>
        </pc:cxnChg>
        <pc:cxnChg chg="add del mod">
          <ac:chgData name="GINO RUPEREZ" userId="8628e9c7-e7f7-4d0d-aa6a-0a2155ead201" providerId="ADAL" clId="{40365F19-01E4-4684-8B05-6CC18DA1B3A4}" dt="2023-01-01T22:05:28.196" v="1633" actId="478"/>
          <ac:cxnSpMkLst>
            <pc:docMk/>
            <pc:sldMk cId="699502611" sldId="273"/>
            <ac:cxnSpMk id="59" creationId="{23D87D8D-209C-6F10-53BB-ED93C6F47233}"/>
          </ac:cxnSpMkLst>
        </pc:cxnChg>
        <pc:cxnChg chg="add mod">
          <ac:chgData name="GINO RUPEREZ" userId="8628e9c7-e7f7-4d0d-aa6a-0a2155ead201" providerId="ADAL" clId="{40365F19-01E4-4684-8B05-6CC18DA1B3A4}" dt="2023-01-01T22:05:40.451" v="1641" actId="692"/>
          <ac:cxnSpMkLst>
            <pc:docMk/>
            <pc:sldMk cId="699502611" sldId="273"/>
            <ac:cxnSpMk id="61" creationId="{64A500B8-918A-6873-40C0-C9085EAAAF44}"/>
          </ac:cxnSpMkLst>
        </pc:cxnChg>
      </pc:sldChg>
      <pc:sldChg chg="addSp delSp modSp mod">
        <pc:chgData name="GINO RUPEREZ" userId="8628e9c7-e7f7-4d0d-aa6a-0a2155ead201" providerId="ADAL" clId="{40365F19-01E4-4684-8B05-6CC18DA1B3A4}" dt="2023-01-02T22:08:33.662" v="4894" actId="20577"/>
        <pc:sldMkLst>
          <pc:docMk/>
          <pc:sldMk cId="1121354679" sldId="274"/>
        </pc:sldMkLst>
        <pc:spChg chg="mod">
          <ac:chgData name="GINO RUPEREZ" userId="8628e9c7-e7f7-4d0d-aa6a-0a2155ead201" providerId="ADAL" clId="{40365F19-01E4-4684-8B05-6CC18DA1B3A4}" dt="2023-01-01T22:32:47.466" v="3308" actId="1076"/>
          <ac:spMkLst>
            <pc:docMk/>
            <pc:sldMk cId="1121354679" sldId="274"/>
            <ac:spMk id="2" creationId="{00000000-0000-0000-0000-000000000000}"/>
          </ac:spMkLst>
        </pc:spChg>
        <pc:spChg chg="del">
          <ac:chgData name="GINO RUPEREZ" userId="8628e9c7-e7f7-4d0d-aa6a-0a2155ead201" providerId="ADAL" clId="{40365F19-01E4-4684-8B05-6CC18DA1B3A4}" dt="2023-01-01T22:31:54.424" v="3295" actId="478"/>
          <ac:spMkLst>
            <pc:docMk/>
            <pc:sldMk cId="1121354679" sldId="274"/>
            <ac:spMk id="3" creationId="{00000000-0000-0000-0000-000000000000}"/>
          </ac:spMkLst>
        </pc:spChg>
        <pc:spChg chg="add del mod">
          <ac:chgData name="GINO RUPEREZ" userId="8628e9c7-e7f7-4d0d-aa6a-0a2155ead201" providerId="ADAL" clId="{40365F19-01E4-4684-8B05-6CC18DA1B3A4}" dt="2023-01-01T22:32:03.494" v="3297" actId="478"/>
          <ac:spMkLst>
            <pc:docMk/>
            <pc:sldMk cId="1121354679" sldId="274"/>
            <ac:spMk id="5" creationId="{8C1D4AAF-B44A-4D69-DC91-3CC54026EF19}"/>
          </ac:spMkLst>
        </pc:spChg>
        <pc:spChg chg="add mod">
          <ac:chgData name="GINO RUPEREZ" userId="8628e9c7-e7f7-4d0d-aa6a-0a2155ead201" providerId="ADAL" clId="{40365F19-01E4-4684-8B05-6CC18DA1B3A4}" dt="2023-01-01T23:27:44.375" v="3837" actId="14100"/>
          <ac:spMkLst>
            <pc:docMk/>
            <pc:sldMk cId="1121354679" sldId="274"/>
            <ac:spMk id="6" creationId="{5BB70FC8-ADDF-563E-44C4-DCC748720FDD}"/>
          </ac:spMkLst>
        </pc:spChg>
        <pc:spChg chg="add mod">
          <ac:chgData name="GINO RUPEREZ" userId="8628e9c7-e7f7-4d0d-aa6a-0a2155ead201" providerId="ADAL" clId="{40365F19-01E4-4684-8B05-6CC18DA1B3A4}" dt="2023-01-01T23:27:44.375" v="3837" actId="14100"/>
          <ac:spMkLst>
            <pc:docMk/>
            <pc:sldMk cId="1121354679" sldId="274"/>
            <ac:spMk id="7" creationId="{FB682407-448C-4C42-BD13-E1AE436257D0}"/>
          </ac:spMkLst>
        </pc:spChg>
        <pc:spChg chg="add mod">
          <ac:chgData name="GINO RUPEREZ" userId="8628e9c7-e7f7-4d0d-aa6a-0a2155ead201" providerId="ADAL" clId="{40365F19-01E4-4684-8B05-6CC18DA1B3A4}" dt="2023-01-01T23:39:27.784" v="3976" actId="20577"/>
          <ac:spMkLst>
            <pc:docMk/>
            <pc:sldMk cId="1121354679" sldId="274"/>
            <ac:spMk id="8" creationId="{5608C9A5-2370-159A-CB86-E5995CD6BE36}"/>
          </ac:spMkLst>
        </pc:spChg>
        <pc:spChg chg="add mod">
          <ac:chgData name="GINO RUPEREZ" userId="8628e9c7-e7f7-4d0d-aa6a-0a2155ead201" providerId="ADAL" clId="{40365F19-01E4-4684-8B05-6CC18DA1B3A4}" dt="2023-01-02T22:08:33.662" v="4894" actId="20577"/>
          <ac:spMkLst>
            <pc:docMk/>
            <pc:sldMk cId="1121354679" sldId="274"/>
            <ac:spMk id="9" creationId="{F8B2E082-FF1A-E67E-8641-BDD862C10827}"/>
          </ac:spMkLst>
        </pc:spChg>
        <pc:spChg chg="add mod">
          <ac:chgData name="GINO RUPEREZ" userId="8628e9c7-e7f7-4d0d-aa6a-0a2155ead201" providerId="ADAL" clId="{40365F19-01E4-4684-8B05-6CC18DA1B3A4}" dt="2023-01-01T23:38:39.526" v="3947" actId="20577"/>
          <ac:spMkLst>
            <pc:docMk/>
            <pc:sldMk cId="1121354679" sldId="274"/>
            <ac:spMk id="10" creationId="{33D9B6B2-B4C5-7CE3-13A8-38AE90434EA7}"/>
          </ac:spMkLst>
        </pc:spChg>
        <pc:spChg chg="add mod">
          <ac:chgData name="GINO RUPEREZ" userId="8628e9c7-e7f7-4d0d-aa6a-0a2155ead201" providerId="ADAL" clId="{40365F19-01E4-4684-8B05-6CC18DA1B3A4}" dt="2023-01-01T23:40:48.955" v="4009" actId="404"/>
          <ac:spMkLst>
            <pc:docMk/>
            <pc:sldMk cId="1121354679" sldId="274"/>
            <ac:spMk id="11" creationId="{DCF98F34-9388-8588-17F8-35AF342AC321}"/>
          </ac:spMkLst>
        </pc:spChg>
        <pc:spChg chg="add mod">
          <ac:chgData name="GINO RUPEREZ" userId="8628e9c7-e7f7-4d0d-aa6a-0a2155ead201" providerId="ADAL" clId="{40365F19-01E4-4684-8B05-6CC18DA1B3A4}" dt="2023-01-02T22:08:08.590" v="4848" actId="20577"/>
          <ac:spMkLst>
            <pc:docMk/>
            <pc:sldMk cId="1121354679" sldId="274"/>
            <ac:spMk id="14" creationId="{A07E809A-BF1F-E685-A286-3D522486FEAC}"/>
          </ac:spMkLst>
        </pc:spChg>
        <pc:spChg chg="add del mod">
          <ac:chgData name="GINO RUPEREZ" userId="8628e9c7-e7f7-4d0d-aa6a-0a2155ead201" providerId="ADAL" clId="{40365F19-01E4-4684-8B05-6CC18DA1B3A4}" dt="2023-01-01T23:37:18.505" v="3919" actId="478"/>
          <ac:spMkLst>
            <pc:docMk/>
            <pc:sldMk cId="1121354679" sldId="274"/>
            <ac:spMk id="15" creationId="{E2336F1D-FEC8-4E1F-801C-B119C149B3DF}"/>
          </ac:spMkLst>
        </pc:spChg>
        <pc:spChg chg="add mod">
          <ac:chgData name="GINO RUPEREZ" userId="8628e9c7-e7f7-4d0d-aa6a-0a2155ead201" providerId="ADAL" clId="{40365F19-01E4-4684-8B05-6CC18DA1B3A4}" dt="2023-01-01T23:33:41.287" v="3852" actId="207"/>
          <ac:spMkLst>
            <pc:docMk/>
            <pc:sldMk cId="1121354679" sldId="274"/>
            <ac:spMk id="18" creationId="{548897F8-715B-9EE7-73A6-544B8CC5E784}"/>
          </ac:spMkLst>
        </pc:spChg>
        <pc:spChg chg="add mod">
          <ac:chgData name="GINO RUPEREZ" userId="8628e9c7-e7f7-4d0d-aa6a-0a2155ead201" providerId="ADAL" clId="{40365F19-01E4-4684-8B05-6CC18DA1B3A4}" dt="2023-01-01T23:34:43.689" v="3860" actId="207"/>
          <ac:spMkLst>
            <pc:docMk/>
            <pc:sldMk cId="1121354679" sldId="274"/>
            <ac:spMk id="19" creationId="{67C8AB9B-7696-E4AA-4EDF-16C813E1BA1C}"/>
          </ac:spMkLst>
        </pc:spChg>
        <pc:spChg chg="add mod">
          <ac:chgData name="GINO RUPEREZ" userId="8628e9c7-e7f7-4d0d-aa6a-0a2155ead201" providerId="ADAL" clId="{40365F19-01E4-4684-8B05-6CC18DA1B3A4}" dt="2023-01-01T23:35:29.032" v="3869" actId="14100"/>
          <ac:spMkLst>
            <pc:docMk/>
            <pc:sldMk cId="1121354679" sldId="274"/>
            <ac:spMk id="20" creationId="{949A56A3-FF65-20F9-CFA6-DBDD75467D62}"/>
          </ac:spMkLst>
        </pc:spChg>
        <pc:spChg chg="add mod">
          <ac:chgData name="GINO RUPEREZ" userId="8628e9c7-e7f7-4d0d-aa6a-0a2155ead201" providerId="ADAL" clId="{40365F19-01E4-4684-8B05-6CC18DA1B3A4}" dt="2023-01-01T23:35:44.596" v="3872" actId="688"/>
          <ac:spMkLst>
            <pc:docMk/>
            <pc:sldMk cId="1121354679" sldId="274"/>
            <ac:spMk id="21" creationId="{1A031D8E-4849-94F9-B05D-5FBCA5754B78}"/>
          </ac:spMkLst>
        </pc:spChg>
        <pc:spChg chg="add mod">
          <ac:chgData name="GINO RUPEREZ" userId="8628e9c7-e7f7-4d0d-aa6a-0a2155ead201" providerId="ADAL" clId="{40365F19-01E4-4684-8B05-6CC18DA1B3A4}" dt="2023-01-01T23:36:05.229" v="3876" actId="1076"/>
          <ac:spMkLst>
            <pc:docMk/>
            <pc:sldMk cId="1121354679" sldId="274"/>
            <ac:spMk id="22" creationId="{DF4D902B-4743-126C-0EA8-B77817617C5C}"/>
          </ac:spMkLst>
        </pc:spChg>
        <pc:spChg chg="add mod">
          <ac:chgData name="GINO RUPEREZ" userId="8628e9c7-e7f7-4d0d-aa6a-0a2155ead201" providerId="ADAL" clId="{40365F19-01E4-4684-8B05-6CC18DA1B3A4}" dt="2023-01-02T22:08:02.447" v="4837" actId="20577"/>
          <ac:spMkLst>
            <pc:docMk/>
            <pc:sldMk cId="1121354679" sldId="274"/>
            <ac:spMk id="23" creationId="{3EB6CFF3-8D43-4483-B3EE-5DDB2966D6F8}"/>
          </ac:spMkLst>
        </pc:spChg>
        <pc:spChg chg="add mod">
          <ac:chgData name="GINO RUPEREZ" userId="8628e9c7-e7f7-4d0d-aa6a-0a2155ead201" providerId="ADAL" clId="{40365F19-01E4-4684-8B05-6CC18DA1B3A4}" dt="2023-01-01T23:40:02.928" v="3999" actId="2085"/>
          <ac:spMkLst>
            <pc:docMk/>
            <pc:sldMk cId="1121354679" sldId="274"/>
            <ac:spMk id="24" creationId="{F6731D02-5158-E89B-ECED-D096CBB15B69}"/>
          </ac:spMkLst>
        </pc:spChg>
        <pc:spChg chg="add mod">
          <ac:chgData name="GINO RUPEREZ" userId="8628e9c7-e7f7-4d0d-aa6a-0a2155ead201" providerId="ADAL" clId="{40365F19-01E4-4684-8B05-6CC18DA1B3A4}" dt="2023-01-01T23:44:44.870" v="4050" actId="14100"/>
          <ac:spMkLst>
            <pc:docMk/>
            <pc:sldMk cId="1121354679" sldId="274"/>
            <ac:spMk id="25" creationId="{93E11B45-09F1-499A-DDBA-709ADE116DDF}"/>
          </ac:spMkLst>
        </pc:spChg>
        <pc:picChg chg="add mod">
          <ac:chgData name="GINO RUPEREZ" userId="8628e9c7-e7f7-4d0d-aa6a-0a2155ead201" providerId="ADAL" clId="{40365F19-01E4-4684-8B05-6CC18DA1B3A4}" dt="2023-01-01T23:35:25.219" v="3868" actId="1076"/>
          <ac:picMkLst>
            <pc:docMk/>
            <pc:sldMk cId="1121354679" sldId="274"/>
            <ac:picMk id="13" creationId="{143E0753-C580-E67D-FE97-97F7C18E6C3A}"/>
          </ac:picMkLst>
        </pc:picChg>
        <pc:picChg chg="add mod">
          <ac:chgData name="GINO RUPEREZ" userId="8628e9c7-e7f7-4d0d-aa6a-0a2155ead201" providerId="ADAL" clId="{40365F19-01E4-4684-8B05-6CC18DA1B3A4}" dt="2023-01-01T23:40:53.807" v="4010" actId="14100"/>
          <ac:picMkLst>
            <pc:docMk/>
            <pc:sldMk cId="1121354679" sldId="274"/>
            <ac:picMk id="17" creationId="{C5965760-AF9F-2BF6-0428-C25D6255477D}"/>
          </ac:picMkLst>
        </pc:picChg>
        <pc:cxnChg chg="add mod">
          <ac:chgData name="GINO RUPEREZ" userId="8628e9c7-e7f7-4d0d-aa6a-0a2155ead201" providerId="ADAL" clId="{40365F19-01E4-4684-8B05-6CC18DA1B3A4}" dt="2023-01-01T23:43:14.035" v="4029" actId="14100"/>
          <ac:cxnSpMkLst>
            <pc:docMk/>
            <pc:sldMk cId="1121354679" sldId="274"/>
            <ac:cxnSpMk id="27" creationId="{F02BCC9A-B0F3-03A9-957D-F909480C7C2B}"/>
          </ac:cxnSpMkLst>
        </pc:cxnChg>
      </pc:sldChg>
      <pc:sldChg chg="addSp delSp modSp mod">
        <pc:chgData name="GINO RUPEREZ" userId="8628e9c7-e7f7-4d0d-aa6a-0a2155ead201" providerId="ADAL" clId="{40365F19-01E4-4684-8B05-6CC18DA1B3A4}" dt="2023-01-02T00:53:28.558" v="4084" actId="22"/>
        <pc:sldMkLst>
          <pc:docMk/>
          <pc:sldMk cId="826694664" sldId="275"/>
        </pc:sldMkLst>
        <pc:spChg chg="mod">
          <ac:chgData name="GINO RUPEREZ" userId="8628e9c7-e7f7-4d0d-aa6a-0a2155ead201" providerId="ADAL" clId="{40365F19-01E4-4684-8B05-6CC18DA1B3A4}" dt="2023-01-02T00:43:52.325" v="4082" actId="20577"/>
          <ac:spMkLst>
            <pc:docMk/>
            <pc:sldMk cId="826694664" sldId="275"/>
            <ac:spMk id="2" creationId="{00000000-0000-0000-0000-000000000000}"/>
          </ac:spMkLst>
        </pc:spChg>
        <pc:spChg chg="del mod">
          <ac:chgData name="GINO RUPEREZ" userId="8628e9c7-e7f7-4d0d-aa6a-0a2155ead201" providerId="ADAL" clId="{40365F19-01E4-4684-8B05-6CC18DA1B3A4}" dt="2023-01-02T00:42:48.501" v="4056" actId="22"/>
          <ac:spMkLst>
            <pc:docMk/>
            <pc:sldMk cId="826694664" sldId="275"/>
            <ac:spMk id="3" creationId="{00000000-0000-0000-0000-000000000000}"/>
          </ac:spMkLst>
        </pc:spChg>
        <pc:spChg chg="add del">
          <ac:chgData name="GINO RUPEREZ" userId="8628e9c7-e7f7-4d0d-aa6a-0a2155ead201" providerId="ADAL" clId="{40365F19-01E4-4684-8B05-6CC18DA1B3A4}" dt="2023-01-02T00:42:07.183" v="4052" actId="22"/>
          <ac:spMkLst>
            <pc:docMk/>
            <pc:sldMk cId="826694664" sldId="275"/>
            <ac:spMk id="5" creationId="{A22A8780-0993-3225-B377-A2B0E6472F39}"/>
          </ac:spMkLst>
        </pc:spChg>
        <pc:spChg chg="add del mod">
          <ac:chgData name="GINO RUPEREZ" userId="8628e9c7-e7f7-4d0d-aa6a-0a2155ead201" providerId="ADAL" clId="{40365F19-01E4-4684-8B05-6CC18DA1B3A4}" dt="2023-01-02T00:53:28.558" v="4084" actId="22"/>
          <ac:spMkLst>
            <pc:docMk/>
            <pc:sldMk cId="826694664" sldId="275"/>
            <ac:spMk id="9" creationId="{7FA3FB50-364C-85C2-29E5-CB347096943D}"/>
          </ac:spMkLst>
        </pc:spChg>
        <pc:picChg chg="add del mod ord">
          <ac:chgData name="GINO RUPEREZ" userId="8628e9c7-e7f7-4d0d-aa6a-0a2155ead201" providerId="ADAL" clId="{40365F19-01E4-4684-8B05-6CC18DA1B3A4}" dt="2023-01-02T00:53:24.182" v="4083" actId="478"/>
          <ac:picMkLst>
            <pc:docMk/>
            <pc:sldMk cId="826694664" sldId="275"/>
            <ac:picMk id="7" creationId="{3EE02DDE-A66D-C98E-FEB5-0B1040A52E91}"/>
          </ac:picMkLst>
        </pc:picChg>
        <pc:picChg chg="add mod ord">
          <ac:chgData name="GINO RUPEREZ" userId="8628e9c7-e7f7-4d0d-aa6a-0a2155ead201" providerId="ADAL" clId="{40365F19-01E4-4684-8B05-6CC18DA1B3A4}" dt="2023-01-02T00:53:28.558" v="4084" actId="22"/>
          <ac:picMkLst>
            <pc:docMk/>
            <pc:sldMk cId="826694664" sldId="275"/>
            <ac:picMk id="11" creationId="{67C270AF-8103-7B50-3EF1-B563D3DDE4CB}"/>
          </ac:picMkLst>
        </pc:picChg>
      </pc:sldChg>
      <pc:sldChg chg="modSp mod">
        <pc:chgData name="GINO RUPEREZ" userId="8628e9c7-e7f7-4d0d-aa6a-0a2155ead201" providerId="ADAL" clId="{40365F19-01E4-4684-8B05-6CC18DA1B3A4}" dt="2023-01-02T22:19:14.191" v="5590" actId="20577"/>
        <pc:sldMkLst>
          <pc:docMk/>
          <pc:sldMk cId="3724102236" sldId="276"/>
        </pc:sldMkLst>
        <pc:spChg chg="mod">
          <ac:chgData name="GINO RUPEREZ" userId="8628e9c7-e7f7-4d0d-aa6a-0a2155ead201" providerId="ADAL" clId="{40365F19-01E4-4684-8B05-6CC18DA1B3A4}" dt="2023-01-02T00:58:54.037" v="4360" actId="20577"/>
          <ac:spMkLst>
            <pc:docMk/>
            <pc:sldMk cId="3724102236" sldId="276"/>
            <ac:spMk id="2" creationId="{00000000-0000-0000-0000-000000000000}"/>
          </ac:spMkLst>
        </pc:spChg>
        <pc:spChg chg="mod">
          <ac:chgData name="GINO RUPEREZ" userId="8628e9c7-e7f7-4d0d-aa6a-0a2155ead201" providerId="ADAL" clId="{40365F19-01E4-4684-8B05-6CC18DA1B3A4}" dt="2023-01-02T22:19:14.191" v="5590" actId="20577"/>
          <ac:spMkLst>
            <pc:docMk/>
            <pc:sldMk cId="3724102236" sldId="27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7</a:t>
            </a:fld>
            <a:endParaRPr lang="en-US"/>
          </a:p>
        </p:txBody>
      </p:sp>
    </p:spTree>
    <p:extLst>
      <p:ext uri="{BB962C8B-B14F-4D97-AF65-F5344CB8AC3E}">
        <p14:creationId xmlns:p14="http://schemas.microsoft.com/office/powerpoint/2010/main" val="163968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bwMode="invGray">
          <a:xfrm>
            <a:off x="-509872" y="0"/>
            <a:ext cx="13243109" cy="6858000"/>
            <a:chOff x="-382404" y="0"/>
            <a:chExt cx="9932332" cy="6858000"/>
          </a:xfrm>
        </p:grpSpPr>
        <p:grpSp>
          <p:nvGrpSpPr>
            <p:cNvPr id="44" name="Group 44"/>
            <p:cNvGrpSpPr/>
            <p:nvPr/>
          </p:nvGrpSpPr>
          <p:grpSpPr bwMode="invGray">
            <a:xfrm>
              <a:off x="0" y="0"/>
              <a:ext cx="9144000" cy="6858000"/>
              <a:chOff x="0" y="0"/>
              <a:chExt cx="9144000" cy="6858000"/>
            </a:xfrm>
          </p:grpSpPr>
          <p:grpSp>
            <p:nvGrpSpPr>
              <p:cNvPr id="70" name="Group 4"/>
              <p:cNvGrpSpPr/>
              <p:nvPr/>
            </p:nvGrpSpPr>
            <p:grpSpPr bwMode="invGray">
              <a:xfrm>
                <a:off x="0" y="0"/>
                <a:ext cx="2514600" cy="6858000"/>
                <a:chOff x="0" y="0"/>
                <a:chExt cx="2514600" cy="6858000"/>
              </a:xfrm>
            </p:grpSpPr>
            <p:sp>
              <p:nvSpPr>
                <p:cNvPr id="115" name="Rectangle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1" name="Group 5"/>
              <p:cNvGrpSpPr/>
              <p:nvPr/>
            </p:nvGrpSpPr>
            <p:grpSpPr bwMode="invGray">
              <a:xfrm>
                <a:off x="422910" y="0"/>
                <a:ext cx="2514600" cy="6858000"/>
                <a:chOff x="0" y="0"/>
                <a:chExt cx="2514600" cy="6858000"/>
              </a:xfrm>
            </p:grpSpPr>
            <p:sp>
              <p:nvSpPr>
                <p:cNvPr id="85" name="Rectangle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1" name="Rectangle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 name="Freeform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Freeform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3" name="Hexagon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Freeform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Freeform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a:t>Click to edit Master title style</a:t>
            </a:r>
            <a:endParaRPr lang="en-US" dirty="0"/>
          </a:p>
        </p:txBody>
      </p:sp>
      <p:sp>
        <p:nvSpPr>
          <p:cNvPr id="8" name="Picture Placeholder 7" descr="An empty placeholder to add an image. Click on the placeholder and select the image that you wish to add"/>
          <p:cNvSpPr>
            <a:spLocks noGrp="1"/>
          </p:cNvSpPr>
          <p:nvPr>
            <p:ph type="pic" sz="quarter" idx="13" hasCustomPrompt="1"/>
          </p:nvPr>
        </p:nvSpPr>
        <p:spPr>
          <a:xfrm>
            <a:off x="1195939" y="2695635"/>
            <a:ext cx="4414838" cy="3551578"/>
          </a:xfrm>
        </p:spPr>
        <p:txBody>
          <a:bodyPr/>
          <a:lstStyle>
            <a:lvl1pPr marL="68580" indent="0">
              <a:buNone/>
              <a:defRPr/>
            </a:lvl1pPr>
          </a:lstStyle>
          <a:p>
            <a:r>
              <a:rPr lang="en-US" dirty="0"/>
              <a:t>Insert product photo here</a:t>
            </a:r>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lumMod val="50000"/>
                  </a:schemeClr>
                </a:solidFill>
              </a:defRPr>
            </a:lvl1pPr>
          </a:lstStyle>
          <a:p>
            <a:fld id="{401CF334-2D5C-4859-84A6-CA7E6E43FAEB}" type="slidenum">
              <a:rPr lang="en-US" smtClean="0"/>
              <a:pPr/>
              <a:t>‹#›</a:t>
            </a:fld>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lumMod val="50000"/>
                  </a:schemeClr>
                </a:solidFill>
              </a:defRPr>
            </a:lvl1pPr>
          </a:lstStyle>
          <a:p>
            <a:r>
              <a:rPr lang="en-US"/>
              <a:t>Add a footer</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35FB4A4D-BEB3-42DE-8D0E-DB8F0B5DA3ED}" type="datetime1">
              <a:rPr lang="en-US" smtClean="0"/>
              <a:t>1/2/2023</a:t>
            </a:fld>
            <a:endParaRPr lang="en-US"/>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3DA557D-1DB1-46C0-998A-94433545C341}" type="datetime1">
              <a:rPr lang="en-US" smtClean="0"/>
              <a:t>1/2/2023</a:t>
            </a:fld>
            <a:endParaRPr lang="en-US"/>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979A610B-0B0E-4C6C-A7A6-0853CA34DDCA}" type="datetime1">
              <a:rPr lang="en-US" smtClean="0"/>
              <a:t>1/2/2023</a:t>
            </a:fld>
            <a:endParaRPr lang="en-US"/>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FF0C144-8206-4C57-B7F2-12168FDC6C23}" type="datetime1">
              <a:rPr lang="en-US" smtClean="0"/>
              <a:t>1/2/2023</a:t>
            </a:fld>
            <a:endParaRPr lang="en-US"/>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664C8FB8-1142-402E-8BCA-4DC30F103E56}" type="datetime1">
              <a:rPr lang="en-US" smtClean="0"/>
              <a:t>1/2/2023</a:t>
            </a:fld>
            <a:endParaRPr lang="en-US"/>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065BCBAD-D360-40D3-A33A-B189CE27C2FB}" type="datetime1">
              <a:rPr lang="en-US" smtClean="0"/>
              <a:t>1/2/2023</a:t>
            </a:fld>
            <a:endParaRPr lang="en-US"/>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7" name="Date Placeholder 6"/>
          <p:cNvSpPr>
            <a:spLocks noGrp="1"/>
          </p:cNvSpPr>
          <p:nvPr>
            <p:ph type="dt" sz="half" idx="10"/>
          </p:nvPr>
        </p:nvSpPr>
        <p:spPr/>
        <p:txBody>
          <a:bodyPr/>
          <a:lstStyle/>
          <a:p>
            <a:fld id="{6A93471D-48A1-4899-AFFF-8ACC56D03BF3}" type="datetime1">
              <a:rPr lang="en-US" smtClean="0"/>
              <a:t>1/2/2023</a:t>
            </a:fld>
            <a:endParaRPr lang="en-US"/>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3" name="Date Placeholder 2"/>
          <p:cNvSpPr>
            <a:spLocks noGrp="1"/>
          </p:cNvSpPr>
          <p:nvPr>
            <p:ph type="dt" sz="half" idx="10"/>
          </p:nvPr>
        </p:nvSpPr>
        <p:spPr/>
        <p:txBody>
          <a:bodyPr/>
          <a:lstStyle/>
          <a:p>
            <a:fld id="{44400513-7D68-4635-8489-06A9AFAAD13D}" type="datetime1">
              <a:rPr lang="en-US" smtClean="0"/>
              <a:t>1/2/2023</a:t>
            </a:fld>
            <a:endParaRPr lang="en-US"/>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
        <p:nvSpPr>
          <p:cNvPr id="2" name="Date Placeholder 1"/>
          <p:cNvSpPr>
            <a:spLocks noGrp="1"/>
          </p:cNvSpPr>
          <p:nvPr>
            <p:ph type="dt" sz="half" idx="10"/>
          </p:nvPr>
        </p:nvSpPr>
        <p:spPr/>
        <p:txBody>
          <a:bodyPr/>
          <a:lstStyle/>
          <a:p>
            <a:fld id="{746736AC-4807-4E91-B671-F9B91617C7B3}" type="datetime1">
              <a:rPr lang="en-US" smtClean="0"/>
              <a:t>1/2/2023</a:t>
            </a:fld>
            <a:endParaRPr lang="en-US"/>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2" name="Group 4"/>
              <p:cNvGrpSpPr/>
              <p:nvPr/>
            </p:nvGrpSpPr>
            <p:grpSpPr bwMode="invGray">
              <a:xfrm>
                <a:off x="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5"/>
              <p:cNvGrpSpPr/>
              <p:nvPr/>
            </p:nvGrpSpPr>
            <p:grpSpPr bwMode="invGray">
              <a:xfrm>
                <a:off x="42291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4"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 name="Freeform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Hexagon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Freeform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Freeform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Rectangle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1222DBCC-10C7-4CB5-9734-C5542D870FBB}" type="datetime1">
              <a:rPr lang="en-US" smtClean="0"/>
              <a:t>1/2/2023</a:t>
            </a:fld>
            <a:endParaRPr lang="en-US"/>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5" name="Group 4"/>
              <p:cNvGrpSpPr/>
              <p:nvPr/>
            </p:nvGrpSpPr>
            <p:grpSpPr bwMode="invGray">
              <a:xfrm>
                <a:off x="0" y="0"/>
                <a:ext cx="2514600" cy="6858000"/>
                <a:chOff x="0" y="0"/>
                <a:chExt cx="2514600" cy="6858000"/>
              </a:xfrm>
            </p:grpSpPr>
            <p:sp>
              <p:nvSpPr>
                <p:cNvPr id="87" name="Rectangle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6" name="Group 5"/>
              <p:cNvGrpSpPr/>
              <p:nvPr/>
            </p:nvGrpSpPr>
            <p:grpSpPr bwMode="invGray">
              <a:xfrm>
                <a:off x="42291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7" name="Group 9"/>
              <p:cNvGrpSpPr/>
              <p:nvPr/>
            </p:nvGrpSpPr>
            <p:grpSpPr bwMode="invGray">
              <a:xfrm rot="10800000">
                <a:off x="662940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Rectangle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Freeform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Hexagon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Hexagon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Hexagon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Hexagon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3" name="Freeform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Freeform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4" name="Rectangle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340278" y="693795"/>
            <a:ext cx="4479497" cy="5468112"/>
          </a:xfrm>
        </p:spPr>
        <p:txBody>
          <a:bodyPr/>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223346AD-5C1D-4E35-A3CE-CF8952DE9936}" type="datetime1">
              <a:rPr lang="en-US" smtClean="0"/>
              <a:t>1/2/2023</a:t>
            </a:fld>
            <a:endParaRPr lang="en-US"/>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bwMode="invGray">
          <a:xfrm>
            <a:off x="-506608" y="0"/>
            <a:ext cx="13243109" cy="6858000"/>
            <a:chOff x="-382404" y="0"/>
            <a:chExt cx="9932332" cy="6858000"/>
          </a:xfrm>
        </p:grpSpPr>
        <p:grpSp>
          <p:nvGrpSpPr>
            <p:cNvPr id="43" name="Group 44"/>
            <p:cNvGrpSpPr/>
            <p:nvPr/>
          </p:nvGrpSpPr>
          <p:grpSpPr bwMode="invGray">
            <a:xfrm>
              <a:off x="0" y="0"/>
              <a:ext cx="9144000" cy="6858000"/>
              <a:chOff x="0" y="0"/>
              <a:chExt cx="9144000" cy="6858000"/>
            </a:xfrm>
          </p:grpSpPr>
          <p:grpSp>
            <p:nvGrpSpPr>
              <p:cNvPr id="101" name="Group 4"/>
              <p:cNvGrpSpPr/>
              <p:nvPr/>
            </p:nvGrpSpPr>
            <p:grpSpPr bwMode="invGray">
              <a:xfrm>
                <a:off x="0" y="0"/>
                <a:ext cx="2514600" cy="6858000"/>
                <a:chOff x="0" y="0"/>
                <a:chExt cx="2514600" cy="6858000"/>
              </a:xfrm>
            </p:grpSpPr>
            <p:sp>
              <p:nvSpPr>
                <p:cNvPr id="113" name="Rectangle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2" name="Group 5"/>
              <p:cNvGrpSpPr/>
              <p:nvPr/>
            </p:nvGrpSpPr>
            <p:grpSpPr bwMode="invGray">
              <a:xfrm>
                <a:off x="422910" y="0"/>
                <a:ext cx="2514600" cy="6858000"/>
                <a:chOff x="0" y="0"/>
                <a:chExt cx="2514600" cy="6858000"/>
              </a:xfrm>
            </p:grpSpPr>
            <p:sp>
              <p:nvSpPr>
                <p:cNvPr id="110" name="Rectangle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3" name="Group 9"/>
              <p:cNvGrpSpPr/>
              <p:nvPr/>
            </p:nvGrpSpPr>
            <p:grpSpPr bwMode="invGray">
              <a:xfrm rot="10800000">
                <a:off x="6629400" y="0"/>
                <a:ext cx="2514600" cy="6858000"/>
                <a:chOff x="0" y="0"/>
                <a:chExt cx="2514600" cy="6858000"/>
              </a:xfrm>
            </p:grpSpPr>
            <p:sp>
              <p:nvSpPr>
                <p:cNvPr id="107" name="Rectangle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Rectangle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Freeform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5" name="Freeform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Hexagon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Hexagon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Hexagon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Hexagon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Hexagon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Hexagon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Hexagon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Freeform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Freeform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fld id="{401CF334-2D5C-4859-84A6-CA7E6E43FAEB}" type="slidenum">
              <a:rPr lang="en-US" smtClean="0"/>
              <a:pPr/>
              <a:t>‹#›</a:t>
            </a:fld>
            <a:endParaRPr lang="en-US"/>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fld id="{EED287B1-10B2-498E-AB88-8F08CA169E5C}" type="datetime1">
              <a:rPr lang="en-US" smtClean="0"/>
              <a:pPr/>
              <a:t>1/2/2023</a:t>
            </a:fld>
            <a:endParaRPr lang="en-US"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dirty="0"/>
              <a:t>Contractors Web Application</a:t>
            </a:r>
          </a:p>
        </p:txBody>
      </p:sp>
      <p:sp>
        <p:nvSpPr>
          <p:cNvPr id="3" name="Subtitle 2"/>
          <p:cNvSpPr>
            <a:spLocks noGrp="1"/>
          </p:cNvSpPr>
          <p:nvPr>
            <p:ph type="subTitle" idx="1"/>
          </p:nvPr>
        </p:nvSpPr>
        <p:spPr/>
        <p:txBody>
          <a:bodyPr/>
          <a:lstStyle/>
          <a:p>
            <a:pPr algn="ctr"/>
            <a:r>
              <a:rPr lang="en-US" dirty="0"/>
              <a:t>Broker of Home Improvement</a:t>
            </a:r>
          </a:p>
          <a:p>
            <a:pPr algn="ctr"/>
            <a:r>
              <a:rPr lang="en-US" dirty="0"/>
              <a:t>By</a:t>
            </a:r>
          </a:p>
          <a:p>
            <a:pPr algn="ctr"/>
            <a:r>
              <a:rPr lang="en-US" dirty="0"/>
              <a:t>Gino Ruperez</a:t>
            </a:r>
          </a:p>
        </p:txBody>
      </p:sp>
      <p:pic>
        <p:nvPicPr>
          <p:cNvPr id="2" name="Picture 1"/>
          <p:cNvPicPr>
            <a:picLocks noChangeAspect="1"/>
          </p:cNvPicPr>
          <p:nvPr/>
        </p:nvPicPr>
        <p:blipFill>
          <a:blip r:embed="rId2"/>
          <a:srcRect/>
          <a:stretch/>
        </p:blipFill>
        <p:spPr>
          <a:xfrm>
            <a:off x="1191934" y="527976"/>
            <a:ext cx="2629677" cy="1149266"/>
          </a:xfrm>
          <a:prstGeom prst="rect">
            <a:avLst/>
          </a:prstGeom>
        </p:spPr>
      </p:pic>
      <p:pic>
        <p:nvPicPr>
          <p:cNvPr id="5" name="Picture Placeholder 4">
            <a:extLst>
              <a:ext uri="{FF2B5EF4-FFF2-40B4-BE49-F238E27FC236}">
                <a16:creationId xmlns:a16="http://schemas.microsoft.com/office/drawing/2014/main" id="{72F4A3E5-14F0-DFE2-3EC5-66F57533F2B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017" r="1017"/>
          <a:stretch>
            <a:fillRect/>
          </a:stretch>
        </p:blipFill>
        <p:spPr bwMode="auto">
          <a:xfrm>
            <a:off x="1195939" y="1985818"/>
            <a:ext cx="3736279" cy="4344206"/>
          </a:xfrm>
          <a:prstGeom prst="rect">
            <a:avLst/>
          </a:prstGeom>
          <a:noFill/>
        </p:spPr>
      </p:pic>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11" y="720511"/>
            <a:ext cx="9366325" cy="609719"/>
          </a:xfrm>
        </p:spPr>
        <p:txBody>
          <a:bodyPr>
            <a:normAutofit fontScale="90000"/>
          </a:bodyPr>
          <a:lstStyle/>
          <a:p>
            <a:r>
              <a:rPr lang="en-US" dirty="0"/>
              <a:t>Overview</a:t>
            </a:r>
          </a:p>
        </p:txBody>
      </p:sp>
      <p:sp>
        <p:nvSpPr>
          <p:cNvPr id="3" name="Content Placeholder 2"/>
          <p:cNvSpPr>
            <a:spLocks noGrp="1"/>
          </p:cNvSpPr>
          <p:nvPr>
            <p:ph idx="1"/>
          </p:nvPr>
        </p:nvSpPr>
        <p:spPr>
          <a:xfrm>
            <a:off x="1400511" y="1446197"/>
            <a:ext cx="9532625" cy="4816058"/>
          </a:xfrm>
        </p:spPr>
        <p:txBody>
          <a:bodyPr>
            <a:normAutofit fontScale="77500" lnSpcReduction="20000"/>
          </a:bodyPr>
          <a:lstStyle/>
          <a:p>
            <a:r>
              <a:rPr lang="en-US" dirty="0"/>
              <a:t>Contractors Web Application is an online service application that provides selections of contractors for home improvement.  The primary target audience are the households in Ireland that requires home services or improvement.  It aims to provide an immediate list of contractors for home service needs online.  The application provided a search facilities to find the appropriate contractors based on customer requirements. </a:t>
            </a:r>
          </a:p>
          <a:p>
            <a:r>
              <a:rPr lang="en-US" dirty="0"/>
              <a:t>List of services available</a:t>
            </a:r>
          </a:p>
          <a:p>
            <a:pPr marL="822960" lvl="1" indent="-457200">
              <a:buFont typeface="+mj-lt"/>
              <a:buAutoNum type="arabicPeriod"/>
            </a:pPr>
            <a:r>
              <a:rPr lang="en-US" dirty="0"/>
              <a:t>Electrical</a:t>
            </a:r>
          </a:p>
          <a:p>
            <a:pPr marL="822960" lvl="1" indent="-457200">
              <a:buFont typeface="+mj-lt"/>
              <a:buAutoNum type="arabicPeriod"/>
            </a:pPr>
            <a:r>
              <a:rPr lang="en-US" dirty="0"/>
              <a:t>Roofing</a:t>
            </a:r>
          </a:p>
          <a:p>
            <a:pPr marL="822960" lvl="1" indent="-457200">
              <a:buFont typeface="+mj-lt"/>
              <a:buAutoNum type="arabicPeriod"/>
            </a:pPr>
            <a:r>
              <a:rPr lang="en-US" dirty="0"/>
              <a:t>Plumbing</a:t>
            </a:r>
          </a:p>
          <a:p>
            <a:pPr marL="822960" lvl="1" indent="-457200">
              <a:buFont typeface="+mj-lt"/>
              <a:buAutoNum type="arabicPeriod"/>
            </a:pPr>
            <a:r>
              <a:rPr lang="en-US" dirty="0"/>
              <a:t>Carpets</a:t>
            </a:r>
          </a:p>
          <a:p>
            <a:pPr marL="822960" lvl="1" indent="-457200">
              <a:buFont typeface="+mj-lt"/>
              <a:buAutoNum type="arabicPeriod"/>
            </a:pPr>
            <a:r>
              <a:rPr lang="en-US" dirty="0"/>
              <a:t>Drywall</a:t>
            </a:r>
          </a:p>
          <a:p>
            <a:pPr marL="822960" lvl="1" indent="-457200">
              <a:buFont typeface="+mj-lt"/>
              <a:buAutoNum type="arabicPeriod"/>
            </a:pPr>
            <a:r>
              <a:rPr lang="en-US" dirty="0"/>
              <a:t>Heating</a:t>
            </a:r>
          </a:p>
          <a:p>
            <a:pPr marL="822960" lvl="1" indent="-457200">
              <a:buFont typeface="+mj-lt"/>
              <a:buAutoNum type="arabicPeriod"/>
            </a:pPr>
            <a:r>
              <a:rPr lang="en-US" dirty="0"/>
              <a:t>Airconditioning </a:t>
            </a:r>
          </a:p>
          <a:p>
            <a:pPr marL="822960" lvl="1" indent="-457200">
              <a:buFont typeface="+mj-lt"/>
              <a:buAutoNum type="arabicPeriod"/>
            </a:pPr>
            <a:r>
              <a:rPr lang="en-US" dirty="0"/>
              <a:t>Glass </a:t>
            </a:r>
          </a:p>
          <a:p>
            <a:pPr marL="822960" lvl="1" indent="-457200">
              <a:buFont typeface="+mj-lt"/>
              <a:buAutoNum type="arabicPeriod"/>
            </a:pPr>
            <a:r>
              <a:rPr lang="en-US" dirty="0"/>
              <a:t>Washing Machine</a:t>
            </a:r>
          </a:p>
          <a:p>
            <a:pPr marL="365760" lvl="1" indent="0">
              <a:buNone/>
            </a:pPr>
            <a:endParaRPr lang="en-US" dirty="0"/>
          </a:p>
          <a:p>
            <a:r>
              <a:rPr lang="en-US" dirty="0"/>
              <a:t>The application consists of Frontend application and Backend application </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&amp; Benefits</a:t>
            </a:r>
          </a:p>
        </p:txBody>
      </p:sp>
      <p:sp>
        <p:nvSpPr>
          <p:cNvPr id="3" name="Content Placeholder 2"/>
          <p:cNvSpPr>
            <a:spLocks noGrp="1"/>
          </p:cNvSpPr>
          <p:nvPr>
            <p:ph idx="1"/>
          </p:nvPr>
        </p:nvSpPr>
        <p:spPr/>
        <p:txBody>
          <a:bodyPr>
            <a:normAutofit fontScale="70000" lnSpcReduction="20000"/>
          </a:bodyPr>
          <a:lstStyle/>
          <a:p>
            <a:pPr lvl="0"/>
            <a:r>
              <a:rPr lang="en-US" dirty="0"/>
              <a:t>Contractors Listing and Searching – this feature provides a dynamic page and intuitive presentation of all available contractors.  It has filter option to narrow down a specific contractors and data can be exported to .csv file for analysis and comparisons. </a:t>
            </a:r>
          </a:p>
          <a:p>
            <a:pPr lvl="0"/>
            <a:r>
              <a:rPr lang="en-US" dirty="0"/>
              <a:t>Request for Quotation via Contact Us – this feature provided the customer to send request , feedbacks and comments to CSR (Customer Sales Representative) </a:t>
            </a:r>
          </a:p>
          <a:p>
            <a:pPr lvl="0"/>
            <a:r>
              <a:rPr lang="en-US" dirty="0"/>
              <a:t>CRUD functionality for both Services and Contractors data are provided for admin users</a:t>
            </a:r>
          </a:p>
          <a:p>
            <a:pPr lvl="0"/>
            <a:r>
              <a:rPr lang="en-US" dirty="0"/>
              <a:t>Customers Registration is provided by application on </a:t>
            </a:r>
            <a:r>
              <a:rPr lang="en-US" dirty="0" err="1"/>
              <a:t>FrontEnd</a:t>
            </a:r>
            <a:r>
              <a:rPr lang="en-US" dirty="0"/>
              <a:t> </a:t>
            </a:r>
          </a:p>
          <a:p>
            <a:pPr lvl="0"/>
            <a:r>
              <a:rPr lang="en-US" dirty="0"/>
              <a:t>Customers profile update – provides ability to change password</a:t>
            </a:r>
          </a:p>
          <a:p>
            <a:pPr lvl="0"/>
            <a:r>
              <a:rPr lang="en-US" dirty="0"/>
              <a:t>Other information about the application is augmented by other static pages such as About us, FAQ, Testimonials and highlighted featured services such as Heating, Plumbing and Roofing.</a:t>
            </a:r>
          </a:p>
          <a:p>
            <a:pPr marL="68580" lvl="0" indent="0">
              <a:buNone/>
            </a:pPr>
            <a:endParaRPr lang="en-US" dirty="0"/>
          </a:p>
        </p:txBody>
      </p:sp>
    </p:spTree>
    <p:extLst>
      <p:ext uri="{BB962C8B-B14F-4D97-AF65-F5344CB8AC3E}">
        <p14:creationId xmlns:p14="http://schemas.microsoft.com/office/powerpoint/2010/main" val="17496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F6CFFEE-037A-A312-1845-56F200CAE012}"/>
              </a:ext>
            </a:extLst>
          </p:cNvPr>
          <p:cNvSpPr/>
          <p:nvPr/>
        </p:nvSpPr>
        <p:spPr>
          <a:xfrm>
            <a:off x="3897745" y="1323109"/>
            <a:ext cx="6705600" cy="4632036"/>
          </a:xfrm>
          <a:prstGeom prst="rect">
            <a:avLst/>
          </a:prstGeom>
          <a:solidFill>
            <a:schemeClr val="bg1"/>
          </a:solidFill>
          <a:ln w="25400">
            <a:solidFill>
              <a:schemeClr val="tx1"/>
            </a:solidFill>
            <a:prstDash val="dash"/>
          </a:ln>
        </p:spPr>
        <p:style>
          <a:lnRef idx="3">
            <a:schemeClr val="lt1"/>
          </a:lnRef>
          <a:fillRef idx="1">
            <a:schemeClr val="accent2"/>
          </a:fillRef>
          <a:effectRef idx="1">
            <a:schemeClr val="accent2"/>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617B08D0-6381-48C6-A58D-18B1579E779F}"/>
              </a:ext>
            </a:extLst>
          </p:cNvPr>
          <p:cNvSpPr/>
          <p:nvPr/>
        </p:nvSpPr>
        <p:spPr>
          <a:xfrm>
            <a:off x="868219" y="1637146"/>
            <a:ext cx="2004290" cy="1681018"/>
          </a:xfrm>
          <a:prstGeom prst="rect">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a:p>
            <a:pPr algn="ctr"/>
            <a:endParaRPr lang="en-GB" dirty="0"/>
          </a:p>
          <a:p>
            <a:pPr algn="ctr"/>
            <a:r>
              <a:rPr lang="en-GB" dirty="0"/>
              <a:t>Users</a:t>
            </a:r>
          </a:p>
        </p:txBody>
      </p:sp>
      <p:sp>
        <p:nvSpPr>
          <p:cNvPr id="19" name="Rectangle 18">
            <a:extLst>
              <a:ext uri="{FF2B5EF4-FFF2-40B4-BE49-F238E27FC236}">
                <a16:creationId xmlns:a16="http://schemas.microsoft.com/office/drawing/2014/main" id="{26BD8633-A992-E12C-2132-3CBACD8B11C7}"/>
              </a:ext>
            </a:extLst>
          </p:cNvPr>
          <p:cNvSpPr/>
          <p:nvPr/>
        </p:nvSpPr>
        <p:spPr>
          <a:xfrm>
            <a:off x="5660984" y="3967018"/>
            <a:ext cx="2004290" cy="1681018"/>
          </a:xfrm>
          <a:prstGeom prst="rect">
            <a:avLst/>
          </a:prstGeom>
          <a:solidFill>
            <a:srgbClr val="00B0F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200" dirty="0"/>
          </a:p>
          <a:p>
            <a:pPr algn="ctr"/>
            <a:endParaRPr lang="en-US" sz="1200" dirty="0"/>
          </a:p>
          <a:p>
            <a:pPr algn="ctr"/>
            <a:endParaRPr lang="en-US" sz="1200" dirty="0"/>
          </a:p>
          <a:p>
            <a:pPr algn="ctr"/>
            <a:endParaRPr lang="en-US" sz="1200" dirty="0"/>
          </a:p>
          <a:p>
            <a:pPr algn="ctr"/>
            <a:r>
              <a:rPr lang="en-US" sz="1200" dirty="0"/>
              <a:t>File System</a:t>
            </a:r>
          </a:p>
          <a:p>
            <a:pPr algn="ctr"/>
            <a:r>
              <a:rPr lang="en-US" sz="1200" dirty="0"/>
              <a:t>HTML and JSP</a:t>
            </a:r>
            <a:endParaRPr lang="en-GB" sz="1200" dirty="0"/>
          </a:p>
        </p:txBody>
      </p:sp>
      <p:sp>
        <p:nvSpPr>
          <p:cNvPr id="18" name="Rectangle 17">
            <a:extLst>
              <a:ext uri="{FF2B5EF4-FFF2-40B4-BE49-F238E27FC236}">
                <a16:creationId xmlns:a16="http://schemas.microsoft.com/office/drawing/2014/main" id="{801E24FB-902F-DDC8-2523-9F4F97CFEF15}"/>
              </a:ext>
            </a:extLst>
          </p:cNvPr>
          <p:cNvSpPr/>
          <p:nvPr/>
        </p:nvSpPr>
        <p:spPr>
          <a:xfrm>
            <a:off x="7860146" y="3967018"/>
            <a:ext cx="2004290" cy="1681018"/>
          </a:xfrm>
          <a:prstGeom prst="rect">
            <a:avLst/>
          </a:prstGeom>
          <a:solidFill>
            <a:srgbClr val="005EA4"/>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a:p>
            <a:pPr algn="ctr"/>
            <a:endParaRPr lang="en-US" dirty="0"/>
          </a:p>
          <a:p>
            <a:pPr algn="ctr"/>
            <a:r>
              <a:rPr lang="en-US" sz="1200" dirty="0"/>
              <a:t>Database</a:t>
            </a:r>
          </a:p>
          <a:p>
            <a:pPr algn="ctr"/>
            <a:r>
              <a:rPr lang="en-US" sz="1200" dirty="0"/>
              <a:t>MySQL/MariaDB</a:t>
            </a:r>
            <a:endParaRPr lang="en-GB" sz="1200" dirty="0"/>
          </a:p>
        </p:txBody>
      </p:sp>
      <p:sp>
        <p:nvSpPr>
          <p:cNvPr id="17" name="Rectangle 16">
            <a:extLst>
              <a:ext uri="{FF2B5EF4-FFF2-40B4-BE49-F238E27FC236}">
                <a16:creationId xmlns:a16="http://schemas.microsoft.com/office/drawing/2014/main" id="{9D15BB9A-B5C1-D685-1F50-5B1DFF08F716}"/>
              </a:ext>
            </a:extLst>
          </p:cNvPr>
          <p:cNvSpPr/>
          <p:nvPr/>
        </p:nvSpPr>
        <p:spPr>
          <a:xfrm>
            <a:off x="7860146" y="1653309"/>
            <a:ext cx="2004290" cy="1681018"/>
          </a:xfrm>
          <a:prstGeom prst="rect">
            <a:avLst/>
          </a:prstGeom>
          <a:solidFill>
            <a:srgbClr val="0070C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100" dirty="0"/>
          </a:p>
          <a:p>
            <a:pPr algn="ctr"/>
            <a:endParaRPr lang="en-US" sz="1100" dirty="0"/>
          </a:p>
          <a:p>
            <a:pPr algn="ctr"/>
            <a:endParaRPr lang="en-US" sz="1100" dirty="0"/>
          </a:p>
          <a:p>
            <a:pPr algn="ctr"/>
            <a:endParaRPr lang="en-US" sz="1100" dirty="0"/>
          </a:p>
          <a:p>
            <a:pPr algn="ctr"/>
            <a:r>
              <a:rPr lang="en-US" sz="1100" dirty="0"/>
              <a:t>Backend </a:t>
            </a:r>
          </a:p>
          <a:p>
            <a:pPr algn="ctr"/>
            <a:r>
              <a:rPr lang="en-US" sz="1100" dirty="0"/>
              <a:t>Runs on Web Server</a:t>
            </a:r>
          </a:p>
          <a:p>
            <a:pPr algn="ctr"/>
            <a:r>
              <a:rPr lang="en-US" sz="1100" dirty="0"/>
              <a:t>Contains application logic using Java and </a:t>
            </a:r>
            <a:r>
              <a:rPr lang="en-US" sz="1100" dirty="0" err="1"/>
              <a:t>Springboot</a:t>
            </a:r>
            <a:r>
              <a:rPr lang="en-US" sz="1100" dirty="0"/>
              <a:t> framework</a:t>
            </a:r>
            <a:endParaRPr lang="en-GB" sz="1100" dirty="0"/>
          </a:p>
        </p:txBody>
      </p:sp>
      <p:sp>
        <p:nvSpPr>
          <p:cNvPr id="16" name="Rectangle 15">
            <a:extLst>
              <a:ext uri="{FF2B5EF4-FFF2-40B4-BE49-F238E27FC236}">
                <a16:creationId xmlns:a16="http://schemas.microsoft.com/office/drawing/2014/main" id="{6D6B77BF-84FE-A851-C07F-38CDB3E48C27}"/>
              </a:ext>
            </a:extLst>
          </p:cNvPr>
          <p:cNvSpPr/>
          <p:nvPr/>
        </p:nvSpPr>
        <p:spPr>
          <a:xfrm>
            <a:off x="4419600" y="1578992"/>
            <a:ext cx="2004290" cy="1681018"/>
          </a:xfrm>
          <a:prstGeom prst="rect">
            <a:avLst/>
          </a:prstGeom>
          <a:solidFill>
            <a:srgbClr val="00B0F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a:p>
            <a:pPr algn="ctr"/>
            <a:endParaRPr lang="en-GB" dirty="0"/>
          </a:p>
          <a:p>
            <a:pPr algn="ctr"/>
            <a:endParaRPr lang="en-GB" dirty="0"/>
          </a:p>
          <a:p>
            <a:pPr algn="ctr"/>
            <a:r>
              <a:rPr lang="en-GB" sz="1100" dirty="0"/>
              <a:t>Frontend</a:t>
            </a:r>
          </a:p>
          <a:p>
            <a:pPr algn="ctr"/>
            <a:r>
              <a:rPr lang="en-GB" sz="1100" dirty="0"/>
              <a:t>Users see and interact with ReactJS, </a:t>
            </a:r>
            <a:r>
              <a:rPr lang="en-GB" sz="1100" dirty="0" err="1"/>
              <a:t>Javascript</a:t>
            </a:r>
            <a:r>
              <a:rPr lang="en-GB" sz="1100" dirty="0"/>
              <a:t>, HTML, CSS, Bootstrap and </a:t>
            </a:r>
            <a:r>
              <a:rPr lang="en-GB" sz="1100" dirty="0" err="1"/>
              <a:t>MaterialUI</a:t>
            </a:r>
            <a:endParaRPr lang="en-GB" dirty="0"/>
          </a:p>
        </p:txBody>
      </p:sp>
      <p:sp>
        <p:nvSpPr>
          <p:cNvPr id="2" name="Title 1"/>
          <p:cNvSpPr>
            <a:spLocks noGrp="1"/>
          </p:cNvSpPr>
          <p:nvPr>
            <p:ph type="title"/>
          </p:nvPr>
        </p:nvSpPr>
        <p:spPr>
          <a:xfrm>
            <a:off x="2059382" y="636346"/>
            <a:ext cx="9366325" cy="630382"/>
          </a:xfrm>
        </p:spPr>
        <p:txBody>
          <a:bodyPr>
            <a:normAutofit fontScale="90000"/>
          </a:bodyPr>
          <a:lstStyle/>
          <a:p>
            <a:r>
              <a:rPr lang="en-US" dirty="0"/>
              <a:t>Web Application Architecture</a:t>
            </a:r>
          </a:p>
        </p:txBody>
      </p:sp>
      <p:pic>
        <p:nvPicPr>
          <p:cNvPr id="7" name="Content Placeholder 6" descr="Users with solid fill">
            <a:extLst>
              <a:ext uri="{FF2B5EF4-FFF2-40B4-BE49-F238E27FC236}">
                <a16:creationId xmlns:a16="http://schemas.microsoft.com/office/drawing/2014/main" id="{D8E39CE8-3D5D-0D78-22AF-3F76A49ABE7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362126" y="1653309"/>
            <a:ext cx="914400" cy="914400"/>
          </a:xfrm>
        </p:spPr>
      </p:pic>
      <p:pic>
        <p:nvPicPr>
          <p:cNvPr id="9" name="Graphic 8" descr="Server with solid fill">
            <a:extLst>
              <a:ext uri="{FF2B5EF4-FFF2-40B4-BE49-F238E27FC236}">
                <a16:creationId xmlns:a16="http://schemas.microsoft.com/office/drawing/2014/main" id="{DCF79758-04C8-87F4-D89A-13671AE303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5091" y="1637146"/>
            <a:ext cx="914400" cy="764222"/>
          </a:xfrm>
          <a:prstGeom prst="rect">
            <a:avLst/>
          </a:prstGeom>
        </p:spPr>
      </p:pic>
      <p:pic>
        <p:nvPicPr>
          <p:cNvPr id="11" name="Graphic 10" descr="Internet outline">
            <a:extLst>
              <a:ext uri="{FF2B5EF4-FFF2-40B4-BE49-F238E27FC236}">
                <a16:creationId xmlns:a16="http://schemas.microsoft.com/office/drawing/2014/main" id="{744B352F-1F17-C670-0FCE-2020D84798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64545" y="1507753"/>
            <a:ext cx="914400" cy="914400"/>
          </a:xfrm>
          <a:prstGeom prst="rect">
            <a:avLst/>
          </a:prstGeom>
        </p:spPr>
      </p:pic>
      <p:pic>
        <p:nvPicPr>
          <p:cNvPr id="13" name="Graphic 12" descr="Open folder outline">
            <a:extLst>
              <a:ext uri="{FF2B5EF4-FFF2-40B4-BE49-F238E27FC236}">
                <a16:creationId xmlns:a16="http://schemas.microsoft.com/office/drawing/2014/main" id="{6C7AA640-F774-ADA7-2590-5ECA2A0B1D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16074" y="3893127"/>
            <a:ext cx="914400" cy="914400"/>
          </a:xfrm>
          <a:prstGeom prst="rect">
            <a:avLst/>
          </a:prstGeom>
        </p:spPr>
      </p:pic>
      <p:pic>
        <p:nvPicPr>
          <p:cNvPr id="15" name="Graphic 14" descr="Database with solid fill">
            <a:extLst>
              <a:ext uri="{FF2B5EF4-FFF2-40B4-BE49-F238E27FC236}">
                <a16:creationId xmlns:a16="http://schemas.microsoft.com/office/drawing/2014/main" id="{8231B795-BD88-0EA2-94F4-00EB90FE2B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5091" y="3967019"/>
            <a:ext cx="986737" cy="840508"/>
          </a:xfrm>
          <a:prstGeom prst="rect">
            <a:avLst/>
          </a:prstGeom>
        </p:spPr>
      </p:pic>
      <p:cxnSp>
        <p:nvCxnSpPr>
          <p:cNvPr id="26" name="Straight Arrow Connector 25">
            <a:extLst>
              <a:ext uri="{FF2B5EF4-FFF2-40B4-BE49-F238E27FC236}">
                <a16:creationId xmlns:a16="http://schemas.microsoft.com/office/drawing/2014/main" id="{E5ED8828-86A4-79B9-1143-D367B1B15FF0}"/>
              </a:ext>
            </a:extLst>
          </p:cNvPr>
          <p:cNvCxnSpPr/>
          <p:nvPr/>
        </p:nvCxnSpPr>
        <p:spPr>
          <a:xfrm>
            <a:off x="2909453" y="2244436"/>
            <a:ext cx="895927" cy="0"/>
          </a:xfrm>
          <a:prstGeom prst="straightConnector1">
            <a:avLst/>
          </a:prstGeom>
          <a:ln w="412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A33A46BA-185F-7F45-CBFA-AEED8C2AF4CB}"/>
              </a:ext>
            </a:extLst>
          </p:cNvPr>
          <p:cNvCxnSpPr/>
          <p:nvPr/>
        </p:nvCxnSpPr>
        <p:spPr>
          <a:xfrm flipH="1">
            <a:off x="2872509" y="2909455"/>
            <a:ext cx="895927" cy="0"/>
          </a:xfrm>
          <a:prstGeom prst="straightConnector1">
            <a:avLst/>
          </a:prstGeom>
          <a:ln w="41275">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E3243079-5C41-BF1D-E970-8114F0A19A32}"/>
              </a:ext>
            </a:extLst>
          </p:cNvPr>
          <p:cNvSpPr txBox="1"/>
          <p:nvPr/>
        </p:nvSpPr>
        <p:spPr>
          <a:xfrm>
            <a:off x="2856541" y="2937037"/>
            <a:ext cx="976549" cy="646331"/>
          </a:xfrm>
          <a:prstGeom prst="rect">
            <a:avLst/>
          </a:prstGeom>
          <a:noFill/>
          <a:ln>
            <a:noFill/>
          </a:ln>
        </p:spPr>
        <p:txBody>
          <a:bodyPr wrap="none" rtlCol="0" anchor="ctr" anchorCtr="1">
            <a:spAutoFit/>
          </a:bodyPr>
          <a:lstStyle/>
          <a:p>
            <a:r>
              <a:rPr lang="en-US" dirty="0"/>
              <a:t>Display</a:t>
            </a:r>
          </a:p>
          <a:p>
            <a:r>
              <a:rPr lang="en-US" dirty="0"/>
              <a:t>Results</a:t>
            </a:r>
          </a:p>
        </p:txBody>
      </p:sp>
      <p:sp>
        <p:nvSpPr>
          <p:cNvPr id="30" name="TextBox 29">
            <a:extLst>
              <a:ext uri="{FF2B5EF4-FFF2-40B4-BE49-F238E27FC236}">
                <a16:creationId xmlns:a16="http://schemas.microsoft.com/office/drawing/2014/main" id="{A690C5A6-D831-6636-32F1-5E121D46C1DC}"/>
              </a:ext>
            </a:extLst>
          </p:cNvPr>
          <p:cNvSpPr txBox="1"/>
          <p:nvPr/>
        </p:nvSpPr>
        <p:spPr>
          <a:xfrm>
            <a:off x="2595025" y="1394434"/>
            <a:ext cx="1317984" cy="769441"/>
          </a:xfrm>
          <a:prstGeom prst="rect">
            <a:avLst/>
          </a:prstGeom>
          <a:noFill/>
          <a:ln>
            <a:noFill/>
          </a:ln>
        </p:spPr>
        <p:txBody>
          <a:bodyPr wrap="square" rtlCol="0" anchor="ctr" anchorCtr="1">
            <a:spAutoFit/>
          </a:bodyPr>
          <a:lstStyle/>
          <a:p>
            <a:r>
              <a:rPr lang="en-US" sz="1100" b="1" dirty="0"/>
              <a:t>Access </a:t>
            </a:r>
          </a:p>
          <a:p>
            <a:r>
              <a:rPr lang="en-US" sz="1100" b="1" dirty="0"/>
              <a:t>Data via</a:t>
            </a:r>
          </a:p>
          <a:p>
            <a:r>
              <a:rPr lang="en-US" sz="1100" b="1" dirty="0"/>
              <a:t>HTTP </a:t>
            </a:r>
          </a:p>
          <a:p>
            <a:r>
              <a:rPr lang="en-US" sz="1100" b="1" dirty="0"/>
              <a:t>URL</a:t>
            </a:r>
            <a:endParaRPr lang="en-US" b="1" dirty="0"/>
          </a:p>
        </p:txBody>
      </p:sp>
      <p:cxnSp>
        <p:nvCxnSpPr>
          <p:cNvPr id="31" name="Straight Arrow Connector 30">
            <a:extLst>
              <a:ext uri="{FF2B5EF4-FFF2-40B4-BE49-F238E27FC236}">
                <a16:creationId xmlns:a16="http://schemas.microsoft.com/office/drawing/2014/main" id="{1B1190EE-3CD1-F63C-0555-68F429539D00}"/>
              </a:ext>
            </a:extLst>
          </p:cNvPr>
          <p:cNvCxnSpPr>
            <a:cxnSpLocks/>
          </p:cNvCxnSpPr>
          <p:nvPr/>
        </p:nvCxnSpPr>
        <p:spPr>
          <a:xfrm>
            <a:off x="6470072" y="2041145"/>
            <a:ext cx="1357744" cy="0"/>
          </a:xfrm>
          <a:prstGeom prst="straightConnector1">
            <a:avLst/>
          </a:prstGeom>
          <a:ln w="412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438D6051-0DCC-FA2B-6547-09468606202E}"/>
              </a:ext>
            </a:extLst>
          </p:cNvPr>
          <p:cNvCxnSpPr>
            <a:cxnSpLocks/>
          </p:cNvCxnSpPr>
          <p:nvPr/>
        </p:nvCxnSpPr>
        <p:spPr>
          <a:xfrm flipH="1">
            <a:off x="6423892" y="2290536"/>
            <a:ext cx="1371602" cy="0"/>
          </a:xfrm>
          <a:prstGeom prst="straightConnector1">
            <a:avLst/>
          </a:prstGeom>
          <a:ln w="41275">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40" name="TextBox 39">
            <a:extLst>
              <a:ext uri="{FF2B5EF4-FFF2-40B4-BE49-F238E27FC236}">
                <a16:creationId xmlns:a16="http://schemas.microsoft.com/office/drawing/2014/main" id="{F9AAD2FE-7FDB-34FC-054A-590A6E1C7B20}"/>
              </a:ext>
            </a:extLst>
          </p:cNvPr>
          <p:cNvSpPr txBox="1"/>
          <p:nvPr/>
        </p:nvSpPr>
        <p:spPr>
          <a:xfrm>
            <a:off x="6428512" y="1648787"/>
            <a:ext cx="1320798" cy="369332"/>
          </a:xfrm>
          <a:prstGeom prst="rect">
            <a:avLst/>
          </a:prstGeom>
          <a:noFill/>
          <a:ln>
            <a:noFill/>
          </a:ln>
        </p:spPr>
        <p:txBody>
          <a:bodyPr wrap="square" rtlCol="0" anchor="ctr" anchorCtr="1">
            <a:spAutoFit/>
          </a:bodyPr>
          <a:lstStyle/>
          <a:p>
            <a:r>
              <a:rPr lang="en-US" dirty="0"/>
              <a:t>Request</a:t>
            </a:r>
          </a:p>
        </p:txBody>
      </p:sp>
      <p:sp>
        <p:nvSpPr>
          <p:cNvPr id="41" name="TextBox 40">
            <a:extLst>
              <a:ext uri="{FF2B5EF4-FFF2-40B4-BE49-F238E27FC236}">
                <a16:creationId xmlns:a16="http://schemas.microsoft.com/office/drawing/2014/main" id="{1AAF03A5-EB6B-5FFE-0164-CCEC682830D1}"/>
              </a:ext>
            </a:extLst>
          </p:cNvPr>
          <p:cNvSpPr txBox="1"/>
          <p:nvPr/>
        </p:nvSpPr>
        <p:spPr>
          <a:xfrm>
            <a:off x="6483930" y="2234090"/>
            <a:ext cx="1320798" cy="369332"/>
          </a:xfrm>
          <a:prstGeom prst="rect">
            <a:avLst/>
          </a:prstGeom>
          <a:noFill/>
          <a:ln>
            <a:noFill/>
          </a:ln>
        </p:spPr>
        <p:txBody>
          <a:bodyPr wrap="square" rtlCol="0" anchor="ctr" anchorCtr="1">
            <a:spAutoFit/>
          </a:bodyPr>
          <a:lstStyle/>
          <a:p>
            <a:r>
              <a:rPr lang="en-US" dirty="0"/>
              <a:t>Response</a:t>
            </a:r>
          </a:p>
        </p:txBody>
      </p:sp>
      <p:cxnSp>
        <p:nvCxnSpPr>
          <p:cNvPr id="43" name="Connector: Elbow 42">
            <a:extLst>
              <a:ext uri="{FF2B5EF4-FFF2-40B4-BE49-F238E27FC236}">
                <a16:creationId xmlns:a16="http://schemas.microsoft.com/office/drawing/2014/main" id="{8D040FFF-615C-4530-5808-99D203DBF725}"/>
              </a:ext>
            </a:extLst>
          </p:cNvPr>
          <p:cNvCxnSpPr>
            <a:cxnSpLocks/>
          </p:cNvCxnSpPr>
          <p:nvPr/>
        </p:nvCxnSpPr>
        <p:spPr>
          <a:xfrm rot="10800000" flipV="1">
            <a:off x="6686221" y="2842421"/>
            <a:ext cx="1103748" cy="1073712"/>
          </a:xfrm>
          <a:prstGeom prst="bentConnector2">
            <a:avLst/>
          </a:prstGeom>
          <a:ln w="254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4" name="Connector: Elbow 43">
            <a:extLst>
              <a:ext uri="{FF2B5EF4-FFF2-40B4-BE49-F238E27FC236}">
                <a16:creationId xmlns:a16="http://schemas.microsoft.com/office/drawing/2014/main" id="{2C5D6805-8E36-35EE-44F6-5E968FC055C5}"/>
              </a:ext>
            </a:extLst>
          </p:cNvPr>
          <p:cNvCxnSpPr>
            <a:cxnSpLocks/>
          </p:cNvCxnSpPr>
          <p:nvPr/>
        </p:nvCxnSpPr>
        <p:spPr>
          <a:xfrm rot="10800000" flipV="1">
            <a:off x="6976214" y="3165702"/>
            <a:ext cx="800808" cy="727424"/>
          </a:xfrm>
          <a:prstGeom prst="bentConnector3">
            <a:avLst>
              <a:gd name="adj1" fmla="val 99595"/>
            </a:avLst>
          </a:prstGeom>
          <a:ln w="25400">
            <a:solidFill>
              <a:schemeClr val="tx1"/>
            </a:solidFill>
            <a:headEnd type="triangle"/>
            <a:tailEnd type="non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78A7C580-F5CE-33A1-B482-B73FF6FEA688}"/>
              </a:ext>
            </a:extLst>
          </p:cNvPr>
          <p:cNvCxnSpPr/>
          <p:nvPr/>
        </p:nvCxnSpPr>
        <p:spPr>
          <a:xfrm>
            <a:off x="8709891" y="3379277"/>
            <a:ext cx="0" cy="513849"/>
          </a:xfrm>
          <a:prstGeom prst="straightConnector1">
            <a:avLst/>
          </a:prstGeom>
          <a:ln w="254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a:extLst>
              <a:ext uri="{FF2B5EF4-FFF2-40B4-BE49-F238E27FC236}">
                <a16:creationId xmlns:a16="http://schemas.microsoft.com/office/drawing/2014/main" id="{64A500B8-918A-6873-40C0-C9085EAAAF44}"/>
              </a:ext>
            </a:extLst>
          </p:cNvPr>
          <p:cNvCxnSpPr/>
          <p:nvPr/>
        </p:nvCxnSpPr>
        <p:spPr>
          <a:xfrm flipV="1">
            <a:off x="9042400" y="3379277"/>
            <a:ext cx="0" cy="513849"/>
          </a:xfrm>
          <a:prstGeom prst="straightConnector1">
            <a:avLst/>
          </a:prstGeom>
          <a:ln w="25400">
            <a:solidFill>
              <a:schemeClr val="tx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995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909" y="764187"/>
            <a:ext cx="9366325" cy="628191"/>
          </a:xfrm>
        </p:spPr>
        <p:txBody>
          <a:bodyPr>
            <a:normAutofit fontScale="90000"/>
          </a:bodyPr>
          <a:lstStyle/>
          <a:p>
            <a:r>
              <a:rPr lang="en-US" dirty="0"/>
              <a:t>Backend Application Architecture</a:t>
            </a:r>
          </a:p>
        </p:txBody>
      </p:sp>
      <p:sp>
        <p:nvSpPr>
          <p:cNvPr id="6" name="Rectangle: Rounded Corners 5">
            <a:extLst>
              <a:ext uri="{FF2B5EF4-FFF2-40B4-BE49-F238E27FC236}">
                <a16:creationId xmlns:a16="http://schemas.microsoft.com/office/drawing/2014/main" id="{5BB70FC8-ADDF-563E-44C4-DCC748720FDD}"/>
              </a:ext>
            </a:extLst>
          </p:cNvPr>
          <p:cNvSpPr/>
          <p:nvPr/>
        </p:nvSpPr>
        <p:spPr>
          <a:xfrm>
            <a:off x="3556001" y="1417779"/>
            <a:ext cx="4516582" cy="794327"/>
          </a:xfrm>
          <a:prstGeom prst="roundRect">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FB682407-448C-4C42-BD13-E1AE436257D0}"/>
              </a:ext>
            </a:extLst>
          </p:cNvPr>
          <p:cNvSpPr/>
          <p:nvPr/>
        </p:nvSpPr>
        <p:spPr>
          <a:xfrm>
            <a:off x="3556000" y="2237507"/>
            <a:ext cx="4516583" cy="1854202"/>
          </a:xfrm>
          <a:prstGeom prst="roundRect">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GB" dirty="0"/>
          </a:p>
        </p:txBody>
      </p:sp>
      <p:sp>
        <p:nvSpPr>
          <p:cNvPr id="8" name="Rectangle: Rounded Corners 7">
            <a:extLst>
              <a:ext uri="{FF2B5EF4-FFF2-40B4-BE49-F238E27FC236}">
                <a16:creationId xmlns:a16="http://schemas.microsoft.com/office/drawing/2014/main" id="{5608C9A5-2370-159A-CB86-E5995CD6BE36}"/>
              </a:ext>
            </a:extLst>
          </p:cNvPr>
          <p:cNvSpPr/>
          <p:nvPr/>
        </p:nvSpPr>
        <p:spPr>
          <a:xfrm>
            <a:off x="3514439" y="4301265"/>
            <a:ext cx="4516581" cy="2021573"/>
          </a:xfrm>
          <a:prstGeom prst="roundRect">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GB" dirty="0"/>
          </a:p>
        </p:txBody>
      </p:sp>
      <p:sp>
        <p:nvSpPr>
          <p:cNvPr id="9" name="Hexagon 8">
            <a:extLst>
              <a:ext uri="{FF2B5EF4-FFF2-40B4-BE49-F238E27FC236}">
                <a16:creationId xmlns:a16="http://schemas.microsoft.com/office/drawing/2014/main" id="{F8B2E082-FF1A-E67E-8641-BDD862C10827}"/>
              </a:ext>
            </a:extLst>
          </p:cNvPr>
          <p:cNvSpPr/>
          <p:nvPr/>
        </p:nvSpPr>
        <p:spPr>
          <a:xfrm>
            <a:off x="4202545" y="1545948"/>
            <a:ext cx="2909455" cy="445653"/>
          </a:xfrm>
          <a:prstGeom prst="hexagon">
            <a:avLst/>
          </a:prstGeom>
          <a:solidFill>
            <a:srgbClr val="00B0F0"/>
          </a:solidFill>
          <a:ln w="22225">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View (</a:t>
            </a:r>
            <a:r>
              <a:rPr lang="en-US" dirty="0" err="1"/>
              <a:t>jsp</a:t>
            </a:r>
            <a:r>
              <a:rPr lang="en-US" dirty="0"/>
              <a:t>, html)</a:t>
            </a:r>
            <a:endParaRPr lang="en-GB" dirty="0"/>
          </a:p>
        </p:txBody>
      </p:sp>
      <p:sp>
        <p:nvSpPr>
          <p:cNvPr id="10" name="Hexagon 9">
            <a:extLst>
              <a:ext uri="{FF2B5EF4-FFF2-40B4-BE49-F238E27FC236}">
                <a16:creationId xmlns:a16="http://schemas.microsoft.com/office/drawing/2014/main" id="{33D9B6B2-B4C5-7CE3-13A8-38AE90434EA7}"/>
              </a:ext>
            </a:extLst>
          </p:cNvPr>
          <p:cNvSpPr/>
          <p:nvPr/>
        </p:nvSpPr>
        <p:spPr>
          <a:xfrm>
            <a:off x="4100945" y="2533067"/>
            <a:ext cx="3011055" cy="736597"/>
          </a:xfrm>
          <a:prstGeom prst="hexagon">
            <a:avLst/>
          </a:prstGeom>
          <a:solidFill>
            <a:srgbClr val="00B0F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Controller (Java)</a:t>
            </a:r>
            <a:endParaRPr lang="en-GB" dirty="0"/>
          </a:p>
        </p:txBody>
      </p:sp>
      <p:sp>
        <p:nvSpPr>
          <p:cNvPr id="11" name="Hexagon 10">
            <a:extLst>
              <a:ext uri="{FF2B5EF4-FFF2-40B4-BE49-F238E27FC236}">
                <a16:creationId xmlns:a16="http://schemas.microsoft.com/office/drawing/2014/main" id="{DCF98F34-9388-8588-17F8-35AF342AC321}"/>
              </a:ext>
            </a:extLst>
          </p:cNvPr>
          <p:cNvSpPr/>
          <p:nvPr/>
        </p:nvSpPr>
        <p:spPr>
          <a:xfrm>
            <a:off x="4110188" y="3838873"/>
            <a:ext cx="2881753" cy="736596"/>
          </a:xfrm>
          <a:prstGeom prst="hexagon">
            <a:avLst/>
          </a:prstGeom>
          <a:solidFill>
            <a:srgbClr val="00B0F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r"/>
            <a:r>
              <a:rPr lang="en-US" sz="1400" dirty="0"/>
              <a:t>Rest API (Java</a:t>
            </a:r>
            <a:r>
              <a:rPr lang="en-US" dirty="0"/>
              <a:t>)</a:t>
            </a:r>
            <a:endParaRPr lang="en-GB" dirty="0"/>
          </a:p>
        </p:txBody>
      </p:sp>
      <p:pic>
        <p:nvPicPr>
          <p:cNvPr id="13" name="Graphic 12" descr="Database with solid fill">
            <a:extLst>
              <a:ext uri="{FF2B5EF4-FFF2-40B4-BE49-F238E27FC236}">
                <a16:creationId xmlns:a16="http://schemas.microsoft.com/office/drawing/2014/main" id="{143E0753-C580-E67D-FE97-97F7C18E6C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60452" y="5043067"/>
            <a:ext cx="914400" cy="914400"/>
          </a:xfrm>
          <a:prstGeom prst="rect">
            <a:avLst/>
          </a:prstGeom>
        </p:spPr>
      </p:pic>
      <p:sp>
        <p:nvSpPr>
          <p:cNvPr id="14" name="Flowchart: Multidocument 13">
            <a:extLst>
              <a:ext uri="{FF2B5EF4-FFF2-40B4-BE49-F238E27FC236}">
                <a16:creationId xmlns:a16="http://schemas.microsoft.com/office/drawing/2014/main" id="{A07E809A-BF1F-E685-A286-3D522486FEAC}"/>
              </a:ext>
            </a:extLst>
          </p:cNvPr>
          <p:cNvSpPr/>
          <p:nvPr/>
        </p:nvSpPr>
        <p:spPr>
          <a:xfrm>
            <a:off x="7105086" y="3247743"/>
            <a:ext cx="845122" cy="736596"/>
          </a:xfrm>
          <a:prstGeom prst="flowChartMultidocument">
            <a:avLst/>
          </a:prstGeom>
          <a:solidFill>
            <a:srgbClr val="0070C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800" dirty="0"/>
              <a:t>Spring boot Framework</a:t>
            </a:r>
            <a:endParaRPr lang="en-GB" sz="800" dirty="0"/>
          </a:p>
        </p:txBody>
      </p:sp>
      <p:pic>
        <p:nvPicPr>
          <p:cNvPr id="17" name="Graphic 16" descr="Syncing cloud with solid fill">
            <a:extLst>
              <a:ext uri="{FF2B5EF4-FFF2-40B4-BE49-F238E27FC236}">
                <a16:creationId xmlns:a16="http://schemas.microsoft.com/office/drawing/2014/main" id="{C5965760-AF9F-2BF6-0428-C25D625547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60028" y="3799046"/>
            <a:ext cx="803111" cy="803111"/>
          </a:xfrm>
          <a:prstGeom prst="rect">
            <a:avLst/>
          </a:prstGeom>
        </p:spPr>
      </p:pic>
      <p:sp>
        <p:nvSpPr>
          <p:cNvPr id="18" name="Arrow: Up 17">
            <a:extLst>
              <a:ext uri="{FF2B5EF4-FFF2-40B4-BE49-F238E27FC236}">
                <a16:creationId xmlns:a16="http://schemas.microsoft.com/office/drawing/2014/main" id="{548897F8-715B-9EE7-73A6-544B8CC5E784}"/>
              </a:ext>
            </a:extLst>
          </p:cNvPr>
          <p:cNvSpPr/>
          <p:nvPr/>
        </p:nvSpPr>
        <p:spPr>
          <a:xfrm>
            <a:off x="5541821" y="2017002"/>
            <a:ext cx="230909" cy="445654"/>
          </a:xfrm>
          <a:prstGeom prst="upArrow">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GB" dirty="0"/>
          </a:p>
        </p:txBody>
      </p:sp>
      <p:sp>
        <p:nvSpPr>
          <p:cNvPr id="19" name="Arrow: Left-Right 18">
            <a:extLst>
              <a:ext uri="{FF2B5EF4-FFF2-40B4-BE49-F238E27FC236}">
                <a16:creationId xmlns:a16="http://schemas.microsoft.com/office/drawing/2014/main" id="{67C8AB9B-7696-E4AA-4EDF-16C813E1BA1C}"/>
              </a:ext>
            </a:extLst>
          </p:cNvPr>
          <p:cNvSpPr/>
          <p:nvPr/>
        </p:nvSpPr>
        <p:spPr>
          <a:xfrm rot="16200000">
            <a:off x="5406743" y="3451521"/>
            <a:ext cx="501068" cy="230908"/>
          </a:xfrm>
          <a:prstGeom prst="leftRightArrow">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GB" dirty="0"/>
          </a:p>
        </p:txBody>
      </p:sp>
      <p:sp>
        <p:nvSpPr>
          <p:cNvPr id="20" name="Arrow: Left-Right 19">
            <a:extLst>
              <a:ext uri="{FF2B5EF4-FFF2-40B4-BE49-F238E27FC236}">
                <a16:creationId xmlns:a16="http://schemas.microsoft.com/office/drawing/2014/main" id="{949A56A3-FF65-20F9-CFA6-DBDD75467D62}"/>
              </a:ext>
            </a:extLst>
          </p:cNvPr>
          <p:cNvSpPr/>
          <p:nvPr/>
        </p:nvSpPr>
        <p:spPr>
          <a:xfrm rot="7153771">
            <a:off x="5110372" y="4817847"/>
            <a:ext cx="601458" cy="230908"/>
          </a:xfrm>
          <a:prstGeom prst="leftRightArrow">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GB" dirty="0"/>
          </a:p>
        </p:txBody>
      </p:sp>
      <p:sp>
        <p:nvSpPr>
          <p:cNvPr id="21" name="Arrow: Left-Right 20">
            <a:extLst>
              <a:ext uri="{FF2B5EF4-FFF2-40B4-BE49-F238E27FC236}">
                <a16:creationId xmlns:a16="http://schemas.microsoft.com/office/drawing/2014/main" id="{1A031D8E-4849-94F9-B05D-5FBCA5754B78}"/>
              </a:ext>
            </a:extLst>
          </p:cNvPr>
          <p:cNvSpPr/>
          <p:nvPr/>
        </p:nvSpPr>
        <p:spPr>
          <a:xfrm rot="13070191">
            <a:off x="6183225" y="4778830"/>
            <a:ext cx="601458" cy="230908"/>
          </a:xfrm>
          <a:prstGeom prst="leftRightArrow">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GB" dirty="0"/>
          </a:p>
        </p:txBody>
      </p:sp>
      <p:sp>
        <p:nvSpPr>
          <p:cNvPr id="22" name="Arrow: Left-Right 21">
            <a:extLst>
              <a:ext uri="{FF2B5EF4-FFF2-40B4-BE49-F238E27FC236}">
                <a16:creationId xmlns:a16="http://schemas.microsoft.com/office/drawing/2014/main" id="{DF4D902B-4743-126C-0EA8-B77817617C5C}"/>
              </a:ext>
            </a:extLst>
          </p:cNvPr>
          <p:cNvSpPr/>
          <p:nvPr/>
        </p:nvSpPr>
        <p:spPr>
          <a:xfrm rot="13070191">
            <a:off x="6537695" y="3407941"/>
            <a:ext cx="601458" cy="230908"/>
          </a:xfrm>
          <a:prstGeom prst="leftRightArrow">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GB" dirty="0"/>
          </a:p>
        </p:txBody>
      </p:sp>
      <p:sp>
        <p:nvSpPr>
          <p:cNvPr id="23" name="Flowchart: Multidocument 22">
            <a:extLst>
              <a:ext uri="{FF2B5EF4-FFF2-40B4-BE49-F238E27FC236}">
                <a16:creationId xmlns:a16="http://schemas.microsoft.com/office/drawing/2014/main" id="{3EB6CFF3-8D43-4483-B3EE-5DDB2966D6F8}"/>
              </a:ext>
            </a:extLst>
          </p:cNvPr>
          <p:cNvSpPr/>
          <p:nvPr/>
        </p:nvSpPr>
        <p:spPr>
          <a:xfrm>
            <a:off x="6764569" y="5080855"/>
            <a:ext cx="845122" cy="736596"/>
          </a:xfrm>
          <a:prstGeom prst="flowChartMultidocument">
            <a:avLst/>
          </a:prstGeom>
          <a:solidFill>
            <a:srgbClr val="0070C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800" dirty="0"/>
              <a:t>Spring boot Framework </a:t>
            </a:r>
            <a:endParaRPr lang="en-GB" sz="800" dirty="0"/>
          </a:p>
        </p:txBody>
      </p:sp>
      <p:sp>
        <p:nvSpPr>
          <p:cNvPr id="24" name="TextBox 23">
            <a:extLst>
              <a:ext uri="{FF2B5EF4-FFF2-40B4-BE49-F238E27FC236}">
                <a16:creationId xmlns:a16="http://schemas.microsoft.com/office/drawing/2014/main" id="{F6731D02-5158-E89B-ECED-D096CBB15B69}"/>
              </a:ext>
            </a:extLst>
          </p:cNvPr>
          <p:cNvSpPr txBox="1"/>
          <p:nvPr/>
        </p:nvSpPr>
        <p:spPr>
          <a:xfrm>
            <a:off x="3943807" y="5817451"/>
            <a:ext cx="2125903" cy="369332"/>
          </a:xfrm>
          <a:prstGeom prst="rect">
            <a:avLst/>
          </a:prstGeom>
          <a:noFill/>
          <a:ln>
            <a:noFill/>
          </a:ln>
        </p:spPr>
        <p:txBody>
          <a:bodyPr wrap="none" rtlCol="0" anchor="ctr" anchorCtr="1">
            <a:spAutoFit/>
          </a:bodyPr>
          <a:lstStyle/>
          <a:p>
            <a:r>
              <a:rPr lang="en-US" dirty="0"/>
              <a:t>MySQL Database</a:t>
            </a:r>
            <a:endParaRPr lang="en-GB" dirty="0"/>
          </a:p>
        </p:txBody>
      </p:sp>
      <p:sp>
        <p:nvSpPr>
          <p:cNvPr id="25" name="Rectangle 24">
            <a:extLst>
              <a:ext uri="{FF2B5EF4-FFF2-40B4-BE49-F238E27FC236}">
                <a16:creationId xmlns:a16="http://schemas.microsoft.com/office/drawing/2014/main" id="{93E11B45-09F1-499A-DDBA-709ADE116DDF}"/>
              </a:ext>
            </a:extLst>
          </p:cNvPr>
          <p:cNvSpPr/>
          <p:nvPr/>
        </p:nvSpPr>
        <p:spPr>
          <a:xfrm>
            <a:off x="3777673" y="3429000"/>
            <a:ext cx="5338618" cy="2757783"/>
          </a:xfrm>
          <a:prstGeom prst="rect">
            <a:avLst/>
          </a:prstGeom>
          <a:noFill/>
          <a:ln w="15875">
            <a:solidFill>
              <a:schemeClr val="tx1"/>
            </a:solidFill>
            <a:prstDash val="sysDash"/>
          </a:ln>
        </p:spPr>
        <p:style>
          <a:lnRef idx="3">
            <a:schemeClr val="lt1"/>
          </a:lnRef>
          <a:fillRef idx="1">
            <a:schemeClr val="accent2"/>
          </a:fillRef>
          <a:effectRef idx="1">
            <a:schemeClr val="accent2"/>
          </a:effectRef>
          <a:fontRef idx="minor">
            <a:schemeClr val="lt1"/>
          </a:fontRef>
        </p:style>
        <p:txBody>
          <a:bodyPr rtlCol="0" anchor="t"/>
          <a:lstStyle/>
          <a:p>
            <a:pPr algn="r"/>
            <a:r>
              <a:rPr lang="en-US" sz="1600" b="1" dirty="0">
                <a:solidFill>
                  <a:schemeClr val="tx1"/>
                </a:solidFill>
              </a:rPr>
              <a:t>Model</a:t>
            </a:r>
            <a:endParaRPr lang="en-GB" sz="1600" b="1" dirty="0">
              <a:solidFill>
                <a:schemeClr val="tx1"/>
              </a:solidFill>
            </a:endParaRPr>
          </a:p>
        </p:txBody>
      </p:sp>
      <p:cxnSp>
        <p:nvCxnSpPr>
          <p:cNvPr id="27" name="Connector: Elbow 26">
            <a:extLst>
              <a:ext uri="{FF2B5EF4-FFF2-40B4-BE49-F238E27FC236}">
                <a16:creationId xmlns:a16="http://schemas.microsoft.com/office/drawing/2014/main" id="{F02BCC9A-B0F3-03A9-957D-F909480C7C2B}"/>
              </a:ext>
            </a:extLst>
          </p:cNvPr>
          <p:cNvCxnSpPr>
            <a:cxnSpLocks/>
          </p:cNvCxnSpPr>
          <p:nvPr/>
        </p:nvCxnSpPr>
        <p:spPr>
          <a:xfrm rot="10800000">
            <a:off x="7112001" y="2881746"/>
            <a:ext cx="1662545" cy="547255"/>
          </a:xfrm>
          <a:prstGeom prst="bentConnector3">
            <a:avLst>
              <a:gd name="adj1" fmla="val 1666"/>
            </a:avLst>
          </a:prstGeom>
          <a:ln w="25400">
            <a:solidFill>
              <a:schemeClr val="tx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213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Hierarchy Diagram</a:t>
            </a:r>
          </a:p>
        </p:txBody>
      </p:sp>
      <p:pic>
        <p:nvPicPr>
          <p:cNvPr id="11" name="Content Placeholder 10">
            <a:extLst>
              <a:ext uri="{FF2B5EF4-FFF2-40B4-BE49-F238E27FC236}">
                <a16:creationId xmlns:a16="http://schemas.microsoft.com/office/drawing/2014/main" id="{67C270AF-8103-7B50-3EF1-B563D3DDE4CB}"/>
              </a:ext>
            </a:extLst>
          </p:cNvPr>
          <p:cNvPicPr>
            <a:picLocks noGrp="1" noChangeAspect="1"/>
          </p:cNvPicPr>
          <p:nvPr>
            <p:ph idx="1"/>
          </p:nvPr>
        </p:nvPicPr>
        <p:blipFill>
          <a:blip r:embed="rId2"/>
          <a:stretch>
            <a:fillRect/>
          </a:stretch>
        </p:blipFill>
        <p:spPr>
          <a:xfrm>
            <a:off x="2127515" y="2324100"/>
            <a:ext cx="7917920" cy="3508375"/>
          </a:xfrm>
        </p:spPr>
      </p:pic>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in General</a:t>
            </a:r>
          </a:p>
        </p:txBody>
      </p:sp>
      <p:sp>
        <p:nvSpPr>
          <p:cNvPr id="3" name="Content Placeholder 2"/>
          <p:cNvSpPr>
            <a:spLocks noGrp="1"/>
          </p:cNvSpPr>
          <p:nvPr>
            <p:ph idx="1"/>
          </p:nvPr>
        </p:nvSpPr>
        <p:spPr/>
        <p:txBody>
          <a:bodyPr>
            <a:normAutofit lnSpcReduction="10000"/>
          </a:bodyPr>
          <a:lstStyle/>
          <a:p>
            <a:pPr lvl="0"/>
            <a:r>
              <a:rPr lang="en-US" dirty="0"/>
              <a:t>Encourages small player contracting companies to join and register and include them in the application database.</a:t>
            </a:r>
          </a:p>
          <a:p>
            <a:pPr lvl="0"/>
            <a:r>
              <a:rPr lang="en-US" dirty="0"/>
              <a:t>Encourages skilled individuals to join and advertise their services in the application database.</a:t>
            </a:r>
          </a:p>
          <a:p>
            <a:pPr lvl="0"/>
            <a:r>
              <a:rPr lang="en-US" dirty="0"/>
              <a:t>The services offered by application can be extended to many type of services such as Personal Care services like Nail art for women, Physiotherapy, Financial services, etc.</a:t>
            </a:r>
          </a:p>
          <a:p>
            <a:pPr lvl="0"/>
            <a:r>
              <a:rPr lang="en-US" dirty="0"/>
              <a:t>Application can be used as a base template for future project for my daughters’ website as a Nail </a:t>
            </a:r>
            <a:r>
              <a:rPr lang="en-US"/>
              <a:t>Art Technician.</a:t>
            </a:r>
            <a:endParaRPr lang="en-US" dirty="0"/>
          </a:p>
          <a:p>
            <a:pPr lvl="0"/>
            <a:endParaRPr lang="en-US" dirty="0"/>
          </a:p>
        </p:txBody>
      </p:sp>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duct overview presentat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roduct overview presentation.potx" id="{B28DC015-93EB-44B4-96D3-A8389FA731F7}" vid="{002F0659-0D88-4125-B907-A96737D600EC}"/>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product overview presentation</Template>
  <TotalTime>269</TotalTime>
  <Words>402</Words>
  <Application>Microsoft Office PowerPoint</Application>
  <PresentationFormat>Widescreen</PresentationFormat>
  <Paragraphs>75</Paragraphs>
  <Slides>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Product overview presentation</vt:lpstr>
      <vt:lpstr>Contractors Web Application</vt:lpstr>
      <vt:lpstr>Overview</vt:lpstr>
      <vt:lpstr>Features &amp; Benefits</vt:lpstr>
      <vt:lpstr>Web Application Architecture</vt:lpstr>
      <vt:lpstr>Backend Application Architecture</vt:lpstr>
      <vt:lpstr>Frontend Hierarchy Diagram</vt:lpstr>
      <vt:lpstr>Impact in General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Contractors Web Application</dc:title>
  <dc:creator>GINO RUPEREZ</dc:creator>
  <cp:lastModifiedBy>GINO RUPEREZ</cp:lastModifiedBy>
  <cp:revision>1</cp:revision>
  <dcterms:created xsi:type="dcterms:W3CDTF">2023-01-01T21:01:34Z</dcterms:created>
  <dcterms:modified xsi:type="dcterms:W3CDTF">2023-01-02T22:19:20Z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