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5390" autoAdjust="0"/>
  </p:normalViewPr>
  <p:slideViewPr>
    <p:cSldViewPr>
      <p:cViewPr varScale="1">
        <p:scale>
          <a:sx n="79" d="100"/>
          <a:sy n="79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F3679C97-9067-45F6-AD17-236624C3537B}" type="pres">
      <dgm:prSet presAssocID="{A3627B82-19BB-42F6-8010-B9F581F2E628}" presName="vertThree" presStyleCnt="0"/>
      <dgm:spPr/>
      <dgm:t>
        <a:bodyPr/>
        <a:lstStyle/>
        <a:p>
          <a:endParaRPr lang="es-AR"/>
        </a:p>
      </dgm:t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  <dgm:t>
        <a:bodyPr/>
        <a:lstStyle/>
        <a:p>
          <a:endParaRPr lang="es-AR"/>
        </a:p>
      </dgm:t>
    </dgm:pt>
    <dgm:pt modelId="{FE111132-9CB7-41E1-AC97-F0BC3F03343E}" type="pres">
      <dgm:prSet presAssocID="{28E37A47-A472-4DEA-84AC-7B26C7DF563F}" presName="sibSpaceThree" presStyleCnt="0"/>
      <dgm:spPr/>
      <dgm:t>
        <a:bodyPr/>
        <a:lstStyle/>
        <a:p>
          <a:endParaRPr lang="es-AR"/>
        </a:p>
      </dgm:t>
    </dgm:pt>
    <dgm:pt modelId="{459FF5F4-581C-4FB8-9AD1-28681B866663}" type="pres">
      <dgm:prSet presAssocID="{9E0F7C39-3632-4F87-8948-7D21FB272B5B}" presName="vertThree" presStyleCnt="0"/>
      <dgm:spPr/>
      <dgm:t>
        <a:bodyPr/>
        <a:lstStyle/>
        <a:p>
          <a:endParaRPr lang="es-AR"/>
        </a:p>
      </dgm:t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  <dgm:t>
        <a:bodyPr/>
        <a:lstStyle/>
        <a:p>
          <a:endParaRPr lang="es-AR"/>
        </a:p>
      </dgm:t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smtClean="0"/>
            <a:t>Obtener un grupo de resultados confiables.</a:t>
          </a:r>
          <a:endParaRPr lang="es-AR" noProof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smtClean="0"/>
            <a:t>Ventajas:</a:t>
          </a:r>
          <a:endParaRPr lang="es-AR" noProof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smtClean="0"/>
            <a:t>Control total de todos los parámetros de la simulación.</a:t>
          </a:r>
          <a:endParaRPr lang="es-AR" noProof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smtClean="0"/>
            <a:t>Disponibilidad de todos los datos de simulación.</a:t>
          </a:r>
          <a:endParaRPr lang="es-AR" noProof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smtClean="0"/>
            <a:t>3 comparadores.</a:t>
          </a:r>
          <a:endParaRPr lang="es-AR" noProof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</a:t>
          </a:r>
          <a:r>
            <a:rPr lang="es-AR" noProof="0" dirty="0" smtClean="0"/>
            <a:t>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DFCB5525-E174-4B2A-ADBB-B3D93E2D2A6C}" srcId="{28621352-D8C8-4462-A38B-5ED8DAECF65B}" destId="{46D51864-616F-4817-8F91-3E15814C4CD5}" srcOrd="2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3F874C36-5BAF-4146-81C3-F74890040269}" type="presParOf" srcId="{F9B833AD-177B-47A7-A8A2-CC5864175494}" destId="{754C3953-3803-4D78-ABC9-4560C428F027}" srcOrd="4" destOrd="0" presId="urn:microsoft.com/office/officeart/2005/8/layout/vList2"/>
    <dgm:cxn modelId="{42A4BB19-C4F7-412C-9405-62CF8F353FF7}" type="presParOf" srcId="{F9B833AD-177B-47A7-A8A2-CC5864175494}" destId="{4174C60E-95CC-4882-BEA6-891F2F81F2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14549"/>
          <a:ext cx="4081463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noProof="0" dirty="0" smtClean="0"/>
            <a:t>Objetivo:</a:t>
          </a:r>
          <a:endParaRPr lang="es-AR" sz="2200" kern="1200" noProof="0" dirty="0"/>
        </a:p>
      </dsp:txBody>
      <dsp:txXfrm>
        <a:off x="0" y="14549"/>
        <a:ext cx="4081463" cy="527670"/>
      </dsp:txXfrm>
    </dsp:sp>
    <dsp:sp modelId="{3DA3C54A-443E-4079-8FD8-03835498A313}">
      <dsp:nvSpPr>
        <dsp:cNvPr id="0" name=""/>
        <dsp:cNvSpPr/>
      </dsp:nvSpPr>
      <dsp:spPr>
        <a:xfrm>
          <a:off x="0" y="542219"/>
          <a:ext cx="408146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smtClean="0"/>
            <a:t>Obtener un grupo de resultados confiables.</a:t>
          </a:r>
          <a:endParaRPr lang="es-AR" sz="1700" kern="1200" noProof="0"/>
        </a:p>
      </dsp:txBody>
      <dsp:txXfrm>
        <a:off x="0" y="542219"/>
        <a:ext cx="4081463" cy="535095"/>
      </dsp:txXfrm>
    </dsp:sp>
    <dsp:sp modelId="{3598399E-EEC9-4846-AE6F-2A815FA52A1A}">
      <dsp:nvSpPr>
        <dsp:cNvPr id="0" name=""/>
        <dsp:cNvSpPr/>
      </dsp:nvSpPr>
      <dsp:spPr>
        <a:xfrm>
          <a:off x="0" y="1077314"/>
          <a:ext cx="4081463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noProof="0" smtClean="0"/>
            <a:t>Ventajas:</a:t>
          </a:r>
          <a:endParaRPr lang="es-AR" sz="2200" kern="1200" noProof="0"/>
        </a:p>
      </dsp:txBody>
      <dsp:txXfrm>
        <a:off x="0" y="1077314"/>
        <a:ext cx="4081463" cy="527670"/>
      </dsp:txXfrm>
    </dsp:sp>
    <dsp:sp modelId="{86C6E5DC-91FE-4393-97EC-0E63A588CCA8}">
      <dsp:nvSpPr>
        <dsp:cNvPr id="0" name=""/>
        <dsp:cNvSpPr/>
      </dsp:nvSpPr>
      <dsp:spPr>
        <a:xfrm>
          <a:off x="0" y="1604984"/>
          <a:ext cx="4081463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smtClean="0"/>
            <a:t>Control total de todos los parámetros de la simulación.</a:t>
          </a:r>
          <a:endParaRPr lang="es-AR" sz="1700" kern="1200" noProof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dirty="0" smtClean="0"/>
            <a:t>Análisis cualitativo del funcionamiento del circuito.</a:t>
          </a:r>
          <a:endParaRPr lang="es-AR" sz="1700" kern="1200" noProof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smtClean="0"/>
            <a:t>Disponibilidad de todos los datos de simulación.</a:t>
          </a:r>
          <a:endParaRPr lang="es-AR" sz="1700" kern="1200" noProof="0"/>
        </a:p>
      </dsp:txBody>
      <dsp:txXfrm>
        <a:off x="0" y="1604984"/>
        <a:ext cx="4081463" cy="1593900"/>
      </dsp:txXfrm>
    </dsp:sp>
    <dsp:sp modelId="{754C3953-3803-4D78-ABC9-4560C428F027}">
      <dsp:nvSpPr>
        <dsp:cNvPr id="0" name=""/>
        <dsp:cNvSpPr/>
      </dsp:nvSpPr>
      <dsp:spPr>
        <a:xfrm>
          <a:off x="0" y="3198884"/>
          <a:ext cx="4081463" cy="5276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noProof="0" dirty="0" smtClean="0"/>
            <a:t>Elementos:</a:t>
          </a:r>
          <a:endParaRPr lang="es-AR" sz="2200" kern="1200" noProof="0" dirty="0"/>
        </a:p>
      </dsp:txBody>
      <dsp:txXfrm>
        <a:off x="0" y="3198884"/>
        <a:ext cx="4081463" cy="527670"/>
      </dsp:txXfrm>
    </dsp:sp>
    <dsp:sp modelId="{4174C60E-95CC-4882-BEA6-891F2F81F245}">
      <dsp:nvSpPr>
        <dsp:cNvPr id="0" name=""/>
        <dsp:cNvSpPr/>
      </dsp:nvSpPr>
      <dsp:spPr>
        <a:xfrm>
          <a:off x="0" y="3726554"/>
          <a:ext cx="4081463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smtClean="0"/>
            <a:t>3 comparadores.</a:t>
          </a:r>
          <a:endParaRPr lang="es-AR" sz="1700" kern="1200" noProof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dirty="0" smtClean="0"/>
            <a:t>4 </a:t>
          </a:r>
          <a:r>
            <a:rPr lang="es-AR" sz="1700" kern="1200" noProof="0" dirty="0" smtClean="0"/>
            <a:t>niveles de tensión de entrada.</a:t>
          </a:r>
          <a:endParaRPr lang="es-AR" sz="1700" kern="1200" noProof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dirty="0" smtClean="0"/>
            <a:t>1 compuerta NAND de 8 entradas.</a:t>
          </a:r>
          <a:endParaRPr lang="es-AR" sz="1700" kern="1200" noProof="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700" kern="1200" noProof="0" dirty="0" smtClean="0"/>
            <a:t>2 fuentes de inyección</a:t>
          </a:r>
          <a:endParaRPr lang="es-AR" sz="1700" kern="1200" noProof="0" dirty="0"/>
        </a:p>
      </dsp:txBody>
      <dsp:txXfrm>
        <a:off x="0" y="3726554"/>
        <a:ext cx="4081463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29/08/2010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</a:t>
            </a:r>
            <a:r>
              <a:rPr lang="es-AR" dirty="0" err="1" smtClean="0"/>
              <a:t>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</a:t>
            </a:r>
            <a:r>
              <a:rPr lang="es-AR" dirty="0" smtClean="0"/>
              <a:t> 1V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1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933056"/>
            <a:ext cx="4104456" cy="26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</a:t>
            </a:r>
            <a:r>
              <a:rPr lang="es-AR" dirty="0" smtClean="0"/>
              <a:t>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825"/>
            <a:ext cx="3960440" cy="2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2054" name="Picture 6" descr="C:\Users\FACUND~1\AppData\Local\Temp\msohtmlclip1\01\clip_image00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1"/>
            <a:ext cx="4089436" cy="2160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</a:t>
            </a:r>
            <a:r>
              <a:rPr lang="es-AR" dirty="0" smtClean="0"/>
              <a:t>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775"/>
            <a:ext cx="410445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825"/>
            <a:ext cx="396044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&lt;Explicar algo del modelo&gt;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8" y="3501008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19" y="3501008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2165</TotalTime>
  <Words>433</Words>
  <Application>Microsoft Office PowerPoint</Application>
  <PresentationFormat>Presentación en pantalla (4:3)</PresentationFormat>
  <Paragraphs>96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Manual (cont.)</vt:lpstr>
      <vt:lpstr>INYECCIÓN: Manual (cont.)</vt:lpstr>
      <vt:lpstr>INYECCIÓN: Manual (cont.)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73</cp:revision>
  <dcterms:created xsi:type="dcterms:W3CDTF">2010-08-28T20:09:37Z</dcterms:created>
  <dcterms:modified xsi:type="dcterms:W3CDTF">2010-08-31T02:40:29Z</dcterms:modified>
</cp:coreProperties>
</file>