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1" r:id="rId4"/>
    <p:sldId id="272" r:id="rId5"/>
    <p:sldId id="273" r:id="rId6"/>
    <p:sldId id="270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5390" autoAdjust="0"/>
  </p:normalViewPr>
  <p:slideViewPr>
    <p:cSldViewPr>
      <p:cViewPr varScale="1">
        <p:scale>
          <a:sx n="79" d="100"/>
          <a:sy n="79" d="100"/>
        </p:scale>
        <p:origin x="-7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CC6B619-2E09-4D56-9F30-F7DB68E7CE35}" type="presOf" srcId="{44708C06-303B-4ACD-B2F0-E95A20B60BB9}" destId="{7F271AC6-E2E8-427D-B6A4-618241D2FDAA}" srcOrd="0" destOrd="0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A701238C-1211-4CF1-B5E3-014E6582EE38}" type="presOf" srcId="{BDE75AA0-EEA2-4A2B-89AC-3ECE4A048F59}" destId="{5C6BCDC5-01CD-4D3A-AFDA-D028DCC208E0}" srcOrd="0" destOrd="0" presId="urn:microsoft.com/office/officeart/2005/8/layout/vList2"/>
    <dgm:cxn modelId="{E548DE33-72E2-4302-82F6-9351C699E16B}" type="presOf" srcId="{6419DD54-EFF8-49D1-B2CF-8A9003CD53A6}" destId="{41659F7B-4944-4AB4-A655-69C3BEDC0729}" srcOrd="0" destOrd="1" presId="urn:microsoft.com/office/officeart/2005/8/layout/vList2"/>
    <dgm:cxn modelId="{506762B8-970E-48BD-8083-0AB074433737}" type="presOf" srcId="{1DB1CF4C-3721-48A3-A006-6396E9D8EB3C}" destId="{A96A0ECB-4E20-4C79-80BC-75B0D3A2CF5E}" srcOrd="0" destOrd="1" presId="urn:microsoft.com/office/officeart/2005/8/layout/vList2"/>
    <dgm:cxn modelId="{1690152A-005C-4343-A7EF-89F3F496296D}" type="presOf" srcId="{B3D9C1D0-DA6A-4A50-BC35-EB7AE3676D69}" destId="{5C6BCDC5-01CD-4D3A-AFDA-D028DCC208E0}" srcOrd="0" destOrd="3" presId="urn:microsoft.com/office/officeart/2005/8/layout/vList2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B2156C9A-A413-4D11-B9EC-7F2A31877C12}" type="presOf" srcId="{3F3E3B4C-AC38-4B0D-8B13-27C9B6E4981F}" destId="{48B1F019-1CE6-479A-AD63-543121743A8A}" srcOrd="0" destOrd="0" presId="urn:microsoft.com/office/officeart/2005/8/layout/vList2"/>
    <dgm:cxn modelId="{6A940CE8-1E0C-4D69-B0FA-7A930E2BBFCF}" type="presOf" srcId="{E5C40602-EE8D-416D-8B3B-4E24090647F3}" destId="{5C6BCDC5-01CD-4D3A-AFDA-D028DCC208E0}" srcOrd="0" destOrd="1" presId="urn:microsoft.com/office/officeart/2005/8/layout/vList2"/>
    <dgm:cxn modelId="{60989BFD-1555-4147-ACF1-1DB1BFBD6CCB}" type="presOf" srcId="{6C201876-47B4-4837-ADB8-7634C78A1142}" destId="{41659F7B-4944-4AB4-A655-69C3BEDC0729}" srcOrd="0" destOrd="3" presId="urn:microsoft.com/office/officeart/2005/8/layout/vList2"/>
    <dgm:cxn modelId="{E0F3A27B-AAAC-4424-90DE-DF4656E78C6A}" type="presOf" srcId="{5F756E09-E2C4-473D-A2FE-4ECF3FF0FF8F}" destId="{5C6BCDC5-01CD-4D3A-AFDA-D028DCC208E0}" srcOrd="0" destOrd="4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999EB87D-B310-4F0E-A506-885C93694322}" type="presOf" srcId="{5B8C8160-6E2D-453A-82E5-25B4F9620211}" destId="{33777C9F-EE64-4B2F-BF3D-9063802483F3}" srcOrd="0" destOrd="0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3C1E58E0-2520-4C78-8C36-2DB89C92FA9D}" type="presOf" srcId="{61F8A37E-0714-4D1C-A7DF-93A477875FE8}" destId="{41659F7B-4944-4AB4-A655-69C3BEDC0729}" srcOrd="0" destOrd="2" presId="urn:microsoft.com/office/officeart/2005/8/layout/vList2"/>
    <dgm:cxn modelId="{22B3E2FE-26C6-4242-9127-FAFF40125245}" type="presOf" srcId="{3EFC9B20-0D65-40DE-BD51-0F18C3914B4D}" destId="{09EBEF52-6D08-4CB1-8BDA-3D44D2BF50F5}" srcOrd="0" destOrd="0" presId="urn:microsoft.com/office/officeart/2005/8/layout/vList2"/>
    <dgm:cxn modelId="{741C7FAE-E341-4780-90D0-CCB33E9232FD}" type="presOf" srcId="{1FB0E5DE-41C1-4BEA-9154-0F0F214CF0CC}" destId="{41659F7B-4944-4AB4-A655-69C3BEDC0729}" srcOrd="0" destOrd="4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F6790E62-6035-4950-AD2E-5425E813D427}" type="presOf" srcId="{D1C33119-F6AC-4A72-9974-0744D31A8D38}" destId="{09EBEF52-6D08-4CB1-8BDA-3D44D2BF50F5}" srcOrd="0" destOrd="1" presId="urn:microsoft.com/office/officeart/2005/8/layout/vList2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F8B3CB47-43DF-45DE-8ACF-38E1A77D13DD}" type="presOf" srcId="{F6FCA15E-1300-49D8-9A19-C767DAC04A99}" destId="{0263673B-FFC8-4AF0-A80C-2B148C294C2A}" srcOrd="0" destOrd="0" presId="urn:microsoft.com/office/officeart/2005/8/layout/vList2"/>
    <dgm:cxn modelId="{5C7A3E02-7901-43DB-8EB4-147598ACA387}" type="presOf" srcId="{22DAB7B7-9FCC-4314-8C69-19D53AC134A4}" destId="{41659F7B-4944-4AB4-A655-69C3BEDC0729}" srcOrd="0" destOrd="0" presId="urn:microsoft.com/office/officeart/2005/8/layout/vList2"/>
    <dgm:cxn modelId="{37BFF8B9-EE98-498A-BA57-8EA859C40068}" type="presOf" srcId="{2609228E-A5C0-45E4-9F6E-5C9B111A848C}" destId="{5C6BCDC5-01CD-4D3A-AFDA-D028DCC208E0}" srcOrd="0" destOrd="2" presId="urn:microsoft.com/office/officeart/2005/8/layout/vList2"/>
    <dgm:cxn modelId="{6CB5C56A-D16C-4005-B540-81796080D252}" type="presOf" srcId="{C61D11BB-4595-44F9-9B5E-8C420BA3F5E4}" destId="{41C04F8C-558E-4A38-8464-2044A2BC12CB}" srcOrd="0" destOrd="0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0497C922-464B-4C1D-9497-2093EB2FBA50}" type="presOf" srcId="{1A5928DB-AEEF-4FE0-BF3F-E22BAEBAD252}" destId="{A96A0ECB-4E20-4C79-80BC-75B0D3A2CF5E}" srcOrd="0" destOrd="0" presId="urn:microsoft.com/office/officeart/2005/8/layout/vList2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75241379-002B-4B04-B53A-9167E8003EA7}" type="presOf" srcId="{04A03171-29F1-4C1D-AD98-0E6C9C32A7A2}" destId="{09EBEF52-6D08-4CB1-8BDA-3D44D2BF50F5}" srcOrd="0" destOrd="2" presId="urn:microsoft.com/office/officeart/2005/8/layout/vList2"/>
    <dgm:cxn modelId="{E86CC184-A068-499C-9B21-39D67F08D05B}" type="presParOf" srcId="{7F271AC6-E2E8-427D-B6A4-618241D2FDAA}" destId="{41C04F8C-558E-4A38-8464-2044A2BC12CB}" srcOrd="0" destOrd="0" presId="urn:microsoft.com/office/officeart/2005/8/layout/vList2"/>
    <dgm:cxn modelId="{B17E5A26-E007-45EE-B021-86DF20966445}" type="presParOf" srcId="{7F271AC6-E2E8-427D-B6A4-618241D2FDAA}" destId="{A96A0ECB-4E20-4C79-80BC-75B0D3A2CF5E}" srcOrd="1" destOrd="0" presId="urn:microsoft.com/office/officeart/2005/8/layout/vList2"/>
    <dgm:cxn modelId="{88427EC9-AD01-48FB-91AA-185B7F09E731}" type="presParOf" srcId="{7F271AC6-E2E8-427D-B6A4-618241D2FDAA}" destId="{0263673B-FFC8-4AF0-A80C-2B148C294C2A}" srcOrd="2" destOrd="0" presId="urn:microsoft.com/office/officeart/2005/8/layout/vList2"/>
    <dgm:cxn modelId="{14998C7E-C7AF-47E4-89F1-0359A96CEA38}" type="presParOf" srcId="{7F271AC6-E2E8-427D-B6A4-618241D2FDAA}" destId="{5C6BCDC5-01CD-4D3A-AFDA-D028DCC208E0}" srcOrd="3" destOrd="0" presId="urn:microsoft.com/office/officeart/2005/8/layout/vList2"/>
    <dgm:cxn modelId="{198D5F9A-5DC4-4395-A9E9-667701117D70}" type="presParOf" srcId="{7F271AC6-E2E8-427D-B6A4-618241D2FDAA}" destId="{33777C9F-EE64-4B2F-BF3D-9063802483F3}" srcOrd="4" destOrd="0" presId="urn:microsoft.com/office/officeart/2005/8/layout/vList2"/>
    <dgm:cxn modelId="{05BA45F0-8BE3-4263-A1A8-4A3E56FB0D44}" type="presParOf" srcId="{7F271AC6-E2E8-427D-B6A4-618241D2FDAA}" destId="{09EBEF52-6D08-4CB1-8BDA-3D44D2BF50F5}" srcOrd="5" destOrd="0" presId="urn:microsoft.com/office/officeart/2005/8/layout/vList2"/>
    <dgm:cxn modelId="{2E4F7E40-3759-48D0-97E4-815A15608C61}" type="presParOf" srcId="{7F271AC6-E2E8-427D-B6A4-618241D2FDAA}" destId="{48B1F019-1CE6-479A-AD63-543121743A8A}" srcOrd="6" destOrd="0" presId="urn:microsoft.com/office/officeart/2005/8/layout/vList2"/>
    <dgm:cxn modelId="{99FDD140-D8DC-4596-A61B-E2EA833141B0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0" y="76728"/>
        <a:ext cx="4081463" cy="407745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0" y="933145"/>
        <a:ext cx="4081463" cy="407745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0" y="2238235"/>
        <a:ext cx="4081463" cy="407745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0" y="3543325"/>
        <a:ext cx="4081463" cy="407745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0" y="7819"/>
        <a:ext cx="4042792" cy="383760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0" y="805580"/>
        <a:ext cx="4042792" cy="383760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0" y="2232620"/>
        <a:ext cx="4042792" cy="383760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0" y="3245660"/>
        <a:ext cx="4042792" cy="383760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76" r:id="rId17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E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628801"/>
            <a:ext cx="40324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33056"/>
            <a:ext cx="39604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933056"/>
            <a:ext cx="4104456" cy="267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1.315V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825"/>
            <a:ext cx="3960440" cy="26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2054" name="Picture 6" descr="C:\Users\FACUND~1\AppData\Local\Temp\msohtmlclip1\01\clip_image00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628801"/>
            <a:ext cx="4089436" cy="2160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1.625V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430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775"/>
            <a:ext cx="410445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933825"/>
            <a:ext cx="396044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>
          <a:xfrm>
            <a:off x="467544" y="4149080"/>
            <a:ext cx="4042792" cy="2304256"/>
          </a:xfrm>
        </p:spPr>
        <p:txBody>
          <a:bodyPr/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2234</TotalTime>
  <Words>243</Words>
  <Application>Microsoft Office PowerPoint</Application>
  <PresentationFormat>Presentación en pantalla (4:3)</PresentationFormat>
  <Paragraphs>56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Módulo</vt:lpstr>
      <vt:lpstr>INYECCIÓN</vt:lpstr>
      <vt:lpstr>INYECCIÓN: Manual</vt:lpstr>
      <vt:lpstr>INYECCIÓN: Manual (cont.)</vt:lpstr>
      <vt:lpstr>INYECCIÓN: Manual (cont.)</vt:lpstr>
      <vt:lpstr>INYECCIÓN: Manual (cont.)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81</cp:revision>
  <dcterms:created xsi:type="dcterms:W3CDTF">2010-08-28T20:09:37Z</dcterms:created>
  <dcterms:modified xsi:type="dcterms:W3CDTF">2010-08-31T23:39:42Z</dcterms:modified>
</cp:coreProperties>
</file>