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57" r:id="rId4"/>
    <p:sldId id="258" r:id="rId5"/>
    <p:sldId id="259" r:id="rId6"/>
    <p:sldId id="271" r:id="rId7"/>
    <p:sldId id="272" r:id="rId8"/>
    <p:sldId id="260" r:id="rId9"/>
    <p:sldId id="261" r:id="rId10"/>
    <p:sldId id="262" r:id="rId11"/>
    <p:sldId id="274" r:id="rId12"/>
    <p:sldId id="265" r:id="rId13"/>
    <p:sldId id="267" r:id="rId14"/>
    <p:sldId id="266" r:id="rId15"/>
    <p:sldId id="275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2020" autoAdjust="0"/>
  </p:normalViewPr>
  <p:slideViewPr>
    <p:cSldViewPr>
      <p:cViewPr>
        <p:scale>
          <a:sx n="90" d="100"/>
          <a:sy n="90" d="100"/>
        </p:scale>
        <p:origin x="-600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/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70005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5025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5227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72D121D2-4D8D-49A9-9DC5-5BFBFC846D8B}" type="presOf" srcId="{CA68773C-599B-4C02-82AD-F37CD983A29A}" destId="{77AF4231-0E06-4D67-9726-0A13A07A304E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A1D846AB-8C22-4B28-93F7-69FA37F265EA}" type="presOf" srcId="{051DCF9C-9DAE-4C67-91DA-C9913344FDDA}" destId="{176A0B6E-F600-4993-8313-3DB59B4E75DA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F6AA2263-522F-4645-9483-58D3D946C99A}" type="presParOf" srcId="{A254B675-E461-46D8-BA04-AF1DCBCD2D3B}" destId="{5EB12E8D-7B7F-4A30-99E7-5B64609CFD2E}" srcOrd="0" destOrd="0" presId="urn:microsoft.com/office/officeart/2005/8/layout/hierarchy4"/>
    <dgm:cxn modelId="{EDB049F5-8FB7-47D0-854A-2575CF8D0B22}" type="presParOf" srcId="{5EB12E8D-7B7F-4A30-99E7-5B64609CFD2E}" destId="{77AF4231-0E06-4D67-9726-0A13A07A304E}" srcOrd="0" destOrd="0" presId="urn:microsoft.com/office/officeart/2005/8/layout/hierarchy4"/>
    <dgm:cxn modelId="{F73BE1FE-2BD5-4CEE-A404-32F1785E64EF}" type="presParOf" srcId="{5EB12E8D-7B7F-4A30-99E7-5B64609CFD2E}" destId="{9F769287-E1D9-4AE4-8142-95E4B654FD88}" srcOrd="1" destOrd="0" presId="urn:microsoft.com/office/officeart/2005/8/layout/hierarchy4"/>
    <dgm:cxn modelId="{67CAC553-6122-42E0-A1CE-05F4A9C77EF4}" type="presParOf" srcId="{A254B675-E461-46D8-BA04-AF1DCBCD2D3B}" destId="{60654D6E-F3E5-48E3-9135-98DD43B98BCE}" srcOrd="1" destOrd="0" presId="urn:microsoft.com/office/officeart/2005/8/layout/hierarchy4"/>
    <dgm:cxn modelId="{9AA99896-24E2-4413-BE2F-3AD8E782C980}" type="presParOf" srcId="{A254B675-E461-46D8-BA04-AF1DCBCD2D3B}" destId="{48D51404-4B48-42D5-951F-822A52842F92}" srcOrd="2" destOrd="0" presId="urn:microsoft.com/office/officeart/2005/8/layout/hierarchy4"/>
    <dgm:cxn modelId="{0FBE731F-57AB-49E3-BDB2-84FB04CD72A8}" type="presParOf" srcId="{48D51404-4B48-42D5-951F-822A52842F92}" destId="{176A0B6E-F600-4993-8313-3DB59B4E75DA}" srcOrd="0" destOrd="0" presId="urn:microsoft.com/office/officeart/2005/8/layout/hierarchy4"/>
    <dgm:cxn modelId="{B0C0D2FD-6893-40AE-83CD-443351799F8F}" type="presParOf" srcId="{48D51404-4B48-42D5-951F-822A52842F92}" destId="{D2621789-C5C7-4290-AFE3-CBFDB0BE6A1A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 custT="1"/>
      <dgm:spPr/>
      <dgm:t>
        <a:bodyPr/>
        <a:lstStyle/>
        <a:p>
          <a:r>
            <a:rPr lang="es-AR" sz="700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dirty="0" smtClean="0"/>
            <a:t>DIVISOR RESISTIVO</a:t>
          </a:r>
          <a:endParaRPr lang="es-AR" sz="700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/>
            <a:t>COMPARADOR</a:t>
          </a:r>
          <a:endParaRPr lang="es-AR" sz="900" b="1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X="86796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X="136672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X="102395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71104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E949942-DD1A-4FC3-9940-60A9760DA2E6}" type="presOf" srcId="{1AE98F1E-E277-4E7C-B37B-2DD87C237351}" destId="{2D0BEDD2-93E1-444F-B15D-F8AE6E00B684}" srcOrd="0" destOrd="0" presId="urn:microsoft.com/office/officeart/2005/8/layout/hierarchy4"/>
    <dgm:cxn modelId="{47EB1E25-D38D-4805-910E-CEAB987340E6}" type="presOf" srcId="{82FC5F13-03F2-42B0-8FC5-91B3F7D20E41}" destId="{A3022894-5017-4BFC-92F1-859D2AB0615B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F49278AB-7D5A-4387-901A-EC5A2FCAD6F0}" type="presOf" srcId="{44146284-82FF-4A1A-87EA-B2772AC5BFBB}" destId="{9DF2C459-4115-4E2B-AE4B-636AE7505F85}" srcOrd="0" destOrd="0" presId="urn:microsoft.com/office/officeart/2005/8/layout/hierarchy4"/>
    <dgm:cxn modelId="{21765531-ACFC-4231-B605-FE076C2C904C}" type="presOf" srcId="{5F3697D6-9B8A-4FC8-875A-409E783CBA6C}" destId="{AA8642CE-076F-4E21-9169-AEFC3A7958DB}" srcOrd="0" destOrd="0" presId="urn:microsoft.com/office/officeart/2005/8/layout/hierarchy4"/>
    <dgm:cxn modelId="{1CEFA49F-8E0D-4446-8A82-0954CFAA9CE8}" type="presOf" srcId="{90A3BE77-B47D-4CC3-A02C-EF397079DAB2}" destId="{B1C17C2D-F409-45D5-A195-A101C16AA97D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EF9CBA44-D4C8-434E-9E95-DFC71B05ED4A}" type="presOf" srcId="{051DCF9C-9DAE-4C67-91DA-C9913344FDDA}" destId="{176A0B6E-F600-4993-8313-3DB59B4E75DA}" srcOrd="0" destOrd="0" presId="urn:microsoft.com/office/officeart/2005/8/layout/hierarchy4"/>
    <dgm:cxn modelId="{AC8297EE-9CD6-4E10-AE6F-082D03417C23}" type="presOf" srcId="{82005FC4-939D-4ACF-8C2F-E6C9501F71E5}" destId="{85EB828F-C976-4C4B-BA1A-17244ACF076A}" srcOrd="0" destOrd="0" presId="urn:microsoft.com/office/officeart/2005/8/layout/hierarchy4"/>
    <dgm:cxn modelId="{D8C6CB88-37A9-4976-AACF-1B45C647A74A}" type="presOf" srcId="{C24630A2-AF00-4F3D-8CCD-40A466DD1268}" destId="{27A8E2C9-ACC0-4C1C-A1B4-FC5118E4D3CD}" srcOrd="0" destOrd="0" presId="urn:microsoft.com/office/officeart/2005/8/layout/hierarchy4"/>
    <dgm:cxn modelId="{AC48860D-7DDF-4588-91ED-8906FB462A3C}" type="presOf" srcId="{CA68773C-599B-4C02-82AD-F37CD983A29A}" destId="{77AF4231-0E06-4D67-9726-0A13A07A304E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F03B414D-C99C-4DBF-AD9D-FF83F30C15A0}" type="presParOf" srcId="{B1C17C2D-F409-45D5-A195-A101C16AA97D}" destId="{B90077B6-671E-4BA7-B629-993157133A77}" srcOrd="0" destOrd="0" presId="urn:microsoft.com/office/officeart/2005/8/layout/hierarchy4"/>
    <dgm:cxn modelId="{1EE0CFFE-D4A2-427F-93DA-C23D3E034D76}" type="presParOf" srcId="{B90077B6-671E-4BA7-B629-993157133A77}" destId="{AA8642CE-076F-4E21-9169-AEFC3A7958DB}" srcOrd="0" destOrd="0" presId="urn:microsoft.com/office/officeart/2005/8/layout/hierarchy4"/>
    <dgm:cxn modelId="{DCFC3597-8D28-4AB2-A041-254574F95F5D}" type="presParOf" srcId="{B90077B6-671E-4BA7-B629-993157133A77}" destId="{3CA64998-79C4-4E5F-87C9-ABEFFE89D737}" srcOrd="1" destOrd="0" presId="urn:microsoft.com/office/officeart/2005/8/layout/hierarchy4"/>
    <dgm:cxn modelId="{5FF5AAAA-FD94-4CA7-AE48-B65CF7C4C07B}" type="presParOf" srcId="{B90077B6-671E-4BA7-B629-993157133A77}" destId="{2245D860-2C6B-412B-8027-65E0B19ACFF2}" srcOrd="2" destOrd="0" presId="urn:microsoft.com/office/officeart/2005/8/layout/hierarchy4"/>
    <dgm:cxn modelId="{CEC9CD9B-9521-4E7E-A487-6D24B3826681}" type="presParOf" srcId="{2245D860-2C6B-412B-8027-65E0B19ACFF2}" destId="{3E20A8BE-133A-47CF-83B9-9AE978690938}" srcOrd="0" destOrd="0" presId="urn:microsoft.com/office/officeart/2005/8/layout/hierarchy4"/>
    <dgm:cxn modelId="{CF2BD0E1-2ED0-4D16-8D0C-930732437295}" type="presParOf" srcId="{3E20A8BE-133A-47CF-83B9-9AE978690938}" destId="{A3022894-5017-4BFC-92F1-859D2AB0615B}" srcOrd="0" destOrd="0" presId="urn:microsoft.com/office/officeart/2005/8/layout/hierarchy4"/>
    <dgm:cxn modelId="{1B821BDE-3358-458A-8EA1-35B5A039628D}" type="presParOf" srcId="{3E20A8BE-133A-47CF-83B9-9AE978690938}" destId="{581D0262-5E39-4AA9-A6DF-9F899A9331C4}" srcOrd="1" destOrd="0" presId="urn:microsoft.com/office/officeart/2005/8/layout/hierarchy4"/>
    <dgm:cxn modelId="{7632B874-994D-4C45-A41E-5AC4EA013FA1}" type="presParOf" srcId="{3E20A8BE-133A-47CF-83B9-9AE978690938}" destId="{A254B675-E461-46D8-BA04-AF1DCBCD2D3B}" srcOrd="2" destOrd="0" presId="urn:microsoft.com/office/officeart/2005/8/layout/hierarchy4"/>
    <dgm:cxn modelId="{D87B0381-6474-4FE6-9A5A-176E153648BE}" type="presParOf" srcId="{A254B675-E461-46D8-BA04-AF1DCBCD2D3B}" destId="{5EB12E8D-7B7F-4A30-99E7-5B64609CFD2E}" srcOrd="0" destOrd="0" presId="urn:microsoft.com/office/officeart/2005/8/layout/hierarchy4"/>
    <dgm:cxn modelId="{C9958216-DCA7-4862-956D-07322F483D77}" type="presParOf" srcId="{5EB12E8D-7B7F-4A30-99E7-5B64609CFD2E}" destId="{77AF4231-0E06-4D67-9726-0A13A07A304E}" srcOrd="0" destOrd="0" presId="urn:microsoft.com/office/officeart/2005/8/layout/hierarchy4"/>
    <dgm:cxn modelId="{9EB6F063-342C-43C5-9CE2-B90513941004}" type="presParOf" srcId="{5EB12E8D-7B7F-4A30-99E7-5B64609CFD2E}" destId="{9F769287-E1D9-4AE4-8142-95E4B654FD88}" srcOrd="1" destOrd="0" presId="urn:microsoft.com/office/officeart/2005/8/layout/hierarchy4"/>
    <dgm:cxn modelId="{D991B711-6484-4988-8388-FCC236A8863B}" type="presParOf" srcId="{A254B675-E461-46D8-BA04-AF1DCBCD2D3B}" destId="{60654D6E-F3E5-48E3-9135-98DD43B98BCE}" srcOrd="1" destOrd="0" presId="urn:microsoft.com/office/officeart/2005/8/layout/hierarchy4"/>
    <dgm:cxn modelId="{FEBB9680-EE17-4564-83C3-FBC99B997A18}" type="presParOf" srcId="{A254B675-E461-46D8-BA04-AF1DCBCD2D3B}" destId="{48D51404-4B48-42D5-951F-822A52842F92}" srcOrd="2" destOrd="0" presId="urn:microsoft.com/office/officeart/2005/8/layout/hierarchy4"/>
    <dgm:cxn modelId="{F11F7DB9-A421-4638-B314-8C6F5671E9D9}" type="presParOf" srcId="{48D51404-4B48-42D5-951F-822A52842F92}" destId="{176A0B6E-F600-4993-8313-3DB59B4E75DA}" srcOrd="0" destOrd="0" presId="urn:microsoft.com/office/officeart/2005/8/layout/hierarchy4"/>
    <dgm:cxn modelId="{F2E89966-3B80-402E-9F2F-C8EDCF08FD77}" type="presParOf" srcId="{48D51404-4B48-42D5-951F-822A52842F92}" destId="{D2621789-C5C7-4290-AFE3-CBFDB0BE6A1A}" srcOrd="1" destOrd="0" presId="urn:microsoft.com/office/officeart/2005/8/layout/hierarchy4"/>
    <dgm:cxn modelId="{5668C423-B4CF-4DB7-AB9A-772C8619EC72}" type="presParOf" srcId="{2245D860-2C6B-412B-8027-65E0B19ACFF2}" destId="{848AA526-DCBE-4DF9-A9A0-34DD96DA419D}" srcOrd="1" destOrd="0" presId="urn:microsoft.com/office/officeart/2005/8/layout/hierarchy4"/>
    <dgm:cxn modelId="{8D2F5860-DFC5-48B7-BCD6-57BC34672736}" type="presParOf" srcId="{2245D860-2C6B-412B-8027-65E0B19ACFF2}" destId="{5E976C85-575B-42E3-B0E3-9197FD7E04F1}" srcOrd="2" destOrd="0" presId="urn:microsoft.com/office/officeart/2005/8/layout/hierarchy4"/>
    <dgm:cxn modelId="{34764A19-230F-48E2-BE06-36C2BB7F8509}" type="presParOf" srcId="{5E976C85-575B-42E3-B0E3-9197FD7E04F1}" destId="{27A8E2C9-ACC0-4C1C-A1B4-FC5118E4D3CD}" srcOrd="0" destOrd="0" presId="urn:microsoft.com/office/officeart/2005/8/layout/hierarchy4"/>
    <dgm:cxn modelId="{EC6D705B-D6EE-4CCF-BF02-7D88F1DCC73E}" type="presParOf" srcId="{5E976C85-575B-42E3-B0E3-9197FD7E04F1}" destId="{BD134D29-993D-49E0-9AD3-8DF9ACCD229B}" srcOrd="1" destOrd="0" presId="urn:microsoft.com/office/officeart/2005/8/layout/hierarchy4"/>
    <dgm:cxn modelId="{013849FD-1396-4885-B4EF-602F938C4E71}" type="presParOf" srcId="{5E976C85-575B-42E3-B0E3-9197FD7E04F1}" destId="{950D962F-98D4-4E2E-9EDC-622CA1859D92}" srcOrd="2" destOrd="0" presId="urn:microsoft.com/office/officeart/2005/8/layout/hierarchy4"/>
    <dgm:cxn modelId="{F437B06A-B934-4B6B-B15A-D0C8687D5BAC}" type="presParOf" srcId="{950D962F-98D4-4E2E-9EDC-622CA1859D92}" destId="{4E773025-6A56-4DAE-B09F-CD5EB51D8CF5}" srcOrd="0" destOrd="0" presId="urn:microsoft.com/office/officeart/2005/8/layout/hierarchy4"/>
    <dgm:cxn modelId="{F8E5A696-FF06-4556-8DE1-FD9F0D63223B}" type="presParOf" srcId="{4E773025-6A56-4DAE-B09F-CD5EB51D8CF5}" destId="{2D0BEDD2-93E1-444F-B15D-F8AE6E00B684}" srcOrd="0" destOrd="0" presId="urn:microsoft.com/office/officeart/2005/8/layout/hierarchy4"/>
    <dgm:cxn modelId="{5C3C56E3-ABD5-4A71-893C-1FA044DEA673}" type="presParOf" srcId="{4E773025-6A56-4DAE-B09F-CD5EB51D8CF5}" destId="{99975524-9E7C-4C02-BE74-E33345EC6DF1}" srcOrd="1" destOrd="0" presId="urn:microsoft.com/office/officeart/2005/8/layout/hierarchy4"/>
    <dgm:cxn modelId="{A58F13C8-C0C7-4CB8-B0EA-774AD0B16B85}" type="presParOf" srcId="{4E773025-6A56-4DAE-B09F-CD5EB51D8CF5}" destId="{EF09C306-775A-4B24-9CF9-41380976B8D0}" srcOrd="2" destOrd="0" presId="urn:microsoft.com/office/officeart/2005/8/layout/hierarchy4"/>
    <dgm:cxn modelId="{7554140B-A778-4F0E-8647-2BCA36858E55}" type="presParOf" srcId="{EF09C306-775A-4B24-9CF9-41380976B8D0}" destId="{B8369508-1C3E-42EA-B911-EB12B31ABE89}" srcOrd="0" destOrd="0" presId="urn:microsoft.com/office/officeart/2005/8/layout/hierarchy4"/>
    <dgm:cxn modelId="{CEEC0C42-E24C-44D4-B1AE-A301C3E2EB22}" type="presParOf" srcId="{B8369508-1C3E-42EA-B911-EB12B31ABE89}" destId="{85EB828F-C976-4C4B-BA1A-17244ACF076A}" srcOrd="0" destOrd="0" presId="urn:microsoft.com/office/officeart/2005/8/layout/hierarchy4"/>
    <dgm:cxn modelId="{F600F9C7-8231-4BF2-B713-3A68826011C9}" type="presParOf" srcId="{B8369508-1C3E-42EA-B911-EB12B31ABE89}" destId="{7CA51DFC-9AB6-431C-9C1B-E07D82D66B4E}" srcOrd="1" destOrd="0" presId="urn:microsoft.com/office/officeart/2005/8/layout/hierarchy4"/>
    <dgm:cxn modelId="{C808B6B6-7317-48A3-9A3C-9AD25181EDC5}" type="presParOf" srcId="{EF09C306-775A-4B24-9CF9-41380976B8D0}" destId="{A06018AF-59A4-4F09-8D5B-385DBB3F666A}" srcOrd="1" destOrd="0" presId="urn:microsoft.com/office/officeart/2005/8/layout/hierarchy4"/>
    <dgm:cxn modelId="{F29C401E-E6A8-4297-A18C-D98D0246E29B}" type="presParOf" srcId="{EF09C306-775A-4B24-9CF9-41380976B8D0}" destId="{B03E35B3-9816-47C8-815A-2E40261CE97F}" srcOrd="2" destOrd="0" presId="urn:microsoft.com/office/officeart/2005/8/layout/hierarchy4"/>
    <dgm:cxn modelId="{9D339767-AC3E-4E4A-B376-E1D3A31AD5C5}" type="presParOf" srcId="{B03E35B3-9816-47C8-815A-2E40261CE97F}" destId="{9DF2C459-4115-4E2B-AE4B-636AE7505F85}" srcOrd="0" destOrd="0" presId="urn:microsoft.com/office/officeart/2005/8/layout/hierarchy4"/>
    <dgm:cxn modelId="{704760A8-42F6-4CBE-AAE5-2FAD0936377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700" b="1" dirty="0"/>
            <a:t>NEGADOR</a:t>
          </a:r>
          <a:endParaRPr lang="es-AR" sz="500" b="1" dirty="0"/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700" b="1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X="73064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X="82295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99047" custScaleY="5268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X="101159" custScaleY="5322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9A255CB3-664B-460F-99B7-7C0863517F11}" type="presOf" srcId="{CA68773C-599B-4C02-82AD-F37CD983A29A}" destId="{77AF4231-0E06-4D67-9726-0A13A07A304E}" srcOrd="0" destOrd="0" presId="urn:microsoft.com/office/officeart/2005/8/layout/hierarchy4"/>
    <dgm:cxn modelId="{EA008444-D225-4E28-A932-65EE15647384}" type="presOf" srcId="{82005FC4-939D-4ACF-8C2F-E6C9501F71E5}" destId="{85EB828F-C976-4C4B-BA1A-17244ACF076A}" srcOrd="0" destOrd="0" presId="urn:microsoft.com/office/officeart/2005/8/layout/hierarchy4"/>
    <dgm:cxn modelId="{3D353812-8A74-41DE-99D0-6F6020156F6F}" type="presOf" srcId="{051DCF9C-9DAE-4C67-91DA-C9913344FDDA}" destId="{176A0B6E-F600-4993-8313-3DB59B4E75DA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3D4629-482F-4F9C-A85A-BC195E032B66}" type="presOf" srcId="{44146284-82FF-4A1A-87EA-B2772AC5BFBB}" destId="{9DF2C459-4115-4E2B-AE4B-636AE7505F85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E4276579-1FB7-47E2-AEA4-BF5ADA6AE190}" type="presOf" srcId="{90A3BE77-B47D-4CC3-A02C-EF397079DAB2}" destId="{B1C17C2D-F409-45D5-A195-A101C16AA97D}" srcOrd="0" destOrd="0" presId="urn:microsoft.com/office/officeart/2005/8/layout/hierarchy4"/>
    <dgm:cxn modelId="{0CDD154E-9D5E-4750-BBF5-EB166BB4D9B8}" type="presOf" srcId="{82FC5F13-03F2-42B0-8FC5-91B3F7D20E41}" destId="{A3022894-5017-4BFC-92F1-859D2AB0615B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2F2C441-F648-4176-A736-318E043E19A6}" type="presOf" srcId="{1AE98F1E-E277-4E7C-B37B-2DD87C237351}" destId="{2D0BEDD2-93E1-444F-B15D-F8AE6E00B684}" srcOrd="0" destOrd="0" presId="urn:microsoft.com/office/officeart/2005/8/layout/hierarchy4"/>
    <dgm:cxn modelId="{15B821F1-DACD-42C0-A1A8-24E682547ED2}" type="presOf" srcId="{5F3697D6-9B8A-4FC8-875A-409E783CBA6C}" destId="{AA8642CE-076F-4E21-9169-AEFC3A7958DB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41A76143-CE28-4753-B54E-1B9AB8DC4C84}" type="presOf" srcId="{C24630A2-AF00-4F3D-8CCD-40A466DD1268}" destId="{27A8E2C9-ACC0-4C1C-A1B4-FC5118E4D3CD}" srcOrd="0" destOrd="0" presId="urn:microsoft.com/office/officeart/2005/8/layout/hierarchy4"/>
    <dgm:cxn modelId="{9E138578-00E8-46D0-B0A3-3588254D1CF8}" type="presParOf" srcId="{B1C17C2D-F409-45D5-A195-A101C16AA97D}" destId="{B90077B6-671E-4BA7-B629-993157133A77}" srcOrd="0" destOrd="0" presId="urn:microsoft.com/office/officeart/2005/8/layout/hierarchy4"/>
    <dgm:cxn modelId="{654E36A8-1806-4666-B7EA-E802F762A637}" type="presParOf" srcId="{B90077B6-671E-4BA7-B629-993157133A77}" destId="{AA8642CE-076F-4E21-9169-AEFC3A7958DB}" srcOrd="0" destOrd="0" presId="urn:microsoft.com/office/officeart/2005/8/layout/hierarchy4"/>
    <dgm:cxn modelId="{B5E324D1-541F-4127-9E5E-80E1542CAE36}" type="presParOf" srcId="{B90077B6-671E-4BA7-B629-993157133A77}" destId="{3CA64998-79C4-4E5F-87C9-ABEFFE89D737}" srcOrd="1" destOrd="0" presId="urn:microsoft.com/office/officeart/2005/8/layout/hierarchy4"/>
    <dgm:cxn modelId="{AF130887-F64B-495F-AC89-93EBE034749C}" type="presParOf" srcId="{B90077B6-671E-4BA7-B629-993157133A77}" destId="{2245D860-2C6B-412B-8027-65E0B19ACFF2}" srcOrd="2" destOrd="0" presId="urn:microsoft.com/office/officeart/2005/8/layout/hierarchy4"/>
    <dgm:cxn modelId="{CFB6772A-BF06-4942-AA15-26EDC75CB4C3}" type="presParOf" srcId="{2245D860-2C6B-412B-8027-65E0B19ACFF2}" destId="{3E20A8BE-133A-47CF-83B9-9AE978690938}" srcOrd="0" destOrd="0" presId="urn:microsoft.com/office/officeart/2005/8/layout/hierarchy4"/>
    <dgm:cxn modelId="{0FCAB1BD-629F-48FB-889E-4E0EC7A267F2}" type="presParOf" srcId="{3E20A8BE-133A-47CF-83B9-9AE978690938}" destId="{A3022894-5017-4BFC-92F1-859D2AB0615B}" srcOrd="0" destOrd="0" presId="urn:microsoft.com/office/officeart/2005/8/layout/hierarchy4"/>
    <dgm:cxn modelId="{48037ADC-D406-4431-A1EB-307CC0F53A0E}" type="presParOf" srcId="{3E20A8BE-133A-47CF-83B9-9AE978690938}" destId="{581D0262-5E39-4AA9-A6DF-9F899A9331C4}" srcOrd="1" destOrd="0" presId="urn:microsoft.com/office/officeart/2005/8/layout/hierarchy4"/>
    <dgm:cxn modelId="{5F69020A-A4DB-4CC9-BE8B-40BF27E615C1}" type="presParOf" srcId="{3E20A8BE-133A-47CF-83B9-9AE978690938}" destId="{A254B675-E461-46D8-BA04-AF1DCBCD2D3B}" srcOrd="2" destOrd="0" presId="urn:microsoft.com/office/officeart/2005/8/layout/hierarchy4"/>
    <dgm:cxn modelId="{6A422DC4-48D5-41D1-B1A3-069E0366E21E}" type="presParOf" srcId="{A254B675-E461-46D8-BA04-AF1DCBCD2D3B}" destId="{5EB12E8D-7B7F-4A30-99E7-5B64609CFD2E}" srcOrd="0" destOrd="0" presId="urn:microsoft.com/office/officeart/2005/8/layout/hierarchy4"/>
    <dgm:cxn modelId="{CB5DFB06-7E85-4561-950D-E5DFD838E6D5}" type="presParOf" srcId="{5EB12E8D-7B7F-4A30-99E7-5B64609CFD2E}" destId="{77AF4231-0E06-4D67-9726-0A13A07A304E}" srcOrd="0" destOrd="0" presId="urn:microsoft.com/office/officeart/2005/8/layout/hierarchy4"/>
    <dgm:cxn modelId="{C880EBB1-F092-40C2-B8C1-21837C0A1640}" type="presParOf" srcId="{5EB12E8D-7B7F-4A30-99E7-5B64609CFD2E}" destId="{9F769287-E1D9-4AE4-8142-95E4B654FD88}" srcOrd="1" destOrd="0" presId="urn:microsoft.com/office/officeart/2005/8/layout/hierarchy4"/>
    <dgm:cxn modelId="{4AE59715-CB4A-424A-A2CB-ED52597545B0}" type="presParOf" srcId="{A254B675-E461-46D8-BA04-AF1DCBCD2D3B}" destId="{60654D6E-F3E5-48E3-9135-98DD43B98BCE}" srcOrd="1" destOrd="0" presId="urn:microsoft.com/office/officeart/2005/8/layout/hierarchy4"/>
    <dgm:cxn modelId="{2BFAEDDC-80E8-4E64-BF3A-D9C728250726}" type="presParOf" srcId="{A254B675-E461-46D8-BA04-AF1DCBCD2D3B}" destId="{48D51404-4B48-42D5-951F-822A52842F92}" srcOrd="2" destOrd="0" presId="urn:microsoft.com/office/officeart/2005/8/layout/hierarchy4"/>
    <dgm:cxn modelId="{C66D0D0A-EE1E-4CA6-A023-EB32D7D7ACD9}" type="presParOf" srcId="{48D51404-4B48-42D5-951F-822A52842F92}" destId="{176A0B6E-F600-4993-8313-3DB59B4E75DA}" srcOrd="0" destOrd="0" presId="urn:microsoft.com/office/officeart/2005/8/layout/hierarchy4"/>
    <dgm:cxn modelId="{3CF13A74-2C0A-44F8-993A-3B45021E90A1}" type="presParOf" srcId="{48D51404-4B48-42D5-951F-822A52842F92}" destId="{D2621789-C5C7-4290-AFE3-CBFDB0BE6A1A}" srcOrd="1" destOrd="0" presId="urn:microsoft.com/office/officeart/2005/8/layout/hierarchy4"/>
    <dgm:cxn modelId="{2A3E087C-88DB-4A32-800B-F4C67996BFD9}" type="presParOf" srcId="{2245D860-2C6B-412B-8027-65E0B19ACFF2}" destId="{848AA526-DCBE-4DF9-A9A0-34DD96DA419D}" srcOrd="1" destOrd="0" presId="urn:microsoft.com/office/officeart/2005/8/layout/hierarchy4"/>
    <dgm:cxn modelId="{8DD78DEA-89CE-4A17-8923-43E60DD49E3E}" type="presParOf" srcId="{2245D860-2C6B-412B-8027-65E0B19ACFF2}" destId="{5E976C85-575B-42E3-B0E3-9197FD7E04F1}" srcOrd="2" destOrd="0" presId="urn:microsoft.com/office/officeart/2005/8/layout/hierarchy4"/>
    <dgm:cxn modelId="{FE77060A-3964-4F0A-AAE0-AA867473C5D0}" type="presParOf" srcId="{5E976C85-575B-42E3-B0E3-9197FD7E04F1}" destId="{27A8E2C9-ACC0-4C1C-A1B4-FC5118E4D3CD}" srcOrd="0" destOrd="0" presId="urn:microsoft.com/office/officeart/2005/8/layout/hierarchy4"/>
    <dgm:cxn modelId="{1007EB4B-30A5-4AB9-8AFB-03BBDA43C936}" type="presParOf" srcId="{5E976C85-575B-42E3-B0E3-9197FD7E04F1}" destId="{BD134D29-993D-49E0-9AD3-8DF9ACCD229B}" srcOrd="1" destOrd="0" presId="urn:microsoft.com/office/officeart/2005/8/layout/hierarchy4"/>
    <dgm:cxn modelId="{22350C75-609A-4211-9977-0D73EF123221}" type="presParOf" srcId="{5E976C85-575B-42E3-B0E3-9197FD7E04F1}" destId="{950D962F-98D4-4E2E-9EDC-622CA1859D92}" srcOrd="2" destOrd="0" presId="urn:microsoft.com/office/officeart/2005/8/layout/hierarchy4"/>
    <dgm:cxn modelId="{0F5A0969-657F-4886-ABC7-8267232A8839}" type="presParOf" srcId="{950D962F-98D4-4E2E-9EDC-622CA1859D92}" destId="{4E773025-6A56-4DAE-B09F-CD5EB51D8CF5}" srcOrd="0" destOrd="0" presId="urn:microsoft.com/office/officeart/2005/8/layout/hierarchy4"/>
    <dgm:cxn modelId="{AB21E11C-1296-449C-B410-B37ECC002D2A}" type="presParOf" srcId="{4E773025-6A56-4DAE-B09F-CD5EB51D8CF5}" destId="{2D0BEDD2-93E1-444F-B15D-F8AE6E00B684}" srcOrd="0" destOrd="0" presId="urn:microsoft.com/office/officeart/2005/8/layout/hierarchy4"/>
    <dgm:cxn modelId="{A02B1DE1-1FC5-446C-B029-DF96A03F237B}" type="presParOf" srcId="{4E773025-6A56-4DAE-B09F-CD5EB51D8CF5}" destId="{99975524-9E7C-4C02-BE74-E33345EC6DF1}" srcOrd="1" destOrd="0" presId="urn:microsoft.com/office/officeart/2005/8/layout/hierarchy4"/>
    <dgm:cxn modelId="{DAB3B1A5-D750-4635-82FE-02D1A8394F19}" type="presParOf" srcId="{4E773025-6A56-4DAE-B09F-CD5EB51D8CF5}" destId="{EF09C306-775A-4B24-9CF9-41380976B8D0}" srcOrd="2" destOrd="0" presId="urn:microsoft.com/office/officeart/2005/8/layout/hierarchy4"/>
    <dgm:cxn modelId="{5D17B9B9-0081-4E05-BEC3-8A5732661B9D}" type="presParOf" srcId="{EF09C306-775A-4B24-9CF9-41380976B8D0}" destId="{B8369508-1C3E-42EA-B911-EB12B31ABE89}" srcOrd="0" destOrd="0" presId="urn:microsoft.com/office/officeart/2005/8/layout/hierarchy4"/>
    <dgm:cxn modelId="{33035269-DCBA-4CD9-8028-6765D9BCB9EC}" type="presParOf" srcId="{B8369508-1C3E-42EA-B911-EB12B31ABE89}" destId="{85EB828F-C976-4C4B-BA1A-17244ACF076A}" srcOrd="0" destOrd="0" presId="urn:microsoft.com/office/officeart/2005/8/layout/hierarchy4"/>
    <dgm:cxn modelId="{00A36864-88CC-4E56-A92A-26EA6A9BF797}" type="presParOf" srcId="{B8369508-1C3E-42EA-B911-EB12B31ABE89}" destId="{7CA51DFC-9AB6-431C-9C1B-E07D82D66B4E}" srcOrd="1" destOrd="0" presId="urn:microsoft.com/office/officeart/2005/8/layout/hierarchy4"/>
    <dgm:cxn modelId="{93D3FEDD-D4DB-4C66-87F3-878789F0F2CD}" type="presParOf" srcId="{EF09C306-775A-4B24-9CF9-41380976B8D0}" destId="{A06018AF-59A4-4F09-8D5B-385DBB3F666A}" srcOrd="1" destOrd="0" presId="urn:microsoft.com/office/officeart/2005/8/layout/hierarchy4"/>
    <dgm:cxn modelId="{EA14BC56-9B0F-40C4-A99B-54D00AA60EEC}" type="presParOf" srcId="{EF09C306-775A-4B24-9CF9-41380976B8D0}" destId="{B03E35B3-9816-47C8-815A-2E40261CE97F}" srcOrd="2" destOrd="0" presId="urn:microsoft.com/office/officeart/2005/8/layout/hierarchy4"/>
    <dgm:cxn modelId="{8710EE3A-CC40-4044-B948-47056CC9ED24}" type="presParOf" srcId="{B03E35B3-9816-47C8-815A-2E40261CE97F}" destId="{9DF2C459-4115-4E2B-AE4B-636AE7505F85}" srcOrd="0" destOrd="0" presId="urn:microsoft.com/office/officeart/2005/8/layout/hierarchy4"/>
    <dgm:cxn modelId="{AD23A882-13FB-4782-A6C0-EC81AA96765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1200" b="1" dirty="0"/>
            <a:t>DECODIFICADOR</a:t>
          </a:r>
          <a:endParaRPr lang="es-AR" sz="600" b="1" dirty="0"/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6057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0BDE38CF-138A-43F6-96AC-03FE11856F13}" type="presOf" srcId="{82005FC4-939D-4ACF-8C2F-E6C9501F71E5}" destId="{85EB828F-C976-4C4B-BA1A-17244ACF076A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2FB8A534-07D7-4C89-BF88-34CB4317CB59}" type="presOf" srcId="{051DCF9C-9DAE-4C67-91DA-C9913344FDDA}" destId="{176A0B6E-F600-4993-8313-3DB59B4E75D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B4BDC31-5F10-423D-86F1-03A57C6EDABA}" type="presOf" srcId="{C24630A2-AF00-4F3D-8CCD-40A466DD1268}" destId="{27A8E2C9-ACC0-4C1C-A1B4-FC5118E4D3CD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0F11B93-B232-4599-9195-1FF24369C294}" type="presOf" srcId="{44146284-82FF-4A1A-87EA-B2772AC5BFBB}" destId="{9DF2C459-4115-4E2B-AE4B-636AE7505F85}" srcOrd="0" destOrd="0" presId="urn:microsoft.com/office/officeart/2005/8/layout/hierarchy4"/>
    <dgm:cxn modelId="{47465627-3634-48DE-B984-7BD76C3A841D}" type="presOf" srcId="{5F3697D6-9B8A-4FC8-875A-409E783CBA6C}" destId="{AA8642CE-076F-4E21-9169-AEFC3A7958DB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A33ACA87-D5AF-4195-B76A-2E0C3B984A2D}" type="presOf" srcId="{82FC5F13-03F2-42B0-8FC5-91B3F7D20E41}" destId="{A3022894-5017-4BFC-92F1-859D2AB0615B}" srcOrd="0" destOrd="0" presId="urn:microsoft.com/office/officeart/2005/8/layout/hierarchy4"/>
    <dgm:cxn modelId="{847FB4C6-C832-4BDB-A419-6F27A8584287}" type="presOf" srcId="{90A3BE77-B47D-4CC3-A02C-EF397079DAB2}" destId="{B1C17C2D-F409-45D5-A195-A101C16AA97D}" srcOrd="0" destOrd="0" presId="urn:microsoft.com/office/officeart/2005/8/layout/hierarchy4"/>
    <dgm:cxn modelId="{9B67E8AB-CA72-4FDB-9ED3-94E325D03630}" type="presOf" srcId="{1AE98F1E-E277-4E7C-B37B-2DD87C237351}" destId="{2D0BEDD2-93E1-444F-B15D-F8AE6E00B684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EE98A377-7F97-400F-8236-9F8E84C9BE48}" type="presOf" srcId="{CA68773C-599B-4C02-82AD-F37CD983A29A}" destId="{77AF4231-0E06-4D67-9726-0A13A07A304E}" srcOrd="0" destOrd="0" presId="urn:microsoft.com/office/officeart/2005/8/layout/hierarchy4"/>
    <dgm:cxn modelId="{EFA92510-2356-4DB6-A789-1B2316EB4584}" type="presParOf" srcId="{B1C17C2D-F409-45D5-A195-A101C16AA97D}" destId="{B90077B6-671E-4BA7-B629-993157133A77}" srcOrd="0" destOrd="0" presId="urn:microsoft.com/office/officeart/2005/8/layout/hierarchy4"/>
    <dgm:cxn modelId="{F9D9BF2B-CC04-409F-AE2A-712C91CFAA61}" type="presParOf" srcId="{B90077B6-671E-4BA7-B629-993157133A77}" destId="{AA8642CE-076F-4E21-9169-AEFC3A7958DB}" srcOrd="0" destOrd="0" presId="urn:microsoft.com/office/officeart/2005/8/layout/hierarchy4"/>
    <dgm:cxn modelId="{08F2BADA-11B1-408A-8C1C-C446D796785B}" type="presParOf" srcId="{B90077B6-671E-4BA7-B629-993157133A77}" destId="{3CA64998-79C4-4E5F-87C9-ABEFFE89D737}" srcOrd="1" destOrd="0" presId="urn:microsoft.com/office/officeart/2005/8/layout/hierarchy4"/>
    <dgm:cxn modelId="{30BA2F04-69FA-4C3F-966F-B6D9C074842F}" type="presParOf" srcId="{B90077B6-671E-4BA7-B629-993157133A77}" destId="{2245D860-2C6B-412B-8027-65E0B19ACFF2}" srcOrd="2" destOrd="0" presId="urn:microsoft.com/office/officeart/2005/8/layout/hierarchy4"/>
    <dgm:cxn modelId="{75418D22-BEB0-46BD-933D-428587BF39D4}" type="presParOf" srcId="{2245D860-2C6B-412B-8027-65E0B19ACFF2}" destId="{3E20A8BE-133A-47CF-83B9-9AE978690938}" srcOrd="0" destOrd="0" presId="urn:microsoft.com/office/officeart/2005/8/layout/hierarchy4"/>
    <dgm:cxn modelId="{345C45AE-68A4-443C-ACDC-70CE6E7ABA0F}" type="presParOf" srcId="{3E20A8BE-133A-47CF-83B9-9AE978690938}" destId="{A3022894-5017-4BFC-92F1-859D2AB0615B}" srcOrd="0" destOrd="0" presId="urn:microsoft.com/office/officeart/2005/8/layout/hierarchy4"/>
    <dgm:cxn modelId="{8BBEFEE2-B0CA-4E9F-89AC-CD8A821767C6}" type="presParOf" srcId="{3E20A8BE-133A-47CF-83B9-9AE978690938}" destId="{581D0262-5E39-4AA9-A6DF-9F899A9331C4}" srcOrd="1" destOrd="0" presId="urn:microsoft.com/office/officeart/2005/8/layout/hierarchy4"/>
    <dgm:cxn modelId="{C23CF3E6-AF15-476C-94A6-590AE2727150}" type="presParOf" srcId="{3E20A8BE-133A-47CF-83B9-9AE978690938}" destId="{A254B675-E461-46D8-BA04-AF1DCBCD2D3B}" srcOrd="2" destOrd="0" presId="urn:microsoft.com/office/officeart/2005/8/layout/hierarchy4"/>
    <dgm:cxn modelId="{4199F8AC-2E34-4AAA-86B4-68F60627CB82}" type="presParOf" srcId="{A254B675-E461-46D8-BA04-AF1DCBCD2D3B}" destId="{5EB12E8D-7B7F-4A30-99E7-5B64609CFD2E}" srcOrd="0" destOrd="0" presId="urn:microsoft.com/office/officeart/2005/8/layout/hierarchy4"/>
    <dgm:cxn modelId="{E54F79CF-A5E1-4980-98B7-B147BEA886A2}" type="presParOf" srcId="{5EB12E8D-7B7F-4A30-99E7-5B64609CFD2E}" destId="{77AF4231-0E06-4D67-9726-0A13A07A304E}" srcOrd="0" destOrd="0" presId="urn:microsoft.com/office/officeart/2005/8/layout/hierarchy4"/>
    <dgm:cxn modelId="{B5B9A56D-4A6D-43B5-846B-0A67DAD5434B}" type="presParOf" srcId="{5EB12E8D-7B7F-4A30-99E7-5B64609CFD2E}" destId="{9F769287-E1D9-4AE4-8142-95E4B654FD88}" srcOrd="1" destOrd="0" presId="urn:microsoft.com/office/officeart/2005/8/layout/hierarchy4"/>
    <dgm:cxn modelId="{FC47A167-5035-497C-9865-175100CE3C85}" type="presParOf" srcId="{A254B675-E461-46D8-BA04-AF1DCBCD2D3B}" destId="{60654D6E-F3E5-48E3-9135-98DD43B98BCE}" srcOrd="1" destOrd="0" presId="urn:microsoft.com/office/officeart/2005/8/layout/hierarchy4"/>
    <dgm:cxn modelId="{FE9DBDFB-403E-4095-B68A-6B3EBC882174}" type="presParOf" srcId="{A254B675-E461-46D8-BA04-AF1DCBCD2D3B}" destId="{48D51404-4B48-42D5-951F-822A52842F92}" srcOrd="2" destOrd="0" presId="urn:microsoft.com/office/officeart/2005/8/layout/hierarchy4"/>
    <dgm:cxn modelId="{6551B37D-9585-430B-8BA7-AFE8A01B6CC7}" type="presParOf" srcId="{48D51404-4B48-42D5-951F-822A52842F92}" destId="{176A0B6E-F600-4993-8313-3DB59B4E75DA}" srcOrd="0" destOrd="0" presId="urn:microsoft.com/office/officeart/2005/8/layout/hierarchy4"/>
    <dgm:cxn modelId="{710FE404-B64F-4BE0-891E-0DF8B6C2387B}" type="presParOf" srcId="{48D51404-4B48-42D5-951F-822A52842F92}" destId="{D2621789-C5C7-4290-AFE3-CBFDB0BE6A1A}" srcOrd="1" destOrd="0" presId="urn:microsoft.com/office/officeart/2005/8/layout/hierarchy4"/>
    <dgm:cxn modelId="{D1353464-E2E3-4808-B737-BA248B6AF109}" type="presParOf" srcId="{2245D860-2C6B-412B-8027-65E0B19ACFF2}" destId="{848AA526-DCBE-4DF9-A9A0-34DD96DA419D}" srcOrd="1" destOrd="0" presId="urn:microsoft.com/office/officeart/2005/8/layout/hierarchy4"/>
    <dgm:cxn modelId="{C7DCFB0D-ED8B-47D9-92A2-2CB4E6B50CA6}" type="presParOf" srcId="{2245D860-2C6B-412B-8027-65E0B19ACFF2}" destId="{5E976C85-575B-42E3-B0E3-9197FD7E04F1}" srcOrd="2" destOrd="0" presId="urn:microsoft.com/office/officeart/2005/8/layout/hierarchy4"/>
    <dgm:cxn modelId="{64D51EE3-1DC7-4C38-9BA7-5929FD12F8AA}" type="presParOf" srcId="{5E976C85-575B-42E3-B0E3-9197FD7E04F1}" destId="{27A8E2C9-ACC0-4C1C-A1B4-FC5118E4D3CD}" srcOrd="0" destOrd="0" presId="urn:microsoft.com/office/officeart/2005/8/layout/hierarchy4"/>
    <dgm:cxn modelId="{24DCE981-BCB1-4D19-A7F7-69AA9061AFE2}" type="presParOf" srcId="{5E976C85-575B-42E3-B0E3-9197FD7E04F1}" destId="{BD134D29-993D-49E0-9AD3-8DF9ACCD229B}" srcOrd="1" destOrd="0" presId="urn:microsoft.com/office/officeart/2005/8/layout/hierarchy4"/>
    <dgm:cxn modelId="{865F9957-FB79-481A-86D0-636E3BD8D35C}" type="presParOf" srcId="{5E976C85-575B-42E3-B0E3-9197FD7E04F1}" destId="{950D962F-98D4-4E2E-9EDC-622CA1859D92}" srcOrd="2" destOrd="0" presId="urn:microsoft.com/office/officeart/2005/8/layout/hierarchy4"/>
    <dgm:cxn modelId="{4B67DD18-CB94-4DE2-AA01-8C72AE3634F0}" type="presParOf" srcId="{950D962F-98D4-4E2E-9EDC-622CA1859D92}" destId="{4E773025-6A56-4DAE-B09F-CD5EB51D8CF5}" srcOrd="0" destOrd="0" presId="urn:microsoft.com/office/officeart/2005/8/layout/hierarchy4"/>
    <dgm:cxn modelId="{8D698404-9731-4059-BEF9-450937C746F9}" type="presParOf" srcId="{4E773025-6A56-4DAE-B09F-CD5EB51D8CF5}" destId="{2D0BEDD2-93E1-444F-B15D-F8AE6E00B684}" srcOrd="0" destOrd="0" presId="urn:microsoft.com/office/officeart/2005/8/layout/hierarchy4"/>
    <dgm:cxn modelId="{E06E0226-F44D-4CBB-BABB-E13F8FB1DD86}" type="presParOf" srcId="{4E773025-6A56-4DAE-B09F-CD5EB51D8CF5}" destId="{99975524-9E7C-4C02-BE74-E33345EC6DF1}" srcOrd="1" destOrd="0" presId="urn:microsoft.com/office/officeart/2005/8/layout/hierarchy4"/>
    <dgm:cxn modelId="{91B758F3-4357-4DF1-A077-FBE57725923B}" type="presParOf" srcId="{4E773025-6A56-4DAE-B09F-CD5EB51D8CF5}" destId="{EF09C306-775A-4B24-9CF9-41380976B8D0}" srcOrd="2" destOrd="0" presId="urn:microsoft.com/office/officeart/2005/8/layout/hierarchy4"/>
    <dgm:cxn modelId="{DD78C944-427A-4BA6-9163-E92A1DAAF94B}" type="presParOf" srcId="{EF09C306-775A-4B24-9CF9-41380976B8D0}" destId="{B8369508-1C3E-42EA-B911-EB12B31ABE89}" srcOrd="0" destOrd="0" presId="urn:microsoft.com/office/officeart/2005/8/layout/hierarchy4"/>
    <dgm:cxn modelId="{1920AD51-56D2-43E7-841F-711D7D72869D}" type="presParOf" srcId="{B8369508-1C3E-42EA-B911-EB12B31ABE89}" destId="{85EB828F-C976-4C4B-BA1A-17244ACF076A}" srcOrd="0" destOrd="0" presId="urn:microsoft.com/office/officeart/2005/8/layout/hierarchy4"/>
    <dgm:cxn modelId="{C0D836F7-E4DD-438E-B342-4C43A1B778D2}" type="presParOf" srcId="{B8369508-1C3E-42EA-B911-EB12B31ABE89}" destId="{7CA51DFC-9AB6-431C-9C1B-E07D82D66B4E}" srcOrd="1" destOrd="0" presId="urn:microsoft.com/office/officeart/2005/8/layout/hierarchy4"/>
    <dgm:cxn modelId="{2C28C890-10ED-48BF-963F-DB2C267DB7F4}" type="presParOf" srcId="{EF09C306-775A-4B24-9CF9-41380976B8D0}" destId="{A06018AF-59A4-4F09-8D5B-385DBB3F666A}" srcOrd="1" destOrd="0" presId="urn:microsoft.com/office/officeart/2005/8/layout/hierarchy4"/>
    <dgm:cxn modelId="{761202B2-33E9-4C71-94FA-D94029CD518E}" type="presParOf" srcId="{EF09C306-775A-4B24-9CF9-41380976B8D0}" destId="{B03E35B3-9816-47C8-815A-2E40261CE97F}" srcOrd="2" destOrd="0" presId="urn:microsoft.com/office/officeart/2005/8/layout/hierarchy4"/>
    <dgm:cxn modelId="{F9A642A8-60F7-4F82-8E43-B1BAAF693F38}" type="presParOf" srcId="{B03E35B3-9816-47C8-815A-2E40261CE97F}" destId="{9DF2C459-4115-4E2B-AE4B-636AE7505F85}" srcOrd="0" destOrd="0" presId="urn:microsoft.com/office/officeart/2005/8/layout/hierarchy4"/>
    <dgm:cxn modelId="{3A51BC94-E634-489A-85B1-B3D9223979FF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b="1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64974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0C6CF31-620F-4B48-82DA-ACC02F00847A}" type="presOf" srcId="{051DCF9C-9DAE-4C67-91DA-C9913344FDDA}" destId="{176A0B6E-F600-4993-8313-3DB59B4E75DA}" srcOrd="0" destOrd="0" presId="urn:microsoft.com/office/officeart/2005/8/layout/hierarchy4"/>
    <dgm:cxn modelId="{B85C4C8D-5B3B-433C-95E3-0CE4B25240E5}" type="presOf" srcId="{82005FC4-939D-4ACF-8C2F-E6C9501F71E5}" destId="{85EB828F-C976-4C4B-BA1A-17244ACF076A}" srcOrd="0" destOrd="0" presId="urn:microsoft.com/office/officeart/2005/8/layout/hierarchy4"/>
    <dgm:cxn modelId="{853922A2-EAD3-40D8-93F1-E6AB8BBF7897}" type="presOf" srcId="{1AE98F1E-E277-4E7C-B37B-2DD87C237351}" destId="{2D0BEDD2-93E1-444F-B15D-F8AE6E00B684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213467DC-889A-4E68-9040-596E3A42D5E6}" type="presOf" srcId="{44146284-82FF-4A1A-87EA-B2772AC5BFBB}" destId="{9DF2C459-4115-4E2B-AE4B-636AE7505F85}" srcOrd="0" destOrd="0" presId="urn:microsoft.com/office/officeart/2005/8/layout/hierarchy4"/>
    <dgm:cxn modelId="{AA7261FD-FFB0-4125-9A1C-F349833AC44E}" type="presOf" srcId="{90A3BE77-B47D-4CC3-A02C-EF397079DAB2}" destId="{B1C17C2D-F409-45D5-A195-A101C16AA97D}" srcOrd="0" destOrd="0" presId="urn:microsoft.com/office/officeart/2005/8/layout/hierarchy4"/>
    <dgm:cxn modelId="{92522841-1F2D-4CD0-BBC1-9EEAC76482E2}" type="presOf" srcId="{5F3697D6-9B8A-4FC8-875A-409E783CBA6C}" destId="{AA8642CE-076F-4E21-9169-AEFC3A7958DB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0FEFDECD-EAAD-49C2-9292-BA111B59069E}" type="presOf" srcId="{CA68773C-599B-4C02-82AD-F37CD983A29A}" destId="{77AF4231-0E06-4D67-9726-0A13A07A304E}" srcOrd="0" destOrd="0" presId="urn:microsoft.com/office/officeart/2005/8/layout/hierarchy4"/>
    <dgm:cxn modelId="{6557F1BA-4A64-4690-A042-CD90C8F0C805}" type="presOf" srcId="{82FC5F13-03F2-42B0-8FC5-91B3F7D20E41}" destId="{A3022894-5017-4BFC-92F1-859D2AB0615B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32E53E21-2497-41C5-8AD8-E51E22D69770}" type="presOf" srcId="{C24630A2-AF00-4F3D-8CCD-40A466DD1268}" destId="{27A8E2C9-ACC0-4C1C-A1B4-FC5118E4D3CD}" srcOrd="0" destOrd="0" presId="urn:microsoft.com/office/officeart/2005/8/layout/hierarchy4"/>
    <dgm:cxn modelId="{9B14F084-CE68-4DA4-8D63-A2EB8BFE370F}" type="presParOf" srcId="{B1C17C2D-F409-45D5-A195-A101C16AA97D}" destId="{B90077B6-671E-4BA7-B629-993157133A77}" srcOrd="0" destOrd="0" presId="urn:microsoft.com/office/officeart/2005/8/layout/hierarchy4"/>
    <dgm:cxn modelId="{ED436E18-5036-4852-8E45-15D49B297970}" type="presParOf" srcId="{B90077B6-671E-4BA7-B629-993157133A77}" destId="{AA8642CE-076F-4E21-9169-AEFC3A7958DB}" srcOrd="0" destOrd="0" presId="urn:microsoft.com/office/officeart/2005/8/layout/hierarchy4"/>
    <dgm:cxn modelId="{C0DED411-586D-4594-B91B-5622C2EE5543}" type="presParOf" srcId="{B90077B6-671E-4BA7-B629-993157133A77}" destId="{3CA64998-79C4-4E5F-87C9-ABEFFE89D737}" srcOrd="1" destOrd="0" presId="urn:microsoft.com/office/officeart/2005/8/layout/hierarchy4"/>
    <dgm:cxn modelId="{899C047F-8125-4E4F-AFD2-16EC551E8DAB}" type="presParOf" srcId="{B90077B6-671E-4BA7-B629-993157133A77}" destId="{2245D860-2C6B-412B-8027-65E0B19ACFF2}" srcOrd="2" destOrd="0" presId="urn:microsoft.com/office/officeart/2005/8/layout/hierarchy4"/>
    <dgm:cxn modelId="{76B059A4-5178-47DD-BE1D-D376DC113073}" type="presParOf" srcId="{2245D860-2C6B-412B-8027-65E0B19ACFF2}" destId="{3E20A8BE-133A-47CF-83B9-9AE978690938}" srcOrd="0" destOrd="0" presId="urn:microsoft.com/office/officeart/2005/8/layout/hierarchy4"/>
    <dgm:cxn modelId="{D797344C-F387-444D-9B88-21FE2E1D1070}" type="presParOf" srcId="{3E20A8BE-133A-47CF-83B9-9AE978690938}" destId="{A3022894-5017-4BFC-92F1-859D2AB0615B}" srcOrd="0" destOrd="0" presId="urn:microsoft.com/office/officeart/2005/8/layout/hierarchy4"/>
    <dgm:cxn modelId="{B717130E-9484-4B16-9482-04329EDE23E8}" type="presParOf" srcId="{3E20A8BE-133A-47CF-83B9-9AE978690938}" destId="{581D0262-5E39-4AA9-A6DF-9F899A9331C4}" srcOrd="1" destOrd="0" presId="urn:microsoft.com/office/officeart/2005/8/layout/hierarchy4"/>
    <dgm:cxn modelId="{13B0C845-66F5-4D93-AE13-779B903157BF}" type="presParOf" srcId="{3E20A8BE-133A-47CF-83B9-9AE978690938}" destId="{A254B675-E461-46D8-BA04-AF1DCBCD2D3B}" srcOrd="2" destOrd="0" presId="urn:microsoft.com/office/officeart/2005/8/layout/hierarchy4"/>
    <dgm:cxn modelId="{21D1140E-CD72-499F-8D33-A7384BBF64EA}" type="presParOf" srcId="{A254B675-E461-46D8-BA04-AF1DCBCD2D3B}" destId="{5EB12E8D-7B7F-4A30-99E7-5B64609CFD2E}" srcOrd="0" destOrd="0" presId="urn:microsoft.com/office/officeart/2005/8/layout/hierarchy4"/>
    <dgm:cxn modelId="{F35F64B5-E20D-4592-8C56-1998F8047974}" type="presParOf" srcId="{5EB12E8D-7B7F-4A30-99E7-5B64609CFD2E}" destId="{77AF4231-0E06-4D67-9726-0A13A07A304E}" srcOrd="0" destOrd="0" presId="urn:microsoft.com/office/officeart/2005/8/layout/hierarchy4"/>
    <dgm:cxn modelId="{D0C4493C-585F-461E-BD87-C872A7B13D7E}" type="presParOf" srcId="{5EB12E8D-7B7F-4A30-99E7-5B64609CFD2E}" destId="{9F769287-E1D9-4AE4-8142-95E4B654FD88}" srcOrd="1" destOrd="0" presId="urn:microsoft.com/office/officeart/2005/8/layout/hierarchy4"/>
    <dgm:cxn modelId="{5DB515CE-0707-4849-894C-60E5345B4653}" type="presParOf" srcId="{A254B675-E461-46D8-BA04-AF1DCBCD2D3B}" destId="{60654D6E-F3E5-48E3-9135-98DD43B98BCE}" srcOrd="1" destOrd="0" presId="urn:microsoft.com/office/officeart/2005/8/layout/hierarchy4"/>
    <dgm:cxn modelId="{153686A4-0154-41F2-8706-E4708DCB612D}" type="presParOf" srcId="{A254B675-E461-46D8-BA04-AF1DCBCD2D3B}" destId="{48D51404-4B48-42D5-951F-822A52842F92}" srcOrd="2" destOrd="0" presId="urn:microsoft.com/office/officeart/2005/8/layout/hierarchy4"/>
    <dgm:cxn modelId="{213E1470-17C4-4042-B94F-89CF97AC5717}" type="presParOf" srcId="{48D51404-4B48-42D5-951F-822A52842F92}" destId="{176A0B6E-F600-4993-8313-3DB59B4E75DA}" srcOrd="0" destOrd="0" presId="urn:microsoft.com/office/officeart/2005/8/layout/hierarchy4"/>
    <dgm:cxn modelId="{95966924-D777-4875-84CF-BE471459631F}" type="presParOf" srcId="{48D51404-4B48-42D5-951F-822A52842F92}" destId="{D2621789-C5C7-4290-AFE3-CBFDB0BE6A1A}" srcOrd="1" destOrd="0" presId="urn:microsoft.com/office/officeart/2005/8/layout/hierarchy4"/>
    <dgm:cxn modelId="{EF1649B0-0B88-41B4-89BA-E7D6067E93BA}" type="presParOf" srcId="{2245D860-2C6B-412B-8027-65E0B19ACFF2}" destId="{848AA526-DCBE-4DF9-A9A0-34DD96DA419D}" srcOrd="1" destOrd="0" presId="urn:microsoft.com/office/officeart/2005/8/layout/hierarchy4"/>
    <dgm:cxn modelId="{91059940-C35A-47C5-B744-5C5A8DF12DDE}" type="presParOf" srcId="{2245D860-2C6B-412B-8027-65E0B19ACFF2}" destId="{5E976C85-575B-42E3-B0E3-9197FD7E04F1}" srcOrd="2" destOrd="0" presId="urn:microsoft.com/office/officeart/2005/8/layout/hierarchy4"/>
    <dgm:cxn modelId="{9DBE9391-72DE-4397-A653-6AAFCA6F2031}" type="presParOf" srcId="{5E976C85-575B-42E3-B0E3-9197FD7E04F1}" destId="{27A8E2C9-ACC0-4C1C-A1B4-FC5118E4D3CD}" srcOrd="0" destOrd="0" presId="urn:microsoft.com/office/officeart/2005/8/layout/hierarchy4"/>
    <dgm:cxn modelId="{B911359B-2055-416F-9726-48A5122925D0}" type="presParOf" srcId="{5E976C85-575B-42E3-B0E3-9197FD7E04F1}" destId="{BD134D29-993D-49E0-9AD3-8DF9ACCD229B}" srcOrd="1" destOrd="0" presId="urn:microsoft.com/office/officeart/2005/8/layout/hierarchy4"/>
    <dgm:cxn modelId="{B624480C-C2EE-4F94-BE55-F55AE7AD1804}" type="presParOf" srcId="{5E976C85-575B-42E3-B0E3-9197FD7E04F1}" destId="{950D962F-98D4-4E2E-9EDC-622CA1859D92}" srcOrd="2" destOrd="0" presId="urn:microsoft.com/office/officeart/2005/8/layout/hierarchy4"/>
    <dgm:cxn modelId="{020E67D0-8B9E-49CD-884A-4982EC16D0A3}" type="presParOf" srcId="{950D962F-98D4-4E2E-9EDC-622CA1859D92}" destId="{4E773025-6A56-4DAE-B09F-CD5EB51D8CF5}" srcOrd="0" destOrd="0" presId="urn:microsoft.com/office/officeart/2005/8/layout/hierarchy4"/>
    <dgm:cxn modelId="{674F863B-41F9-4A61-8366-AD88A626448A}" type="presParOf" srcId="{4E773025-6A56-4DAE-B09F-CD5EB51D8CF5}" destId="{2D0BEDD2-93E1-444F-B15D-F8AE6E00B684}" srcOrd="0" destOrd="0" presId="urn:microsoft.com/office/officeart/2005/8/layout/hierarchy4"/>
    <dgm:cxn modelId="{856DF405-B811-4A0C-ABD6-9C6EAEF524A7}" type="presParOf" srcId="{4E773025-6A56-4DAE-B09F-CD5EB51D8CF5}" destId="{99975524-9E7C-4C02-BE74-E33345EC6DF1}" srcOrd="1" destOrd="0" presId="urn:microsoft.com/office/officeart/2005/8/layout/hierarchy4"/>
    <dgm:cxn modelId="{EE4A4934-5E5B-4BE8-829C-D921D0DAFE92}" type="presParOf" srcId="{4E773025-6A56-4DAE-B09F-CD5EB51D8CF5}" destId="{EF09C306-775A-4B24-9CF9-41380976B8D0}" srcOrd="2" destOrd="0" presId="urn:microsoft.com/office/officeart/2005/8/layout/hierarchy4"/>
    <dgm:cxn modelId="{396B5F24-7B91-47B3-9803-698DD5C1C87F}" type="presParOf" srcId="{EF09C306-775A-4B24-9CF9-41380976B8D0}" destId="{B8369508-1C3E-42EA-B911-EB12B31ABE89}" srcOrd="0" destOrd="0" presId="urn:microsoft.com/office/officeart/2005/8/layout/hierarchy4"/>
    <dgm:cxn modelId="{34D3E99C-10EA-4436-A4A1-F1CB2B05E633}" type="presParOf" srcId="{B8369508-1C3E-42EA-B911-EB12B31ABE89}" destId="{85EB828F-C976-4C4B-BA1A-17244ACF076A}" srcOrd="0" destOrd="0" presId="urn:microsoft.com/office/officeart/2005/8/layout/hierarchy4"/>
    <dgm:cxn modelId="{3A47C821-0F34-446F-AAE2-F295ECFBE9BD}" type="presParOf" srcId="{B8369508-1C3E-42EA-B911-EB12B31ABE89}" destId="{7CA51DFC-9AB6-431C-9C1B-E07D82D66B4E}" srcOrd="1" destOrd="0" presId="urn:microsoft.com/office/officeart/2005/8/layout/hierarchy4"/>
    <dgm:cxn modelId="{6711AAC1-44BA-4F95-AD37-11B8587BE599}" type="presParOf" srcId="{EF09C306-775A-4B24-9CF9-41380976B8D0}" destId="{A06018AF-59A4-4F09-8D5B-385DBB3F666A}" srcOrd="1" destOrd="0" presId="urn:microsoft.com/office/officeart/2005/8/layout/hierarchy4"/>
    <dgm:cxn modelId="{5275F078-CFC1-4DCA-AC92-9672B40F203B}" type="presParOf" srcId="{EF09C306-775A-4B24-9CF9-41380976B8D0}" destId="{B03E35B3-9816-47C8-815A-2E40261CE97F}" srcOrd="2" destOrd="0" presId="urn:microsoft.com/office/officeart/2005/8/layout/hierarchy4"/>
    <dgm:cxn modelId="{14547EFB-ABF3-4780-AF0A-B1260844104B}" type="presParOf" srcId="{B03E35B3-9816-47C8-815A-2E40261CE97F}" destId="{9DF2C459-4115-4E2B-AE4B-636AE7505F85}" srcOrd="0" destOrd="0" presId="urn:microsoft.com/office/officeart/2005/8/layout/hierarchy4"/>
    <dgm:cxn modelId="{DAE5F7A1-919B-474F-901F-C9C1F74BA84F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0"/>
          <a:ext cx="4035729" cy="8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0"/>
        <a:ext cx="4035729" cy="812356"/>
      </dsp:txXfrm>
    </dsp:sp>
    <dsp:sp modelId="{A3022894-5017-4BFC-92F1-859D2AB0615B}">
      <dsp:nvSpPr>
        <dsp:cNvPr id="0" name=""/>
        <dsp:cNvSpPr/>
      </dsp:nvSpPr>
      <dsp:spPr>
        <a:xfrm>
          <a:off x="5374" y="911437"/>
          <a:ext cx="1983330" cy="583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Analógico</a:t>
          </a:r>
        </a:p>
      </dsp:txBody>
      <dsp:txXfrm>
        <a:off x="5374" y="911437"/>
        <a:ext cx="1983330" cy="583171"/>
      </dsp:txXfrm>
    </dsp:sp>
    <dsp:sp modelId="{77AF4231-0E06-4D67-9726-0A13A07A304E}">
      <dsp:nvSpPr>
        <dsp:cNvPr id="0" name=""/>
        <dsp:cNvSpPr/>
      </dsp:nvSpPr>
      <dsp:spPr>
        <a:xfrm>
          <a:off x="5374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DIVISOR RESISTIVO</a:t>
          </a:r>
          <a:endParaRPr lang="es-AR" sz="1000" kern="1200" dirty="0"/>
        </a:p>
      </dsp:txBody>
      <dsp:txXfrm>
        <a:off x="5374" y="1593113"/>
        <a:ext cx="971268" cy="698228"/>
      </dsp:txXfrm>
    </dsp:sp>
    <dsp:sp modelId="{176A0B6E-F600-4993-8313-3DB59B4E75DA}">
      <dsp:nvSpPr>
        <dsp:cNvPr id="0" name=""/>
        <dsp:cNvSpPr/>
      </dsp:nvSpPr>
      <dsp:spPr>
        <a:xfrm>
          <a:off x="1017436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COMPARADOR</a:t>
          </a:r>
          <a:endParaRPr lang="es-AR" sz="1000" kern="1200" dirty="0"/>
        </a:p>
      </dsp:txBody>
      <dsp:txXfrm>
        <a:off x="1017436" y="1593113"/>
        <a:ext cx="971268" cy="698228"/>
      </dsp:txXfrm>
    </dsp:sp>
    <dsp:sp modelId="{27A8E2C9-ACC0-4C1C-A1B4-FC5118E4D3CD}">
      <dsp:nvSpPr>
        <dsp:cNvPr id="0" name=""/>
        <dsp:cNvSpPr/>
      </dsp:nvSpPr>
      <dsp:spPr>
        <a:xfrm>
          <a:off x="2070291" y="911437"/>
          <a:ext cx="1962934" cy="606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/>
            <a:t>Digital</a:t>
          </a:r>
        </a:p>
      </dsp:txBody>
      <dsp:txXfrm>
        <a:off x="2070291" y="911437"/>
        <a:ext cx="1962934" cy="606566"/>
      </dsp:txXfrm>
    </dsp:sp>
    <dsp:sp modelId="{2D0BEDD2-93E1-444F-B15D-F8AE6E00B684}">
      <dsp:nvSpPr>
        <dsp:cNvPr id="0" name=""/>
        <dsp:cNvSpPr/>
      </dsp:nvSpPr>
      <dsp:spPr>
        <a:xfrm>
          <a:off x="2070291" y="1616508"/>
          <a:ext cx="1962934" cy="493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291" y="1616508"/>
        <a:ext cx="1962934" cy="493761"/>
      </dsp:txXfrm>
    </dsp:sp>
    <dsp:sp modelId="{85EB828F-C976-4C4B-BA1A-17244ACF076A}">
      <dsp:nvSpPr>
        <dsp:cNvPr id="0" name=""/>
        <dsp:cNvSpPr/>
      </dsp:nvSpPr>
      <dsp:spPr>
        <a:xfrm>
          <a:off x="2070291" y="2208773"/>
          <a:ext cx="971268" cy="44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291" y="2208773"/>
        <a:ext cx="971268" cy="446346"/>
      </dsp:txXfrm>
    </dsp:sp>
    <dsp:sp modelId="{9DF2C459-4115-4E2B-AE4B-636AE7505F85}">
      <dsp:nvSpPr>
        <dsp:cNvPr id="0" name=""/>
        <dsp:cNvSpPr/>
      </dsp:nvSpPr>
      <dsp:spPr>
        <a:xfrm>
          <a:off x="3061956" y="2208773"/>
          <a:ext cx="971268" cy="454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1956" y="2208773"/>
        <a:ext cx="971268" cy="4549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062" y="0"/>
          <a:ext cx="2769675" cy="30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CONVERSOR FLASH</a:t>
          </a:r>
        </a:p>
      </dsp:txBody>
      <dsp:txXfrm>
        <a:off x="1062" y="0"/>
        <a:ext cx="2769675" cy="304641"/>
      </dsp:txXfrm>
    </dsp:sp>
    <dsp:sp modelId="{A3022894-5017-4BFC-92F1-859D2AB0615B}">
      <dsp:nvSpPr>
        <dsp:cNvPr id="0" name=""/>
        <dsp:cNvSpPr/>
      </dsp:nvSpPr>
      <dsp:spPr>
        <a:xfrm>
          <a:off x="3765" y="390270"/>
          <a:ext cx="1522265" cy="2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Analógico</a:t>
          </a:r>
        </a:p>
      </dsp:txBody>
      <dsp:txXfrm>
        <a:off x="3765" y="390270"/>
        <a:ext cx="1522265" cy="231060"/>
      </dsp:txXfrm>
    </dsp:sp>
    <dsp:sp modelId="{77AF4231-0E06-4D67-9726-0A13A07A304E}">
      <dsp:nvSpPr>
        <dsp:cNvPr id="0" name=""/>
        <dsp:cNvSpPr/>
      </dsp:nvSpPr>
      <dsp:spPr>
        <a:xfrm>
          <a:off x="3765" y="706671"/>
          <a:ext cx="580347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DIVISOR RESISTIVO</a:t>
          </a:r>
          <a:endParaRPr lang="es-AR" sz="700" kern="1200" dirty="0"/>
        </a:p>
      </dsp:txBody>
      <dsp:txXfrm>
        <a:off x="3765" y="706671"/>
        <a:ext cx="580347" cy="467370"/>
      </dsp:txXfrm>
    </dsp:sp>
    <dsp:sp modelId="{176A0B6E-F600-4993-8313-3DB59B4E75DA}">
      <dsp:nvSpPr>
        <dsp:cNvPr id="0" name=""/>
        <dsp:cNvSpPr/>
      </dsp:nvSpPr>
      <dsp:spPr>
        <a:xfrm>
          <a:off x="612196" y="706671"/>
          <a:ext cx="913835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COMPARADOR</a:t>
          </a:r>
          <a:endParaRPr lang="es-AR" sz="900" b="1" kern="1200" dirty="0"/>
        </a:p>
      </dsp:txBody>
      <dsp:txXfrm>
        <a:off x="612196" y="706671"/>
        <a:ext cx="913835" cy="467370"/>
      </dsp:txXfrm>
    </dsp:sp>
    <dsp:sp modelId="{27A8E2C9-ACC0-4C1C-A1B4-FC5118E4D3CD}">
      <dsp:nvSpPr>
        <dsp:cNvPr id="0" name=""/>
        <dsp:cNvSpPr/>
      </dsp:nvSpPr>
      <dsp:spPr>
        <a:xfrm>
          <a:off x="1582196" y="390270"/>
          <a:ext cx="1185837" cy="21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Digital</a:t>
          </a:r>
        </a:p>
      </dsp:txBody>
      <dsp:txXfrm>
        <a:off x="1582196" y="390270"/>
        <a:ext cx="1185837" cy="216503"/>
      </dsp:txXfrm>
    </dsp:sp>
    <dsp:sp modelId="{2D0BEDD2-93E1-444F-B15D-F8AE6E00B684}">
      <dsp:nvSpPr>
        <dsp:cNvPr id="0" name=""/>
        <dsp:cNvSpPr/>
      </dsp:nvSpPr>
      <dsp:spPr>
        <a:xfrm>
          <a:off x="1582196" y="692114"/>
          <a:ext cx="1185837" cy="330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/>
            <a:t>DECODIFICADOR</a:t>
          </a:r>
        </a:p>
      </dsp:txBody>
      <dsp:txXfrm>
        <a:off x="1582196" y="692114"/>
        <a:ext cx="1185837" cy="330507"/>
      </dsp:txXfrm>
    </dsp:sp>
    <dsp:sp modelId="{85EB828F-C976-4C4B-BA1A-17244ACF076A}">
      <dsp:nvSpPr>
        <dsp:cNvPr id="0" name=""/>
        <dsp:cNvSpPr/>
      </dsp:nvSpPr>
      <dsp:spPr>
        <a:xfrm>
          <a:off x="1596065" y="1107963"/>
          <a:ext cx="475425" cy="29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596065" y="1107963"/>
        <a:ext cx="475425" cy="298769"/>
      </dsp:txXfrm>
    </dsp:sp>
    <dsp:sp modelId="{9DF2C459-4115-4E2B-AE4B-636AE7505F85}">
      <dsp:nvSpPr>
        <dsp:cNvPr id="0" name=""/>
        <dsp:cNvSpPr/>
      </dsp:nvSpPr>
      <dsp:spPr>
        <a:xfrm>
          <a:off x="2085531" y="1107963"/>
          <a:ext cx="668634" cy="304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85531" y="1107963"/>
        <a:ext cx="668634" cy="3045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324" y="745"/>
          <a:ext cx="2771150" cy="28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324" y="745"/>
        <a:ext cx="2771150" cy="282456"/>
      </dsp:txXfrm>
    </dsp:sp>
    <dsp:sp modelId="{A3022894-5017-4BFC-92F1-859D2AB0615B}">
      <dsp:nvSpPr>
        <dsp:cNvPr id="0" name=""/>
        <dsp:cNvSpPr/>
      </dsp:nvSpPr>
      <dsp:spPr>
        <a:xfrm>
          <a:off x="3029" y="362791"/>
          <a:ext cx="1191872" cy="214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029" y="362791"/>
        <a:ext cx="1191872" cy="214233"/>
      </dsp:txXfrm>
    </dsp:sp>
    <dsp:sp modelId="{77AF4231-0E06-4D67-9726-0A13A07A304E}">
      <dsp:nvSpPr>
        <dsp:cNvPr id="0" name=""/>
        <dsp:cNvSpPr/>
      </dsp:nvSpPr>
      <dsp:spPr>
        <a:xfrm>
          <a:off x="3044" y="656151"/>
          <a:ext cx="545772" cy="433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044" y="656151"/>
        <a:ext cx="545772" cy="433335"/>
      </dsp:txXfrm>
    </dsp:sp>
    <dsp:sp modelId="{176A0B6E-F600-4993-8313-3DB59B4E75DA}">
      <dsp:nvSpPr>
        <dsp:cNvPr id="0" name=""/>
        <dsp:cNvSpPr/>
      </dsp:nvSpPr>
      <dsp:spPr>
        <a:xfrm>
          <a:off x="580160" y="656151"/>
          <a:ext cx="614726" cy="4333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580160" y="656151"/>
        <a:ext cx="614726" cy="433335"/>
      </dsp:txXfrm>
    </dsp:sp>
    <dsp:sp modelId="{27A8E2C9-ACC0-4C1C-A1B4-FC5118E4D3CD}">
      <dsp:nvSpPr>
        <dsp:cNvPr id="0" name=""/>
        <dsp:cNvSpPr/>
      </dsp:nvSpPr>
      <dsp:spPr>
        <a:xfrm>
          <a:off x="1257586" y="362791"/>
          <a:ext cx="1511183" cy="2007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257586" y="362791"/>
        <a:ext cx="1511183" cy="200737"/>
      </dsp:txXfrm>
    </dsp:sp>
    <dsp:sp modelId="{2D0BEDD2-93E1-444F-B15D-F8AE6E00B684}">
      <dsp:nvSpPr>
        <dsp:cNvPr id="0" name=""/>
        <dsp:cNvSpPr/>
      </dsp:nvSpPr>
      <dsp:spPr>
        <a:xfrm>
          <a:off x="1260534" y="642655"/>
          <a:ext cx="1505289" cy="30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260534" y="642655"/>
        <a:ext cx="1505289" cy="306438"/>
      </dsp:txXfrm>
    </dsp:sp>
    <dsp:sp modelId="{85EB828F-C976-4C4B-BA1A-17244ACF076A}">
      <dsp:nvSpPr>
        <dsp:cNvPr id="0" name=""/>
        <dsp:cNvSpPr/>
      </dsp:nvSpPr>
      <dsp:spPr>
        <a:xfrm>
          <a:off x="1260534" y="1028219"/>
          <a:ext cx="736974" cy="3794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b="1" kern="1200" dirty="0"/>
            <a:t>NEGADOR</a:t>
          </a:r>
          <a:endParaRPr lang="es-AR" sz="500" b="1" kern="1200" dirty="0"/>
        </a:p>
      </dsp:txBody>
      <dsp:txXfrm>
        <a:off x="1260534" y="1028219"/>
        <a:ext cx="736974" cy="379422"/>
      </dsp:txXfrm>
    </dsp:sp>
    <dsp:sp modelId="{9DF2C459-4115-4E2B-AE4B-636AE7505F85}">
      <dsp:nvSpPr>
        <dsp:cNvPr id="0" name=""/>
        <dsp:cNvSpPr/>
      </dsp:nvSpPr>
      <dsp:spPr>
        <a:xfrm>
          <a:off x="2013133" y="1028219"/>
          <a:ext cx="752689" cy="3833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b="1" kern="1200" dirty="0"/>
            <a:t>COMPUERTAS NAND</a:t>
          </a:r>
        </a:p>
      </dsp:txBody>
      <dsp:txXfrm>
        <a:off x="2013133" y="1028219"/>
        <a:ext cx="752689" cy="3833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6" y="414"/>
          <a:ext cx="2697819" cy="278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986" y="414"/>
        <a:ext cx="2697819" cy="278127"/>
      </dsp:txXfrm>
    </dsp:sp>
    <dsp:sp modelId="{A3022894-5017-4BFC-92F1-859D2AB0615B}">
      <dsp:nvSpPr>
        <dsp:cNvPr id="0" name=""/>
        <dsp:cNvSpPr/>
      </dsp:nvSpPr>
      <dsp:spPr>
        <a:xfrm>
          <a:off x="3619" y="354876"/>
          <a:ext cx="1325850" cy="210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19" y="354876"/>
        <a:ext cx="1325850" cy="210950"/>
      </dsp:txXfrm>
    </dsp:sp>
    <dsp:sp modelId="{77AF4231-0E06-4D67-9726-0A13A07A304E}">
      <dsp:nvSpPr>
        <dsp:cNvPr id="0" name=""/>
        <dsp:cNvSpPr/>
      </dsp:nvSpPr>
      <dsp:spPr>
        <a:xfrm>
          <a:off x="3632" y="641715"/>
          <a:ext cx="649290" cy="426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32" y="641715"/>
        <a:ext cx="649290" cy="426693"/>
      </dsp:txXfrm>
    </dsp:sp>
    <dsp:sp modelId="{176A0B6E-F600-4993-8313-3DB59B4E75DA}">
      <dsp:nvSpPr>
        <dsp:cNvPr id="0" name=""/>
        <dsp:cNvSpPr/>
      </dsp:nvSpPr>
      <dsp:spPr>
        <a:xfrm>
          <a:off x="680166" y="641715"/>
          <a:ext cx="649290" cy="426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80166" y="641715"/>
        <a:ext cx="649290" cy="426693"/>
      </dsp:txXfrm>
    </dsp:sp>
    <dsp:sp modelId="{27A8E2C9-ACC0-4C1C-A1B4-FC5118E4D3CD}">
      <dsp:nvSpPr>
        <dsp:cNvPr id="0" name=""/>
        <dsp:cNvSpPr/>
      </dsp:nvSpPr>
      <dsp:spPr>
        <a:xfrm>
          <a:off x="1383957" y="354876"/>
          <a:ext cx="1312215" cy="19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383957" y="354876"/>
        <a:ext cx="1312215" cy="197660"/>
      </dsp:txXfrm>
    </dsp:sp>
    <dsp:sp modelId="{2D0BEDD2-93E1-444F-B15D-F8AE6E00B684}">
      <dsp:nvSpPr>
        <dsp:cNvPr id="0" name=""/>
        <dsp:cNvSpPr/>
      </dsp:nvSpPr>
      <dsp:spPr>
        <a:xfrm>
          <a:off x="1386516" y="628426"/>
          <a:ext cx="1307097" cy="42958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/>
            <a:t>DECODIFICADOR</a:t>
          </a:r>
          <a:endParaRPr lang="es-AR" sz="600" b="1" kern="1200" dirty="0"/>
        </a:p>
      </dsp:txBody>
      <dsp:txXfrm>
        <a:off x="1386516" y="628426"/>
        <a:ext cx="1307097" cy="429580"/>
      </dsp:txXfrm>
    </dsp:sp>
    <dsp:sp modelId="{85EB828F-C976-4C4B-BA1A-17244ACF076A}">
      <dsp:nvSpPr>
        <dsp:cNvPr id="0" name=""/>
        <dsp:cNvSpPr/>
      </dsp:nvSpPr>
      <dsp:spPr>
        <a:xfrm>
          <a:off x="1386516" y="1133895"/>
          <a:ext cx="646757" cy="27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386516" y="1133895"/>
        <a:ext cx="646757" cy="272766"/>
      </dsp:txXfrm>
    </dsp:sp>
    <dsp:sp modelId="{9DF2C459-4115-4E2B-AE4B-636AE7505F85}">
      <dsp:nvSpPr>
        <dsp:cNvPr id="0" name=""/>
        <dsp:cNvSpPr/>
      </dsp:nvSpPr>
      <dsp:spPr>
        <a:xfrm>
          <a:off x="2046855" y="1133895"/>
          <a:ext cx="646757" cy="278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46855" y="1133895"/>
        <a:ext cx="646757" cy="27802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4" y="55"/>
          <a:ext cx="2769830" cy="4419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1" kern="1200" dirty="0"/>
            <a:t>CONVERSOR FLASH</a:t>
          </a:r>
        </a:p>
      </dsp:txBody>
      <dsp:txXfrm>
        <a:off x="984" y="55"/>
        <a:ext cx="2769830" cy="441936"/>
      </dsp:txXfrm>
    </dsp:sp>
    <dsp:sp modelId="{A3022894-5017-4BFC-92F1-859D2AB0615B}">
      <dsp:nvSpPr>
        <dsp:cNvPr id="0" name=""/>
        <dsp:cNvSpPr/>
      </dsp:nvSpPr>
      <dsp:spPr>
        <a:xfrm>
          <a:off x="3688" y="517160"/>
          <a:ext cx="1361213" cy="202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88" y="517160"/>
        <a:ext cx="1361213" cy="202331"/>
      </dsp:txXfrm>
    </dsp:sp>
    <dsp:sp modelId="{77AF4231-0E06-4D67-9726-0A13A07A304E}">
      <dsp:nvSpPr>
        <dsp:cNvPr id="0" name=""/>
        <dsp:cNvSpPr/>
      </dsp:nvSpPr>
      <dsp:spPr>
        <a:xfrm>
          <a:off x="3688" y="794222"/>
          <a:ext cx="666607" cy="409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88" y="794222"/>
        <a:ext cx="666607" cy="409260"/>
      </dsp:txXfrm>
    </dsp:sp>
    <dsp:sp modelId="{176A0B6E-F600-4993-8313-3DB59B4E75DA}">
      <dsp:nvSpPr>
        <dsp:cNvPr id="0" name=""/>
        <dsp:cNvSpPr/>
      </dsp:nvSpPr>
      <dsp:spPr>
        <a:xfrm>
          <a:off x="698293" y="794222"/>
          <a:ext cx="666607" cy="4092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98293" y="794222"/>
        <a:ext cx="666607" cy="409260"/>
      </dsp:txXfrm>
    </dsp:sp>
    <dsp:sp modelId="{27A8E2C9-ACC0-4C1C-A1B4-FC5118E4D3CD}">
      <dsp:nvSpPr>
        <dsp:cNvPr id="0" name=""/>
        <dsp:cNvSpPr/>
      </dsp:nvSpPr>
      <dsp:spPr>
        <a:xfrm>
          <a:off x="1420896" y="517160"/>
          <a:ext cx="1347214" cy="189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420896" y="517160"/>
        <a:ext cx="1347214" cy="189585"/>
      </dsp:txXfrm>
    </dsp:sp>
    <dsp:sp modelId="{2D0BEDD2-93E1-444F-B15D-F8AE6E00B684}">
      <dsp:nvSpPr>
        <dsp:cNvPr id="0" name=""/>
        <dsp:cNvSpPr/>
      </dsp:nvSpPr>
      <dsp:spPr>
        <a:xfrm>
          <a:off x="1420896" y="781475"/>
          <a:ext cx="1347214" cy="289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20896" y="781475"/>
        <a:ext cx="1347214" cy="289414"/>
      </dsp:txXfrm>
    </dsp:sp>
    <dsp:sp modelId="{85EB828F-C976-4C4B-BA1A-17244ACF076A}">
      <dsp:nvSpPr>
        <dsp:cNvPr id="0" name=""/>
        <dsp:cNvSpPr/>
      </dsp:nvSpPr>
      <dsp:spPr>
        <a:xfrm>
          <a:off x="1420896" y="1145620"/>
          <a:ext cx="666607" cy="261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20896" y="1145620"/>
        <a:ext cx="666607" cy="261622"/>
      </dsp:txXfrm>
    </dsp:sp>
    <dsp:sp modelId="{9DF2C459-4115-4E2B-AE4B-636AE7505F85}">
      <dsp:nvSpPr>
        <dsp:cNvPr id="0" name=""/>
        <dsp:cNvSpPr/>
      </dsp:nvSpPr>
      <dsp:spPr>
        <a:xfrm>
          <a:off x="2101503" y="1145620"/>
          <a:ext cx="666607" cy="26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101503" y="1145620"/>
        <a:ext cx="666607" cy="26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1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33.png"/><Relationship Id="rId4" Type="http://schemas.openxmlformats.org/officeDocument/2006/relationships/image" Target="../media/image32.emf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39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8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1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11" Type="http://schemas.openxmlformats.org/officeDocument/2006/relationships/image" Target="../media/image4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uments\TESIS\fiocs\Documentation\Videos\Magnetospheric%20Substorm%20causing%20Auroras.MP4" TargetMode="Externa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5.gif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8077200" cy="1888232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Inyección de fallas transitorias inducidas por radiación en estructuras analógicas </a:t>
            </a:r>
            <a:r>
              <a:rPr lang="en-US" smtClean="0"/>
              <a:t>CMOS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Fabricio N</a:t>
            </a:r>
            <a:r>
              <a:rPr lang="en-US" smtClean="0"/>
              <a:t>. </a:t>
            </a:r>
            <a:r>
              <a:rPr lang="en-US" smtClean="0"/>
              <a:t>Altamiranda</a:t>
            </a:r>
            <a:endParaRPr lang="en-US" smtClean="0"/>
          </a:p>
          <a:p>
            <a:pPr algn="r"/>
            <a:r>
              <a:rPr lang="en-US" smtClean="0"/>
              <a:t>Facundo </a:t>
            </a:r>
            <a:r>
              <a:rPr lang="en-US" smtClean="0"/>
              <a:t>J</a:t>
            </a:r>
            <a:r>
              <a:rPr lang="en-US" smtClean="0"/>
              <a:t>. </a:t>
            </a:r>
            <a:r>
              <a:rPr lang="en-US" smtClean="0"/>
              <a:t>Ferrer</a:t>
            </a:r>
            <a:endParaRPr lang="en-US" smtClean="0"/>
          </a:p>
          <a:p>
            <a:endParaRPr lang="en-US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1628800"/>
            <a:ext cx="4860032" cy="5229200"/>
          </a:xfrm>
        </p:spPr>
        <p:txBody>
          <a:bodyPr>
            <a:normAutofit/>
          </a:bodyPr>
          <a:lstStyle/>
          <a:p>
            <a:r>
              <a:rPr lang="es-AR" dirty="0" smtClean="0"/>
              <a:t>Tecnología de diseño: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IBM Semiconductor</a:t>
            </a:r>
            <a:r>
              <a:rPr lang="en-US" sz="2000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 </a:t>
            </a:r>
            <a:endParaRPr lang="en-US" sz="2000" b="1" dirty="0" smtClean="0">
              <a:solidFill>
                <a:srgbClr val="333399"/>
              </a:solidFill>
              <a:latin typeface="Calibri"/>
              <a:ea typeface="Calibri"/>
              <a:cs typeface="Times New Roman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0.18 Micron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7RF CMOS Process</a:t>
            </a:r>
            <a:endParaRPr lang="es-AR" sz="2000" dirty="0" smtClean="0">
              <a:latin typeface="Calibri"/>
              <a:ea typeface="Calibri"/>
              <a:cs typeface="Times New Roman"/>
            </a:endParaRPr>
          </a:p>
          <a:p>
            <a:r>
              <a:rPr lang="es-AR" dirty="0" smtClean="0"/>
              <a:t>Requisitos del conversor:</a:t>
            </a:r>
          </a:p>
          <a:p>
            <a:pPr lvl="1"/>
            <a:r>
              <a:rPr lang="es-AR" dirty="0" smtClean="0"/>
              <a:t>6 bits de resolución de salida.</a:t>
            </a:r>
          </a:p>
          <a:p>
            <a:pPr lvl="1"/>
            <a:r>
              <a:rPr lang="es-AR" dirty="0" smtClean="0"/>
              <a:t>Frecuencia de funcionamiento de 100KHz.</a:t>
            </a:r>
          </a:p>
          <a:p>
            <a:pPr lvl="1"/>
            <a:r>
              <a:rPr lang="es-AR" dirty="0" smtClean="0"/>
              <a:t>Tensiones de alimentación 3.3voltios.</a:t>
            </a:r>
          </a:p>
          <a:p>
            <a:pPr lvl="1"/>
            <a:r>
              <a:rPr lang="es-AR" dirty="0" smtClean="0"/>
              <a:t>Rango de conversión de 0 a 1 voltio.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076056" y="4149080"/>
          <a:ext cx="40386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4 Marcador de contenido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5728" y="1628800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2 Marcador de contenido" descr="ibm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144016"/>
            <a:ext cx="1498449" cy="1124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14 Marcador de contenido" descr="MOSIS-Figure3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2080" y="1988840"/>
            <a:ext cx="1366645" cy="17571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</a:t>
            </a:r>
            <a:r>
              <a:rPr lang="es-AR" dirty="0" smtClean="0"/>
              <a:t>Ñ</a:t>
            </a:r>
            <a:r>
              <a:rPr lang="en-US" dirty="0" smtClean="0"/>
              <a:t>O: </a:t>
            </a:r>
            <a:r>
              <a:rPr lang="en-US" dirty="0" err="1" smtClean="0"/>
              <a:t>Plataformas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3212976"/>
            <a:ext cx="4038600" cy="3184776"/>
          </a:xfrm>
        </p:spPr>
        <p:txBody>
          <a:bodyPr/>
          <a:lstStyle/>
          <a:p>
            <a:r>
              <a:rPr lang="es-AR" dirty="0" smtClean="0"/>
              <a:t>Linux</a:t>
            </a:r>
          </a:p>
          <a:p>
            <a:r>
              <a:rPr lang="es-AR" dirty="0" smtClean="0"/>
              <a:t>Open-</a:t>
            </a:r>
            <a:r>
              <a:rPr lang="es-AR" dirty="0" err="1" smtClean="0"/>
              <a:t>Source</a:t>
            </a:r>
            <a:endParaRPr lang="es-AR" dirty="0" smtClean="0"/>
          </a:p>
          <a:p>
            <a:r>
              <a:rPr lang="es-AR" dirty="0" smtClean="0"/>
              <a:t>Licencias gratuitas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3212976"/>
            <a:ext cx="4038600" cy="3184776"/>
          </a:xfrm>
        </p:spPr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Close-Source</a:t>
            </a:r>
          </a:p>
          <a:p>
            <a:r>
              <a:rPr lang="en-US" dirty="0" err="1" smtClean="0"/>
              <a:t>Licencias</a:t>
            </a:r>
            <a:r>
              <a:rPr lang="en-US" dirty="0" smtClean="0"/>
              <a:t> </a:t>
            </a:r>
            <a:r>
              <a:rPr lang="es-AR" dirty="0" smtClean="0"/>
              <a:t>pagas</a:t>
            </a:r>
            <a:r>
              <a:rPr lang="en-US" dirty="0" smtClean="0"/>
              <a:t> </a:t>
            </a:r>
            <a:r>
              <a:rPr lang="en-US" dirty="0" smtClean="0"/>
              <a:t>(UCC)</a:t>
            </a:r>
          </a:p>
          <a:p>
            <a:endParaRPr lang="es-AR" dirty="0"/>
          </a:p>
        </p:txBody>
      </p:sp>
      <p:grpSp>
        <p:nvGrpSpPr>
          <p:cNvPr id="13" name="12 Grupo"/>
          <p:cNvGrpSpPr/>
          <p:nvPr/>
        </p:nvGrpSpPr>
        <p:grpSpPr>
          <a:xfrm>
            <a:off x="1043608" y="1772816"/>
            <a:ext cx="2596934" cy="1305436"/>
            <a:chOff x="1043608" y="1772816"/>
            <a:chExt cx="2596934" cy="13054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1772816"/>
              <a:ext cx="2596934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1115616" y="2708920"/>
              <a:ext cx="24253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http://www.gpleda.org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6801" y="1556792"/>
            <a:ext cx="2664296" cy="1521460"/>
            <a:chOff x="5576801" y="1556792"/>
            <a:chExt cx="2664296" cy="152146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4833" y="1556792"/>
              <a:ext cx="207870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6801" y="2492896"/>
              <a:ext cx="25622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5580112" y="2708920"/>
              <a:ext cx="2660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http://www.cadence.com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Comparador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008" y="1628800"/>
            <a:ext cx="46440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>
          <a:xfrm>
            <a:off x="4572001" y="1556792"/>
            <a:ext cx="4392487" cy="4104456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Características:</a:t>
            </a:r>
          </a:p>
          <a:p>
            <a:pPr lvl="1"/>
            <a:r>
              <a:rPr lang="es-AR" dirty="0" smtClean="0"/>
              <a:t>Ganancia</a:t>
            </a:r>
            <a:r>
              <a:rPr lang="en-US" dirty="0" smtClean="0"/>
              <a:t> &gt; 24.500. </a:t>
            </a:r>
          </a:p>
          <a:p>
            <a:pPr lvl="1"/>
            <a:r>
              <a:rPr lang="en-US" dirty="0" smtClean="0"/>
              <a:t>Corrientes de Bias: 105uA.</a:t>
            </a:r>
          </a:p>
          <a:p>
            <a:pPr lvl="1"/>
            <a:r>
              <a:rPr lang="es-AR" dirty="0" smtClean="0"/>
              <a:t>Corriente</a:t>
            </a:r>
            <a:r>
              <a:rPr lang="en-US" dirty="0" smtClean="0"/>
              <a:t> en </a:t>
            </a:r>
            <a:r>
              <a:rPr lang="en-US" dirty="0" err="1" smtClean="0"/>
              <a:t>rama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: 1.05mA.</a:t>
            </a:r>
          </a:p>
          <a:p>
            <a:pPr lvl="1"/>
            <a:r>
              <a:rPr lang="en-US" dirty="0" smtClean="0"/>
              <a:t>Tension de Bias: 1V.</a:t>
            </a:r>
          </a:p>
          <a:p>
            <a:pPr lvl="1"/>
            <a:r>
              <a:rPr lang="en-US" dirty="0" err="1" smtClean="0"/>
              <a:t>VINpos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: </a:t>
            </a:r>
          </a:p>
          <a:p>
            <a:pPr lvl="1" algn="ctr">
              <a:buNone/>
            </a:pPr>
            <a:r>
              <a:rPr lang="en-US" dirty="0" smtClean="0"/>
              <a:t>1V &lt; </a:t>
            </a:r>
            <a:r>
              <a:rPr lang="en-US" dirty="0" err="1" smtClean="0"/>
              <a:t>VINpos</a:t>
            </a:r>
            <a:r>
              <a:rPr lang="en-US" dirty="0" smtClean="0"/>
              <a:t> &lt; </a:t>
            </a:r>
            <a:r>
              <a:rPr lang="en-US" dirty="0" err="1" smtClean="0"/>
              <a:t>Vref</a:t>
            </a:r>
            <a:endParaRPr lang="en-US" dirty="0" smtClean="0"/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 &lt; 7.5 </a:t>
            </a:r>
            <a:r>
              <a:rPr lang="en-US" dirty="0" err="1" smtClean="0"/>
              <a:t>uS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</a:p>
          <a:p>
            <a:pPr lvl="1" algn="ctr">
              <a:buNone/>
            </a:pPr>
            <a:r>
              <a:rPr lang="en-US" dirty="0" err="1" smtClean="0"/>
              <a:t>tHL</a:t>
            </a:r>
            <a:r>
              <a:rPr lang="en-US" dirty="0" smtClean="0"/>
              <a:t> &lt; 3.5uS.</a:t>
            </a:r>
          </a:p>
          <a:p>
            <a:pPr lvl="1"/>
            <a:r>
              <a:rPr lang="en-US" dirty="0" err="1" smtClean="0"/>
              <a:t>Maximo</a:t>
            </a:r>
            <a:r>
              <a:rPr lang="en-US" dirty="0" smtClean="0"/>
              <a:t> Offset de </a:t>
            </a:r>
            <a:r>
              <a:rPr lang="en-US" dirty="0" err="1" smtClean="0"/>
              <a:t>cruce</a:t>
            </a:r>
            <a:r>
              <a:rPr lang="en-US" dirty="0" smtClean="0"/>
              <a:t>  entre:</a:t>
            </a:r>
          </a:p>
          <a:p>
            <a:pPr lvl="1" algn="ctr">
              <a:buNone/>
            </a:pPr>
            <a:r>
              <a:rPr lang="en-US" dirty="0" smtClean="0"/>
              <a:t>-0.1mV y 0.2mV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11" name="10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584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8744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5301208"/>
            <a:ext cx="4043362" cy="13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s-AR" dirty="0" smtClean="0"/>
              <a:t>DISEÑO: Compuertas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79513" y="1556792"/>
            <a:ext cx="3672408" cy="30963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 de 2, 3, 4, y 8 entradas y lógica INVERSORA.</a:t>
            </a:r>
          </a:p>
          <a:p>
            <a:pPr lvl="1"/>
            <a:r>
              <a:rPr lang="en-US" dirty="0" err="1" smtClean="0"/>
              <a:t>Cruce</a:t>
            </a:r>
            <a:r>
              <a:rPr lang="en-US" dirty="0" smtClean="0"/>
              <a:t> </a:t>
            </a:r>
            <a:r>
              <a:rPr lang="en-US" dirty="0" err="1" smtClean="0"/>
              <a:t>simetrico</a:t>
            </a:r>
            <a:r>
              <a:rPr lang="en-US" dirty="0" smtClean="0"/>
              <a:t> de </a:t>
            </a:r>
            <a:r>
              <a:rPr lang="en-US" dirty="0" err="1" smtClean="0"/>
              <a:t>compuertas</a:t>
            </a:r>
            <a:r>
              <a:rPr lang="en-US" dirty="0" smtClean="0"/>
              <a:t> (1.4v - 1.7v)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tHL</a:t>
            </a:r>
            <a:r>
              <a:rPr lang="en-US" dirty="0" smtClean="0"/>
              <a:t> &lt; 100pS.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&lt; 90pS.</a:t>
            </a:r>
          </a:p>
          <a:p>
            <a:pPr lvl="1"/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45365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5877272"/>
            <a:ext cx="617505" cy="6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5157192"/>
            <a:ext cx="648072" cy="5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3212976"/>
            <a:ext cx="1351296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008" y="4725144"/>
            <a:ext cx="3491880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0" y="3437096"/>
            <a:ext cx="5390674" cy="34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24528" y="1412776"/>
            <a:ext cx="564197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143000"/>
          </a:xfrm>
        </p:spPr>
        <p:txBody>
          <a:bodyPr/>
          <a:lstStyle/>
          <a:p>
            <a:r>
              <a:rPr lang="es-AR" dirty="0" smtClean="0"/>
              <a:t>DISEÑO: Decodificador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976663" cy="334096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n-US" dirty="0" err="1" smtClean="0"/>
              <a:t>Compuertas</a:t>
            </a:r>
            <a:r>
              <a:rPr lang="en-US" dirty="0" smtClean="0"/>
              <a:t> NEGADORAS y NANDs de 2, 4 y 8 </a:t>
            </a:r>
            <a:r>
              <a:rPr lang="en-US" dirty="0" err="1" smtClean="0"/>
              <a:t>entradas</a:t>
            </a:r>
            <a:r>
              <a:rPr lang="en-US" dirty="0" smtClean="0"/>
              <a:t>. </a:t>
            </a:r>
          </a:p>
          <a:p>
            <a:pPr lvl="1"/>
            <a:r>
              <a:rPr lang="es-AR" dirty="0" err="1" smtClean="0"/>
              <a:t>Excursion</a:t>
            </a:r>
            <a:r>
              <a:rPr lang="es-AR" dirty="0" smtClean="0"/>
              <a:t> de la señal de entrada 0 a 2 voltios.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retardo</a:t>
            </a: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&lt; 790 </a:t>
            </a:r>
            <a:r>
              <a:rPr lang="en-US" dirty="0" err="1" smtClean="0"/>
              <a:t>pS.</a:t>
            </a:r>
            <a:endParaRPr lang="en-US" dirty="0" smtClean="0"/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retardo</a:t>
            </a:r>
            <a:r>
              <a:rPr lang="en-US" dirty="0" smtClean="0"/>
              <a:t> </a:t>
            </a:r>
            <a:r>
              <a:rPr lang="en-US" dirty="0" err="1" smtClean="0"/>
              <a:t>tHL</a:t>
            </a:r>
            <a:r>
              <a:rPr lang="en-US" dirty="0" smtClean="0"/>
              <a:t> &lt; 260 </a:t>
            </a:r>
            <a:r>
              <a:rPr lang="en-US" dirty="0" err="1" smtClean="0"/>
              <a:t>pS.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entradas</a:t>
            </a:r>
            <a:r>
              <a:rPr lang="en-US" dirty="0" smtClean="0"/>
              <a:t> de </a:t>
            </a:r>
            <a:r>
              <a:rPr lang="en-US" dirty="0" err="1" smtClean="0"/>
              <a:t>conexion</a:t>
            </a:r>
            <a:r>
              <a:rPr lang="en-US" dirty="0" smtClean="0"/>
              <a:t> de </a:t>
            </a:r>
            <a:r>
              <a:rPr lang="en-US" dirty="0" err="1" smtClean="0"/>
              <a:t>alimentacion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63 </a:t>
            </a:r>
            <a:r>
              <a:rPr lang="en-US" dirty="0" err="1" smtClean="0"/>
              <a:t>entradas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termometro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salidas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Error digital 1/2LSB =5mV.</a:t>
            </a:r>
            <a:endParaRPr lang="en-US" dirty="0" smtClean="0"/>
          </a:p>
        </p:txBody>
      </p:sp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444208" y="0"/>
          <a:ext cx="2699792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Imagen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4005064"/>
            <a:ext cx="421196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085184"/>
            <a:ext cx="4716016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628800"/>
            <a:ext cx="2016224" cy="20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1556792"/>
            <a:ext cx="5390674" cy="34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80312" y="3448602"/>
            <a:ext cx="5384329" cy="34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Flash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00201"/>
            <a:ext cx="4680521" cy="31249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Conversion 6 bits.</a:t>
            </a:r>
          </a:p>
          <a:p>
            <a:r>
              <a:rPr lang="es-AR" dirty="0" smtClean="0"/>
              <a:t>Retardo de transición &lt; 7uS</a:t>
            </a:r>
            <a:r>
              <a:rPr lang="es-AR" dirty="0" smtClean="0"/>
              <a:t>.</a:t>
            </a:r>
          </a:p>
          <a:p>
            <a:r>
              <a:rPr lang="es-AR" dirty="0" smtClean="0"/>
              <a:t>Tensión de alimentación de 3.3 voltios.</a:t>
            </a:r>
          </a:p>
          <a:p>
            <a:r>
              <a:rPr lang="es-AR" dirty="0" smtClean="0"/>
              <a:t>Tensión de Bias de 1 voltio.</a:t>
            </a:r>
          </a:p>
          <a:p>
            <a:r>
              <a:rPr lang="es-AR" dirty="0" smtClean="0"/>
              <a:t>Configuración presentada:</a:t>
            </a:r>
          </a:p>
          <a:p>
            <a:pPr lvl="1"/>
            <a:r>
              <a:rPr lang="es-AR" dirty="0" smtClean="0"/>
              <a:t>Tensión de referencia de 630mV.</a:t>
            </a:r>
          </a:p>
          <a:p>
            <a:pPr lvl="1"/>
            <a:r>
              <a:rPr lang="es-AR" dirty="0" smtClean="0"/>
              <a:t>Tensión de entrada 460mV.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8 Marcador de contenido"/>
          <p:cNvPicPr>
            <a:picLocks noGrp="1"/>
          </p:cNvPicPr>
          <p:nvPr>
            <p:ph sz="half" idx="13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1700808"/>
            <a:ext cx="39959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Marcador de contenido"/>
          <p:cNvPicPr>
            <a:picLocks noGrp="1"/>
          </p:cNvPicPr>
          <p:nvPr>
            <p:ph sz="half" idx="14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4797152"/>
            <a:ext cx="4464496" cy="187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5"/>
            <a:ext cx="3600400" cy="110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79512" y="3212976"/>
            <a:ext cx="6347048" cy="1725817"/>
          </a:xfrm>
        </p:spPr>
        <p:txBody>
          <a:bodyPr/>
          <a:lstStyle/>
          <a:p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72816"/>
            <a:ext cx="34861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endParaRPr lang="es-A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SEE: Que es?</a:t>
            </a:r>
            <a:endParaRPr lang="es-AR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smtClean="0"/>
              <a:t>“Un </a:t>
            </a:r>
            <a:r>
              <a:rPr lang="es-AR" i="1"/>
              <a:t>Evento de Efecto </a:t>
            </a:r>
            <a:r>
              <a:rPr lang="es-AR" i="1" smtClean="0"/>
              <a:t>Único </a:t>
            </a:r>
            <a:r>
              <a:rPr lang="es-AR" i="1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smtClean="0"/>
              <a:t>.”</a:t>
            </a:r>
            <a:endParaRPr lang="es-AR" i="1"/>
          </a:p>
          <a:p>
            <a:endParaRPr lang="es-AR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2050" name="Picture 2" descr="C:\Users\FABRICIO\Desktop\4067333557_62c271a187.jpg"/>
          <p:cNvPicPr>
            <a:picLocks noChangeAspect="1" noChangeArrowheads="1"/>
          </p:cNvPicPr>
          <p:nvPr/>
        </p:nvPicPr>
        <p:blipFill>
          <a:blip r:embed="rId4" cstate="print"/>
          <a:srcRect l="35866"/>
          <a:stretch>
            <a:fillRect/>
          </a:stretch>
        </p:blipFill>
        <p:spPr bwMode="auto">
          <a:xfrm>
            <a:off x="5796136" y="0"/>
            <a:ext cx="3347864" cy="14127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gnetospheric Substorm causing Aurora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1700808"/>
            <a:ext cx="6480720" cy="48605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Como se produce?</a:t>
            </a:r>
            <a:endParaRPr lang="es-AR" dirty="0"/>
          </a:p>
        </p:txBody>
      </p:sp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 l="1047" t="1096" b="2335"/>
          <a:stretch>
            <a:fillRect/>
          </a:stretch>
        </p:blipFill>
        <p:spPr bwMode="auto">
          <a:xfrm>
            <a:off x="1403648" y="1484784"/>
            <a:ext cx="680424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556792"/>
            <a:ext cx="285727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 t="3125" r="2631"/>
          <a:stretch>
            <a:fillRect/>
          </a:stretch>
        </p:blipFill>
        <p:spPr bwMode="auto">
          <a:xfrm>
            <a:off x="6479704" y="1628800"/>
            <a:ext cx="26642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FABRICIO\Desktop\iStock_000002553581XSmall.jpg"/>
          <p:cNvPicPr>
            <a:picLocks noChangeAspect="1" noChangeArrowheads="1"/>
          </p:cNvPicPr>
          <p:nvPr/>
        </p:nvPicPr>
        <p:blipFill>
          <a:blip r:embed="rId4" cstate="print"/>
          <a:srcRect r="21541" b="7039"/>
          <a:stretch>
            <a:fillRect/>
          </a:stretch>
        </p:blipFill>
        <p:spPr bwMode="auto">
          <a:xfrm>
            <a:off x="-1" y="3933056"/>
            <a:ext cx="3727668" cy="2924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3096344" cy="240826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6" cstate="print"/>
          <a:srcRect l="4969" t="10488" r="4339" b="7703"/>
          <a:stretch>
            <a:fillRect/>
          </a:stretch>
        </p:blipFill>
        <p:spPr bwMode="auto">
          <a:xfrm>
            <a:off x="3779912" y="3933056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1" y="1628800"/>
            <a:ext cx="3312368" cy="25202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endParaRPr lang="en-US" dirty="0" smtClean="0"/>
          </a:p>
          <a:p>
            <a:pPr lvl="1"/>
            <a:r>
              <a:rPr lang="en-US" dirty="0" err="1" smtClean="0"/>
              <a:t>Iones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r>
              <a:rPr lang="en-US" dirty="0" smtClean="0"/>
              <a:t> (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r>
              <a:rPr lang="en-US" dirty="0" smtClean="0"/>
              <a:t> mayor a 2).</a:t>
            </a:r>
          </a:p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Indirecta</a:t>
            </a:r>
            <a:endParaRPr lang="en-US" dirty="0" smtClean="0"/>
          </a:p>
          <a:p>
            <a:pPr lvl="1"/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Ligeras</a:t>
            </a:r>
            <a:r>
              <a:rPr lang="en-US" dirty="0" smtClean="0"/>
              <a:t> (</a:t>
            </a:r>
            <a:r>
              <a:rPr lang="en-US" dirty="0" err="1" smtClean="0"/>
              <a:t>protones</a:t>
            </a:r>
            <a:r>
              <a:rPr lang="en-US" dirty="0" smtClean="0"/>
              <a:t>, </a:t>
            </a:r>
            <a:r>
              <a:rPr lang="en-US" dirty="0" err="1" smtClean="0"/>
              <a:t>electrones</a:t>
            </a:r>
            <a:r>
              <a:rPr lang="en-US" dirty="0" smtClean="0"/>
              <a:t>, </a:t>
            </a:r>
            <a:r>
              <a:rPr lang="en-US" dirty="0" err="1" smtClean="0"/>
              <a:t>neutrones</a:t>
            </a:r>
            <a:r>
              <a:rPr lang="en-US" dirty="0" smtClean="0"/>
              <a:t> o </a:t>
            </a:r>
            <a:r>
              <a:rPr lang="en-US" dirty="0" err="1" smtClean="0"/>
              <a:t>iones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Desencadenamiento</a:t>
            </a:r>
            <a:r>
              <a:rPr lang="en-US" dirty="0" smtClean="0"/>
              <a:t> de </a:t>
            </a:r>
            <a:r>
              <a:rPr lang="en-US" dirty="0" err="1" smtClean="0"/>
              <a:t>reacciones</a:t>
            </a:r>
            <a:r>
              <a:rPr lang="en-US" dirty="0" smtClean="0"/>
              <a:t> </a:t>
            </a:r>
            <a:r>
              <a:rPr lang="en-US" dirty="0" err="1" smtClean="0"/>
              <a:t>nucleares</a:t>
            </a:r>
            <a:r>
              <a:rPr lang="en-U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39952" y="3933056"/>
            <a:ext cx="5004048" cy="27363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Event Upset (SEU)</a:t>
            </a:r>
          </a:p>
          <a:p>
            <a:pPr lvl="1"/>
            <a:r>
              <a:rPr lang="en-US" dirty="0" err="1" smtClean="0"/>
              <a:t>Transitorios</a:t>
            </a:r>
            <a:r>
              <a:rPr lang="en-US" dirty="0" smtClean="0"/>
              <a:t>, no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MSB (Multiple Bits), SEFI (Functionality Interrupt).</a:t>
            </a:r>
          </a:p>
          <a:p>
            <a:r>
              <a:rPr lang="en-US" dirty="0" smtClean="0"/>
              <a:t>Single Event Latch-up (SEL)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fisicos</a:t>
            </a:r>
            <a:r>
              <a:rPr lang="en-US" dirty="0" smtClean="0"/>
              <a:t>,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Event Burnout (SEB)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permanentes</a:t>
            </a:r>
            <a:r>
              <a:rPr lang="en-US" dirty="0" smtClean="0"/>
              <a:t>, </a:t>
            </a:r>
            <a:r>
              <a:rPr lang="en-US" dirty="0" err="1" smtClean="0"/>
              <a:t>destruccion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SEGR (Gate Rupture)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399" y="1628800"/>
            <a:ext cx="5260097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FABRICIO\Desktop\protons_from_sp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36195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400600" cy="2692895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actividad</a:t>
            </a:r>
            <a:r>
              <a:rPr lang="en-US" dirty="0" smtClean="0"/>
              <a:t> solar,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llamaradas</a:t>
            </a:r>
            <a:r>
              <a:rPr lang="en-US" dirty="0" smtClean="0"/>
              <a:t> </a:t>
            </a:r>
            <a:r>
              <a:rPr lang="en-US" dirty="0" err="1" smtClean="0"/>
              <a:t>solares</a:t>
            </a:r>
            <a:r>
              <a:rPr lang="en-US" dirty="0" smtClean="0"/>
              <a:t> </a:t>
            </a:r>
            <a:r>
              <a:rPr lang="en-US" dirty="0" err="1" smtClean="0"/>
              <a:t>afectan</a:t>
            </a:r>
            <a:r>
              <a:rPr lang="en-US" dirty="0" smtClean="0"/>
              <a:t> en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a los </a:t>
            </a:r>
            <a:r>
              <a:rPr lang="en-US" dirty="0" err="1" smtClean="0"/>
              <a:t>tendidos</a:t>
            </a:r>
            <a:r>
              <a:rPr lang="en-US" dirty="0" smtClean="0"/>
              <a:t> el</a:t>
            </a:r>
            <a:r>
              <a:rPr lang="es-AR" dirty="0" smtClean="0"/>
              <a:t>é</a:t>
            </a:r>
            <a:r>
              <a:rPr lang="en-US" dirty="0" err="1" smtClean="0"/>
              <a:t>ctricos</a:t>
            </a:r>
            <a:r>
              <a:rPr lang="en-US" dirty="0" smtClean="0"/>
              <a:t> y </a:t>
            </a:r>
            <a:r>
              <a:rPr lang="en-US" dirty="0" err="1" smtClean="0"/>
              <a:t>comunicaciones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3074" name="Picture 2" descr="C:\Users\FABRICIO\Desktop\composit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5341744" cy="280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C:\Users\FABRICIO\Desktop\smart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626045"/>
            <a:ext cx="3419872" cy="216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FABRICIO\Desktop\satel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933056"/>
            <a:ext cx="3419872" cy="274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1" y="1600201"/>
            <a:ext cx="5688631" cy="233285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Mayor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  <a:endParaRPr lang="es-AR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Trapezoidal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difusión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 de </a:t>
            </a:r>
            <a:r>
              <a:rPr lang="en-US" dirty="0" err="1" smtClean="0"/>
              <a:t>perturbación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012160" y="1556792"/>
            <a:ext cx="2987824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2395</TotalTime>
  <Words>525</Words>
  <Application>Microsoft Office PowerPoint</Application>
  <PresentationFormat>Presentación en pantalla (4:3)</PresentationFormat>
  <Paragraphs>133</Paragraphs>
  <Slides>15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Inyección de fallas transitorias inducidas por radiación en estructuras analógicas CMOS.</vt:lpstr>
      <vt:lpstr>Contexto</vt:lpstr>
      <vt:lpstr>Índice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Arquitectura</vt:lpstr>
      <vt:lpstr>DISEÑO: Plataformas</vt:lpstr>
      <vt:lpstr>DISEÑO: Comparador</vt:lpstr>
      <vt:lpstr>DISEÑO: Compuertas</vt:lpstr>
      <vt:lpstr>DISEÑO: Decodificador</vt:lpstr>
      <vt:lpstr>DISEÑO: Flash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239</cp:revision>
  <dcterms:created xsi:type="dcterms:W3CDTF">2010-08-28T20:09:37Z</dcterms:created>
  <dcterms:modified xsi:type="dcterms:W3CDTF">2010-09-06T23:49:35Z</dcterms:modified>
</cp:coreProperties>
</file>