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gif" ContentType="image/gif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268" r:id="rId2"/>
    <p:sldId id="269" r:id="rId3"/>
    <p:sldId id="271" r:id="rId4"/>
    <p:sldId id="272" r:id="rId5"/>
    <p:sldId id="273" r:id="rId6"/>
    <p:sldId id="280" r:id="rId7"/>
    <p:sldId id="274" r:id="rId8"/>
    <p:sldId id="275" r:id="rId9"/>
    <p:sldId id="276" r:id="rId10"/>
    <p:sldId id="277" r:id="rId11"/>
    <p:sldId id="279" r:id="rId12"/>
    <p:sldId id="278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 autoAdjust="0"/>
    <p:restoredTop sz="93718" autoAdjust="0"/>
  </p:normalViewPr>
  <p:slideViewPr>
    <p:cSldViewPr>
      <p:cViewPr varScale="1">
        <p:scale>
          <a:sx n="126" d="100"/>
          <a:sy n="126" d="100"/>
        </p:scale>
        <p:origin x="-15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21352-D8C8-4462-A38B-5ED8DAECF65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6891DC3-F7D4-4219-BD99-E633DF7F9C99}">
      <dgm:prSet/>
      <dgm:spPr/>
      <dgm:t>
        <a:bodyPr/>
        <a:lstStyle/>
        <a:p>
          <a:pPr rtl="0"/>
          <a:r>
            <a:rPr lang="es-AR" noProof="0" dirty="0" smtClean="0"/>
            <a:t>Objetivo:</a:t>
          </a:r>
          <a:endParaRPr lang="es-AR" noProof="0" dirty="0"/>
        </a:p>
      </dgm:t>
    </dgm:pt>
    <dgm:pt modelId="{1B245E6A-BCBD-4310-AB1B-65FCE10DA84E}" type="parTrans" cxnId="{F0D4F50D-5A17-422C-8331-D8004DD48F14}">
      <dgm:prSet/>
      <dgm:spPr/>
      <dgm:t>
        <a:bodyPr/>
        <a:lstStyle/>
        <a:p>
          <a:endParaRPr lang="es-AR"/>
        </a:p>
      </dgm:t>
    </dgm:pt>
    <dgm:pt modelId="{1D2F8BD6-4E8D-44E7-BB11-49A85F68390E}" type="sibTrans" cxnId="{F0D4F50D-5A17-422C-8331-D8004DD48F14}">
      <dgm:prSet/>
      <dgm:spPr/>
      <dgm:t>
        <a:bodyPr/>
        <a:lstStyle/>
        <a:p>
          <a:endParaRPr lang="es-AR"/>
        </a:p>
      </dgm:t>
    </dgm:pt>
    <dgm:pt modelId="{0C38124E-1BE8-4699-A409-7E5EBEFC0B05}">
      <dgm:prSet/>
      <dgm:spPr/>
      <dgm:t>
        <a:bodyPr/>
        <a:lstStyle/>
        <a:p>
          <a:pPr rtl="0"/>
          <a:r>
            <a:rPr lang="es-AR" noProof="0" dirty="0" smtClean="0"/>
            <a:t>Obtener un grupo de resultados confiables.</a:t>
          </a:r>
          <a:endParaRPr lang="es-AR" noProof="0" dirty="0"/>
        </a:p>
      </dgm:t>
    </dgm:pt>
    <dgm:pt modelId="{DE70DA72-A786-427A-941B-FDB83111C9ED}" type="parTrans" cxnId="{1B2F4A6A-C043-4023-88D6-A1926ECC69A4}">
      <dgm:prSet/>
      <dgm:spPr/>
      <dgm:t>
        <a:bodyPr/>
        <a:lstStyle/>
        <a:p>
          <a:endParaRPr lang="es-AR"/>
        </a:p>
      </dgm:t>
    </dgm:pt>
    <dgm:pt modelId="{3D61EFA4-1337-4488-B664-71047F49B8E8}" type="sibTrans" cxnId="{1B2F4A6A-C043-4023-88D6-A1926ECC69A4}">
      <dgm:prSet/>
      <dgm:spPr/>
      <dgm:t>
        <a:bodyPr/>
        <a:lstStyle/>
        <a:p>
          <a:endParaRPr lang="es-AR"/>
        </a:p>
      </dgm:t>
    </dgm:pt>
    <dgm:pt modelId="{DD847369-FD52-47A4-9862-6E0F26E8356D}">
      <dgm:prSet/>
      <dgm:spPr/>
      <dgm:t>
        <a:bodyPr/>
        <a:lstStyle/>
        <a:p>
          <a:pPr rtl="0"/>
          <a:r>
            <a:rPr lang="es-AR" noProof="0" dirty="0" smtClean="0"/>
            <a:t>Ventajas:</a:t>
          </a:r>
          <a:endParaRPr lang="es-AR" noProof="0" dirty="0"/>
        </a:p>
      </dgm:t>
    </dgm:pt>
    <dgm:pt modelId="{68F9C435-6FFD-40A0-A071-F2D05C6DAF67}" type="parTrans" cxnId="{325076B5-CAF0-4A95-8C9C-B4FA4C794795}">
      <dgm:prSet/>
      <dgm:spPr/>
      <dgm:t>
        <a:bodyPr/>
        <a:lstStyle/>
        <a:p>
          <a:endParaRPr lang="es-AR"/>
        </a:p>
      </dgm:t>
    </dgm:pt>
    <dgm:pt modelId="{6B1F0A42-3C88-4789-98FD-E29CD4BA95FC}" type="sibTrans" cxnId="{325076B5-CAF0-4A95-8C9C-B4FA4C794795}">
      <dgm:prSet/>
      <dgm:spPr/>
      <dgm:t>
        <a:bodyPr/>
        <a:lstStyle/>
        <a:p>
          <a:endParaRPr lang="es-AR"/>
        </a:p>
      </dgm:t>
    </dgm:pt>
    <dgm:pt modelId="{B23AB487-D1FB-45C8-ACD1-3EF47C2B535D}">
      <dgm:prSet/>
      <dgm:spPr/>
      <dgm:t>
        <a:bodyPr/>
        <a:lstStyle/>
        <a:p>
          <a:pPr rtl="0"/>
          <a:r>
            <a:rPr lang="es-AR" noProof="0" dirty="0" smtClean="0"/>
            <a:t>Control total de todos los parámetros de la simulación.</a:t>
          </a:r>
          <a:endParaRPr lang="es-AR" noProof="0" dirty="0"/>
        </a:p>
      </dgm:t>
    </dgm:pt>
    <dgm:pt modelId="{F399338F-1119-44B6-94F9-8F982ED25E8E}" type="parTrans" cxnId="{DDE1E562-757E-41ED-8919-2F695DEFB7C4}">
      <dgm:prSet/>
      <dgm:spPr/>
      <dgm:t>
        <a:bodyPr/>
        <a:lstStyle/>
        <a:p>
          <a:endParaRPr lang="es-AR"/>
        </a:p>
      </dgm:t>
    </dgm:pt>
    <dgm:pt modelId="{BCD5F139-66EC-4467-A91E-91B4B0B55E2A}" type="sibTrans" cxnId="{DDE1E562-757E-41ED-8919-2F695DEFB7C4}">
      <dgm:prSet/>
      <dgm:spPr/>
      <dgm:t>
        <a:bodyPr/>
        <a:lstStyle/>
        <a:p>
          <a:endParaRPr lang="es-AR"/>
        </a:p>
      </dgm:t>
    </dgm:pt>
    <dgm:pt modelId="{02FBB906-BA58-41E9-8AD3-696CDF33B717}">
      <dgm:prSet/>
      <dgm:spPr/>
      <dgm:t>
        <a:bodyPr/>
        <a:lstStyle/>
        <a:p>
          <a:pPr rtl="0"/>
          <a:r>
            <a:rPr lang="es-AR" noProof="0" dirty="0" smtClean="0"/>
            <a:t>Análisis cualitativo del funcionamiento del circuito.</a:t>
          </a:r>
          <a:endParaRPr lang="es-AR" noProof="0" dirty="0"/>
        </a:p>
      </dgm:t>
    </dgm:pt>
    <dgm:pt modelId="{B5AFC2B3-D52C-48AE-8F7A-36242B2BAFB5}" type="parTrans" cxnId="{8526E3F5-25F8-4704-B058-78E3FE5EB49A}">
      <dgm:prSet/>
      <dgm:spPr/>
      <dgm:t>
        <a:bodyPr/>
        <a:lstStyle/>
        <a:p>
          <a:endParaRPr lang="es-AR"/>
        </a:p>
      </dgm:t>
    </dgm:pt>
    <dgm:pt modelId="{CF70BE40-2BC0-48DF-8F64-CC537DE7C180}" type="sibTrans" cxnId="{8526E3F5-25F8-4704-B058-78E3FE5EB49A}">
      <dgm:prSet/>
      <dgm:spPr/>
      <dgm:t>
        <a:bodyPr/>
        <a:lstStyle/>
        <a:p>
          <a:endParaRPr lang="es-AR"/>
        </a:p>
      </dgm:t>
    </dgm:pt>
    <dgm:pt modelId="{F1D3B8A7-F18E-466C-B04E-4F86C1E71632}">
      <dgm:prSet/>
      <dgm:spPr/>
      <dgm:t>
        <a:bodyPr/>
        <a:lstStyle/>
        <a:p>
          <a:pPr rtl="0"/>
          <a:r>
            <a:rPr lang="es-AR" noProof="0" dirty="0" smtClean="0"/>
            <a:t>Disponibilidad de todos los datos de simulación.</a:t>
          </a:r>
          <a:endParaRPr lang="es-AR" noProof="0" dirty="0"/>
        </a:p>
      </dgm:t>
    </dgm:pt>
    <dgm:pt modelId="{6FCD00B0-9AC7-4A2C-990E-1455B980BE4B}" type="parTrans" cxnId="{4A7813FD-937C-452B-AF75-7E94AB313993}">
      <dgm:prSet/>
      <dgm:spPr/>
      <dgm:t>
        <a:bodyPr/>
        <a:lstStyle/>
        <a:p>
          <a:endParaRPr lang="es-AR"/>
        </a:p>
      </dgm:t>
    </dgm:pt>
    <dgm:pt modelId="{7FF16688-7ACE-4FBA-88B5-A9A16CC61368}" type="sibTrans" cxnId="{4A7813FD-937C-452B-AF75-7E94AB313993}">
      <dgm:prSet/>
      <dgm:spPr/>
      <dgm:t>
        <a:bodyPr/>
        <a:lstStyle/>
        <a:p>
          <a:endParaRPr lang="es-AR"/>
        </a:p>
      </dgm:t>
    </dgm:pt>
    <dgm:pt modelId="{46D51864-616F-4817-8F91-3E15814C4CD5}">
      <dgm:prSet/>
      <dgm:spPr/>
      <dgm:t>
        <a:bodyPr/>
        <a:lstStyle/>
        <a:p>
          <a:pPr rtl="0"/>
          <a:r>
            <a:rPr lang="es-AR" noProof="0" dirty="0" smtClean="0"/>
            <a:t>Elementos:</a:t>
          </a:r>
          <a:endParaRPr lang="es-AR" noProof="0" dirty="0"/>
        </a:p>
      </dgm:t>
    </dgm:pt>
    <dgm:pt modelId="{E2AE9E1E-E0FB-47DC-9337-191CB5B936CB}" type="parTrans" cxnId="{DFCB5525-E174-4B2A-ADBB-B3D93E2D2A6C}">
      <dgm:prSet/>
      <dgm:spPr/>
      <dgm:t>
        <a:bodyPr/>
        <a:lstStyle/>
        <a:p>
          <a:endParaRPr lang="es-AR"/>
        </a:p>
      </dgm:t>
    </dgm:pt>
    <dgm:pt modelId="{E9DF6DF7-3E08-45C9-8B8E-841EA30C8B33}" type="sibTrans" cxnId="{DFCB5525-E174-4B2A-ADBB-B3D93E2D2A6C}">
      <dgm:prSet/>
      <dgm:spPr/>
      <dgm:t>
        <a:bodyPr/>
        <a:lstStyle/>
        <a:p>
          <a:endParaRPr lang="es-AR"/>
        </a:p>
      </dgm:t>
    </dgm:pt>
    <dgm:pt modelId="{69A1D6D1-C5A0-40C0-8829-3DCBB2A1EA06}">
      <dgm:prSet/>
      <dgm:spPr/>
      <dgm:t>
        <a:bodyPr/>
        <a:lstStyle/>
        <a:p>
          <a:pPr rtl="0"/>
          <a:r>
            <a:rPr lang="es-AR" noProof="0" dirty="0" smtClean="0"/>
            <a:t>3 comparadores.</a:t>
          </a:r>
          <a:endParaRPr lang="es-AR" noProof="0" dirty="0"/>
        </a:p>
      </dgm:t>
    </dgm:pt>
    <dgm:pt modelId="{0EE2AA90-1017-41D1-A5FF-5DB26507CBC1}" type="parTrans" cxnId="{F8FC9519-21BC-4D9B-A3DD-05A3CB4F1842}">
      <dgm:prSet/>
      <dgm:spPr/>
      <dgm:t>
        <a:bodyPr/>
        <a:lstStyle/>
        <a:p>
          <a:endParaRPr lang="es-AR"/>
        </a:p>
      </dgm:t>
    </dgm:pt>
    <dgm:pt modelId="{F2EEB5D0-099E-4B95-BE4F-891C57129C67}" type="sibTrans" cxnId="{F8FC9519-21BC-4D9B-A3DD-05A3CB4F1842}">
      <dgm:prSet/>
      <dgm:spPr/>
      <dgm:t>
        <a:bodyPr/>
        <a:lstStyle/>
        <a:p>
          <a:endParaRPr lang="es-AR"/>
        </a:p>
      </dgm:t>
    </dgm:pt>
    <dgm:pt modelId="{15B62DB7-1781-4712-8CB4-4612F4004CF9}">
      <dgm:prSet/>
      <dgm:spPr/>
      <dgm:t>
        <a:bodyPr/>
        <a:lstStyle/>
        <a:p>
          <a:pPr rtl="0"/>
          <a:r>
            <a:rPr lang="es-AR" noProof="0" dirty="0" smtClean="0"/>
            <a:t>4 niveles de tensión de entrada.</a:t>
          </a:r>
          <a:endParaRPr lang="es-AR" noProof="0" dirty="0"/>
        </a:p>
      </dgm:t>
    </dgm:pt>
    <dgm:pt modelId="{7F360CA1-E9E5-4774-B5E6-7BD4C2281884}" type="parTrans" cxnId="{9977EA1B-9B74-4F59-A2D5-51A779991AD8}">
      <dgm:prSet/>
      <dgm:spPr/>
      <dgm:t>
        <a:bodyPr/>
        <a:lstStyle/>
        <a:p>
          <a:endParaRPr lang="es-AR"/>
        </a:p>
      </dgm:t>
    </dgm:pt>
    <dgm:pt modelId="{90A31C82-9F2C-45D4-89B6-4B24566CCF2C}" type="sibTrans" cxnId="{9977EA1B-9B74-4F59-A2D5-51A779991AD8}">
      <dgm:prSet/>
      <dgm:spPr/>
      <dgm:t>
        <a:bodyPr/>
        <a:lstStyle/>
        <a:p>
          <a:endParaRPr lang="es-AR"/>
        </a:p>
      </dgm:t>
    </dgm:pt>
    <dgm:pt modelId="{F67643B1-22DC-47B4-B3B5-BF746A707484}">
      <dgm:prSet/>
      <dgm:spPr/>
      <dgm:t>
        <a:bodyPr/>
        <a:lstStyle/>
        <a:p>
          <a:pPr rtl="0"/>
          <a:r>
            <a:rPr lang="es-AR" noProof="0" dirty="0" smtClean="0"/>
            <a:t>1 compuerta NAND de 8 entradas.</a:t>
          </a:r>
          <a:endParaRPr lang="es-AR" noProof="0" dirty="0"/>
        </a:p>
      </dgm:t>
    </dgm:pt>
    <dgm:pt modelId="{8BDF7434-6C4C-4F44-B49E-8CEB0F7057E5}" type="parTrans" cxnId="{5FB863EE-1950-496B-8FF6-A06CB4BCC373}">
      <dgm:prSet/>
      <dgm:spPr/>
      <dgm:t>
        <a:bodyPr/>
        <a:lstStyle/>
        <a:p>
          <a:endParaRPr lang="es-AR"/>
        </a:p>
      </dgm:t>
    </dgm:pt>
    <dgm:pt modelId="{46B476B1-E80F-4347-839F-665DE47D6FA7}" type="sibTrans" cxnId="{5FB863EE-1950-496B-8FF6-A06CB4BCC373}">
      <dgm:prSet/>
      <dgm:spPr/>
      <dgm:t>
        <a:bodyPr/>
        <a:lstStyle/>
        <a:p>
          <a:endParaRPr lang="es-AR"/>
        </a:p>
      </dgm:t>
    </dgm:pt>
    <dgm:pt modelId="{FF08B318-A1F3-47F2-AD3F-C9F8A0F96034}">
      <dgm:prSet/>
      <dgm:spPr/>
      <dgm:t>
        <a:bodyPr/>
        <a:lstStyle/>
        <a:p>
          <a:pPr rtl="0"/>
          <a:r>
            <a:rPr lang="es-AR" noProof="0" dirty="0" smtClean="0"/>
            <a:t>2 fuentes de inyección</a:t>
          </a:r>
          <a:endParaRPr lang="es-AR" noProof="0" dirty="0"/>
        </a:p>
      </dgm:t>
    </dgm:pt>
    <dgm:pt modelId="{43FC54AC-4833-4786-BCFA-D5B98D91A7B6}" type="parTrans" cxnId="{AE3650D8-4F2F-426C-AB7C-8E557E497AC9}">
      <dgm:prSet/>
      <dgm:spPr/>
      <dgm:t>
        <a:bodyPr/>
        <a:lstStyle/>
        <a:p>
          <a:endParaRPr lang="es-AR"/>
        </a:p>
      </dgm:t>
    </dgm:pt>
    <dgm:pt modelId="{DD8AA6AF-2AA6-41F8-912C-3C0B383B8B0E}" type="sibTrans" cxnId="{AE3650D8-4F2F-426C-AB7C-8E557E497AC9}">
      <dgm:prSet/>
      <dgm:spPr/>
      <dgm:t>
        <a:bodyPr/>
        <a:lstStyle/>
        <a:p>
          <a:endParaRPr lang="es-AR"/>
        </a:p>
      </dgm:t>
    </dgm:pt>
    <dgm:pt modelId="{C450AFBD-D19E-4FDA-929B-E1A653D8E4DD}">
      <dgm:prSet/>
      <dgm:spPr/>
      <dgm:t>
        <a:bodyPr/>
        <a:lstStyle/>
        <a:p>
          <a:pPr rtl="0"/>
          <a:r>
            <a:rPr lang="es-AR" noProof="0" dirty="0" smtClean="0"/>
            <a:t>Desventajas:</a:t>
          </a:r>
          <a:endParaRPr lang="es-AR" noProof="0" dirty="0"/>
        </a:p>
      </dgm:t>
    </dgm:pt>
    <dgm:pt modelId="{3858CD50-7509-4A20-82C1-6C76A3301DC4}" type="parTrans" cxnId="{C5BE2439-39A8-47ED-9B5D-61B39BE555F8}">
      <dgm:prSet/>
      <dgm:spPr/>
    </dgm:pt>
    <dgm:pt modelId="{2DC09692-DC74-4E8D-B681-71C50902EB56}" type="sibTrans" cxnId="{C5BE2439-39A8-47ED-9B5D-61B39BE555F8}">
      <dgm:prSet/>
      <dgm:spPr/>
    </dgm:pt>
    <dgm:pt modelId="{85C598A0-BCCA-4BF4-BD0C-322094E95D20}">
      <dgm:prSet/>
      <dgm:spPr/>
      <dgm:t>
        <a:bodyPr/>
        <a:lstStyle/>
        <a:p>
          <a:pPr rtl="0"/>
          <a:r>
            <a:rPr lang="es-AR" noProof="0" dirty="0" smtClean="0"/>
            <a:t>Configuración compleja</a:t>
          </a:r>
          <a:endParaRPr lang="es-AR" noProof="0" dirty="0"/>
        </a:p>
      </dgm:t>
    </dgm:pt>
    <dgm:pt modelId="{DF9A3197-7551-4AB0-9864-A3DFF256CB2F}" type="parTrans" cxnId="{7EC4CCEE-A36A-43C6-95E1-0480A1BAEE8F}">
      <dgm:prSet/>
      <dgm:spPr/>
    </dgm:pt>
    <dgm:pt modelId="{F8D97D87-512C-42B0-8BCF-6EB0500ECB4A}" type="sibTrans" cxnId="{7EC4CCEE-A36A-43C6-95E1-0480A1BAEE8F}">
      <dgm:prSet/>
      <dgm:spPr/>
    </dgm:pt>
    <dgm:pt modelId="{673CF87C-3FEE-4570-BD3C-45251C8860E1}">
      <dgm:prSet/>
      <dgm:spPr/>
      <dgm:t>
        <a:bodyPr/>
        <a:lstStyle/>
        <a:p>
          <a:pPr rtl="0"/>
          <a:r>
            <a:rPr lang="es-AR" noProof="0" dirty="0" smtClean="0"/>
            <a:t>Propenso a errores</a:t>
          </a:r>
          <a:endParaRPr lang="es-AR" noProof="0" dirty="0"/>
        </a:p>
      </dgm:t>
    </dgm:pt>
    <dgm:pt modelId="{DAEA0810-607E-42AF-AB88-4ADDF9190089}" type="parTrans" cxnId="{75A700D1-D7CB-41CD-B519-B5A9ADE122C1}">
      <dgm:prSet/>
      <dgm:spPr/>
    </dgm:pt>
    <dgm:pt modelId="{E0947DC1-3396-42B3-9CAF-49A98E26AA74}" type="sibTrans" cxnId="{75A700D1-D7CB-41CD-B519-B5A9ADE122C1}">
      <dgm:prSet/>
      <dgm:spPr/>
    </dgm:pt>
    <dgm:pt modelId="{CF9922EE-48BF-4D32-9CA3-D69D0E77782E}">
      <dgm:prSet/>
      <dgm:spPr/>
      <dgm:t>
        <a:bodyPr/>
        <a:lstStyle/>
        <a:p>
          <a:pPr rtl="0"/>
          <a:r>
            <a:rPr lang="es-AR" noProof="0" dirty="0" smtClean="0"/>
            <a:t>Tiempo requerido por simulación: Alto</a:t>
          </a:r>
          <a:endParaRPr lang="es-AR" noProof="0" dirty="0"/>
        </a:p>
      </dgm:t>
    </dgm:pt>
    <dgm:pt modelId="{76B7A7CB-BEA7-4835-8CFB-5DE74BC2A803}" type="parTrans" cxnId="{C7B12F29-6D9C-4F55-B0B4-0C52E4894C4D}">
      <dgm:prSet/>
      <dgm:spPr/>
    </dgm:pt>
    <dgm:pt modelId="{A2A6269D-5DD5-43D6-9B36-4E362826A8F1}" type="sibTrans" cxnId="{C7B12F29-6D9C-4F55-B0B4-0C52E4894C4D}">
      <dgm:prSet/>
      <dgm:spPr/>
    </dgm:pt>
    <dgm:pt modelId="{816B1F66-B04D-4168-AAC9-603B902502B3}">
      <dgm:prSet/>
      <dgm:spPr/>
      <dgm:t>
        <a:bodyPr/>
        <a:lstStyle/>
        <a:p>
          <a:pPr rtl="0"/>
          <a:endParaRPr lang="es-AR" noProof="0"/>
        </a:p>
      </dgm:t>
    </dgm:pt>
    <dgm:pt modelId="{728F8BA7-57D2-4913-B32E-AE62413F9E2B}" type="parTrans" cxnId="{DE7C114A-5D95-4AB1-A562-C2B1FD9E901A}">
      <dgm:prSet/>
      <dgm:spPr/>
    </dgm:pt>
    <dgm:pt modelId="{3C12FBF5-0681-465A-9A7B-7EBA11521D14}" type="sibTrans" cxnId="{DE7C114A-5D95-4AB1-A562-C2B1FD9E901A}">
      <dgm:prSet/>
      <dgm:spPr/>
    </dgm:pt>
    <dgm:pt modelId="{AB43DDEF-3FFD-405C-969F-A5205E771909}">
      <dgm:prSet/>
      <dgm:spPr/>
      <dgm:t>
        <a:bodyPr/>
        <a:lstStyle/>
        <a:p>
          <a:pPr rtl="0"/>
          <a:endParaRPr lang="es-AR" noProof="0" dirty="0"/>
        </a:p>
      </dgm:t>
    </dgm:pt>
    <dgm:pt modelId="{CF1E8733-F25C-4585-B628-A590A4D497A3}" type="parTrans" cxnId="{D8120A4F-36C0-498E-B77B-E8488B038205}">
      <dgm:prSet/>
      <dgm:spPr/>
    </dgm:pt>
    <dgm:pt modelId="{36FE620E-EFB1-4CF7-8C13-D054A4C42142}" type="sibTrans" cxnId="{D8120A4F-36C0-498E-B77B-E8488B038205}">
      <dgm:prSet/>
      <dgm:spPr/>
    </dgm:pt>
    <dgm:pt modelId="{0E334188-9FCE-4754-B766-F6DCF898A424}">
      <dgm:prSet/>
      <dgm:spPr/>
      <dgm:t>
        <a:bodyPr/>
        <a:lstStyle/>
        <a:p>
          <a:pPr rtl="0"/>
          <a:endParaRPr lang="es-AR" noProof="0" dirty="0"/>
        </a:p>
      </dgm:t>
    </dgm:pt>
    <dgm:pt modelId="{1A72B2DE-87F8-47D1-9593-AD23C65AF2C5}" type="parTrans" cxnId="{4BB9627F-6082-491F-9A31-E331F47FDE94}">
      <dgm:prSet/>
      <dgm:spPr/>
    </dgm:pt>
    <dgm:pt modelId="{1205E850-218F-42F4-8FB7-F49F93547ED8}" type="sibTrans" cxnId="{4BB9627F-6082-491F-9A31-E331F47FDE94}">
      <dgm:prSet/>
      <dgm:spPr/>
    </dgm:pt>
    <dgm:pt modelId="{F9B833AD-177B-47A7-A8A2-CC5864175494}" type="pres">
      <dgm:prSet presAssocID="{28621352-D8C8-4462-A38B-5ED8DAECF6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95D184C-E14B-4F00-909E-013D2800488D}" type="pres">
      <dgm:prSet presAssocID="{F6891DC3-F7D4-4219-BD99-E633DF7F9C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DA3C54A-443E-4079-8FD8-03835498A313}" type="pres">
      <dgm:prSet presAssocID="{F6891DC3-F7D4-4219-BD99-E633DF7F9C9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598399E-EEC9-4846-AE6F-2A815FA52A1A}" type="pres">
      <dgm:prSet presAssocID="{DD847369-FD52-47A4-9862-6E0F26E835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6C6E5DC-91FE-4393-97EC-0E63A588CCA8}" type="pres">
      <dgm:prSet presAssocID="{DD847369-FD52-47A4-9862-6E0F26E8356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C75DF9A-6800-46C6-AFE7-9345250C9E19}" type="pres">
      <dgm:prSet presAssocID="{C450AFBD-D19E-4FDA-929B-E1A653D8E4D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4B29F39-5BA6-449A-B2B8-4D84BC4B354D}" type="pres">
      <dgm:prSet presAssocID="{C450AFBD-D19E-4FDA-929B-E1A653D8E4D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4C3953-3803-4D78-ABC9-4560C428F027}" type="pres">
      <dgm:prSet presAssocID="{46D51864-616F-4817-8F91-3E15814C4CD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74C60E-95CC-4882-BEA6-891F2F81F245}" type="pres">
      <dgm:prSet presAssocID="{46D51864-616F-4817-8F91-3E15814C4CD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9DC16B1-1AD8-4E5A-9DFB-056D13E468D6}" type="presOf" srcId="{FF08B318-A1F3-47F2-AD3F-C9F8A0F96034}" destId="{4174C60E-95CC-4882-BEA6-891F2F81F245}" srcOrd="0" destOrd="3" presId="urn:microsoft.com/office/officeart/2005/8/layout/vList2"/>
    <dgm:cxn modelId="{DE7C114A-5D95-4AB1-A562-C2B1FD9E901A}" srcId="{F6891DC3-F7D4-4219-BD99-E633DF7F9C99}" destId="{816B1F66-B04D-4168-AAC9-603B902502B3}" srcOrd="1" destOrd="0" parTransId="{728F8BA7-57D2-4913-B32E-AE62413F9E2B}" sibTransId="{3C12FBF5-0681-465A-9A7B-7EBA11521D14}"/>
    <dgm:cxn modelId="{75A700D1-D7CB-41CD-B519-B5A9ADE122C1}" srcId="{C450AFBD-D19E-4FDA-929B-E1A653D8E4DD}" destId="{673CF87C-3FEE-4570-BD3C-45251C8860E1}" srcOrd="1" destOrd="0" parTransId="{DAEA0810-607E-42AF-AB88-4ADDF9190089}" sibTransId="{E0947DC1-3396-42B3-9CAF-49A98E26AA74}"/>
    <dgm:cxn modelId="{6E64ED66-4F46-4C8D-8C75-A970872A44CB}" type="presOf" srcId="{DD847369-FD52-47A4-9862-6E0F26E8356D}" destId="{3598399E-EEC9-4846-AE6F-2A815FA52A1A}" srcOrd="0" destOrd="0" presId="urn:microsoft.com/office/officeart/2005/8/layout/vList2"/>
    <dgm:cxn modelId="{518902F6-C000-4ED1-B07D-7869545DF19F}" type="presOf" srcId="{0C38124E-1BE8-4699-A409-7E5EBEFC0B05}" destId="{3DA3C54A-443E-4079-8FD8-03835498A313}" srcOrd="0" destOrd="0" presId="urn:microsoft.com/office/officeart/2005/8/layout/vList2"/>
    <dgm:cxn modelId="{DDE1E562-757E-41ED-8919-2F695DEFB7C4}" srcId="{DD847369-FD52-47A4-9862-6E0F26E8356D}" destId="{B23AB487-D1FB-45C8-ACD1-3EF47C2B535D}" srcOrd="0" destOrd="0" parTransId="{F399338F-1119-44B6-94F9-8F982ED25E8E}" sibTransId="{BCD5F139-66EC-4467-A91E-91B4B0B55E2A}"/>
    <dgm:cxn modelId="{BECF50C3-DFE3-45EE-B065-429FEFFFDC49}" type="presOf" srcId="{02FBB906-BA58-41E9-8AD3-696CDF33B717}" destId="{86C6E5DC-91FE-4393-97EC-0E63A588CCA8}" srcOrd="0" destOrd="1" presId="urn:microsoft.com/office/officeart/2005/8/layout/vList2"/>
    <dgm:cxn modelId="{A908B9C3-771B-41EB-AB29-5D8297E093E1}" type="presOf" srcId="{85C598A0-BCCA-4BF4-BD0C-322094E95D20}" destId="{D4B29F39-5BA6-449A-B2B8-4D84BC4B354D}" srcOrd="0" destOrd="0" presId="urn:microsoft.com/office/officeart/2005/8/layout/vList2"/>
    <dgm:cxn modelId="{F8FC9519-21BC-4D9B-A3DD-05A3CB4F1842}" srcId="{46D51864-616F-4817-8F91-3E15814C4CD5}" destId="{69A1D6D1-C5A0-40C0-8829-3DCBB2A1EA06}" srcOrd="0" destOrd="0" parTransId="{0EE2AA90-1017-41D1-A5FF-5DB26507CBC1}" sibTransId="{F2EEB5D0-099E-4B95-BE4F-891C57129C67}"/>
    <dgm:cxn modelId="{4A7813FD-937C-452B-AF75-7E94AB313993}" srcId="{DD847369-FD52-47A4-9862-6E0F26E8356D}" destId="{F1D3B8A7-F18E-466C-B04E-4F86C1E71632}" srcOrd="2" destOrd="0" parTransId="{6FCD00B0-9AC7-4A2C-990E-1455B980BE4B}" sibTransId="{7FF16688-7ACE-4FBA-88B5-A9A16CC61368}"/>
    <dgm:cxn modelId="{AE3650D8-4F2F-426C-AB7C-8E557E497AC9}" srcId="{46D51864-616F-4817-8F91-3E15814C4CD5}" destId="{FF08B318-A1F3-47F2-AD3F-C9F8A0F96034}" srcOrd="3" destOrd="0" parTransId="{43FC54AC-4833-4786-BCFA-D5B98D91A7B6}" sibTransId="{DD8AA6AF-2AA6-41F8-912C-3C0B383B8B0E}"/>
    <dgm:cxn modelId="{60758F71-4054-4347-A92D-998683F1C3A7}" type="presOf" srcId="{0E334188-9FCE-4754-B766-F6DCF898A424}" destId="{D4B29F39-5BA6-449A-B2B8-4D84BC4B354D}" srcOrd="0" destOrd="3" presId="urn:microsoft.com/office/officeart/2005/8/layout/vList2"/>
    <dgm:cxn modelId="{C5BE2439-39A8-47ED-9B5D-61B39BE555F8}" srcId="{28621352-D8C8-4462-A38B-5ED8DAECF65B}" destId="{C450AFBD-D19E-4FDA-929B-E1A653D8E4DD}" srcOrd="2" destOrd="0" parTransId="{3858CD50-7509-4A20-82C1-6C76A3301DC4}" sibTransId="{2DC09692-DC74-4E8D-B681-71C50902EB56}"/>
    <dgm:cxn modelId="{A0919315-A5D4-4BEF-A0E9-A2CC0CC68EEE}" type="presOf" srcId="{673CF87C-3FEE-4570-BD3C-45251C8860E1}" destId="{D4B29F39-5BA6-449A-B2B8-4D84BC4B354D}" srcOrd="0" destOrd="1" presId="urn:microsoft.com/office/officeart/2005/8/layout/vList2"/>
    <dgm:cxn modelId="{4BB9627F-6082-491F-9A31-E331F47FDE94}" srcId="{C450AFBD-D19E-4FDA-929B-E1A653D8E4DD}" destId="{0E334188-9FCE-4754-B766-F6DCF898A424}" srcOrd="3" destOrd="0" parTransId="{1A72B2DE-87F8-47D1-9593-AD23C65AF2C5}" sibTransId="{1205E850-218F-42F4-8FB7-F49F93547ED8}"/>
    <dgm:cxn modelId="{8E521032-63AF-4CE3-9A66-652C6C42682D}" type="presOf" srcId="{816B1F66-B04D-4168-AAC9-603B902502B3}" destId="{3DA3C54A-443E-4079-8FD8-03835498A313}" srcOrd="0" destOrd="1" presId="urn:microsoft.com/office/officeart/2005/8/layout/vList2"/>
    <dgm:cxn modelId="{D8120A4F-36C0-498E-B77B-E8488B038205}" srcId="{DD847369-FD52-47A4-9862-6E0F26E8356D}" destId="{AB43DDEF-3FFD-405C-969F-A5205E771909}" srcOrd="3" destOrd="0" parTransId="{CF1E8733-F25C-4585-B628-A590A4D497A3}" sibTransId="{36FE620E-EFB1-4CF7-8C13-D054A4C42142}"/>
    <dgm:cxn modelId="{A8DDEF6F-4A41-4E35-AE4A-47B863F39A6C}" type="presOf" srcId="{46D51864-616F-4817-8F91-3E15814C4CD5}" destId="{754C3953-3803-4D78-ABC9-4560C428F027}" srcOrd="0" destOrd="0" presId="urn:microsoft.com/office/officeart/2005/8/layout/vList2"/>
    <dgm:cxn modelId="{971BCDC8-037B-4F8F-BDF3-31E529D82B42}" type="presOf" srcId="{69A1D6D1-C5A0-40C0-8829-3DCBB2A1EA06}" destId="{4174C60E-95CC-4882-BEA6-891F2F81F245}" srcOrd="0" destOrd="0" presId="urn:microsoft.com/office/officeart/2005/8/layout/vList2"/>
    <dgm:cxn modelId="{9977EA1B-9B74-4F59-A2D5-51A779991AD8}" srcId="{46D51864-616F-4817-8F91-3E15814C4CD5}" destId="{15B62DB7-1781-4712-8CB4-4612F4004CF9}" srcOrd="1" destOrd="0" parTransId="{7F360CA1-E9E5-4774-B5E6-7BD4C2281884}" sibTransId="{90A31C82-9F2C-45D4-89B6-4B24566CCF2C}"/>
    <dgm:cxn modelId="{23EF09F3-584C-4A0E-A954-D608F0381D33}" type="presOf" srcId="{F67643B1-22DC-47B4-B3B5-BF746A707484}" destId="{4174C60E-95CC-4882-BEA6-891F2F81F245}" srcOrd="0" destOrd="2" presId="urn:microsoft.com/office/officeart/2005/8/layout/vList2"/>
    <dgm:cxn modelId="{97540CCD-B544-4F38-8A09-A8D2A24C4BBA}" type="presOf" srcId="{15B62DB7-1781-4712-8CB4-4612F4004CF9}" destId="{4174C60E-95CC-4882-BEA6-891F2F81F245}" srcOrd="0" destOrd="1" presId="urn:microsoft.com/office/officeart/2005/8/layout/vList2"/>
    <dgm:cxn modelId="{F5607497-5D8D-46CE-AA54-88A7EA07FD9A}" type="presOf" srcId="{CF9922EE-48BF-4D32-9CA3-D69D0E77782E}" destId="{D4B29F39-5BA6-449A-B2B8-4D84BC4B354D}" srcOrd="0" destOrd="2" presId="urn:microsoft.com/office/officeart/2005/8/layout/vList2"/>
    <dgm:cxn modelId="{7479DAAC-2B8D-4A7A-9DE1-A0F98C7C7923}" type="presOf" srcId="{AB43DDEF-3FFD-405C-969F-A5205E771909}" destId="{86C6E5DC-91FE-4393-97EC-0E63A588CCA8}" srcOrd="0" destOrd="3" presId="urn:microsoft.com/office/officeart/2005/8/layout/vList2"/>
    <dgm:cxn modelId="{7EC4CCEE-A36A-43C6-95E1-0480A1BAEE8F}" srcId="{C450AFBD-D19E-4FDA-929B-E1A653D8E4DD}" destId="{85C598A0-BCCA-4BF4-BD0C-322094E95D20}" srcOrd="0" destOrd="0" parTransId="{DF9A3197-7551-4AB0-9864-A3DFF256CB2F}" sibTransId="{F8D97D87-512C-42B0-8BCF-6EB0500ECB4A}"/>
    <dgm:cxn modelId="{DFCB5525-E174-4B2A-ADBB-B3D93E2D2A6C}" srcId="{28621352-D8C8-4462-A38B-5ED8DAECF65B}" destId="{46D51864-616F-4817-8F91-3E15814C4CD5}" srcOrd="3" destOrd="0" parTransId="{E2AE9E1E-E0FB-47DC-9337-191CB5B936CB}" sibTransId="{E9DF6DF7-3E08-45C9-8B8E-841EA30C8B33}"/>
    <dgm:cxn modelId="{F0D4F50D-5A17-422C-8331-D8004DD48F14}" srcId="{28621352-D8C8-4462-A38B-5ED8DAECF65B}" destId="{F6891DC3-F7D4-4219-BD99-E633DF7F9C99}" srcOrd="0" destOrd="0" parTransId="{1B245E6A-BCBD-4310-AB1B-65FCE10DA84E}" sibTransId="{1D2F8BD6-4E8D-44E7-BB11-49A85F68390E}"/>
    <dgm:cxn modelId="{1B2F4A6A-C043-4023-88D6-A1926ECC69A4}" srcId="{F6891DC3-F7D4-4219-BD99-E633DF7F9C99}" destId="{0C38124E-1BE8-4699-A409-7E5EBEFC0B05}" srcOrd="0" destOrd="0" parTransId="{DE70DA72-A786-427A-941B-FDB83111C9ED}" sibTransId="{3D61EFA4-1337-4488-B664-71047F49B8E8}"/>
    <dgm:cxn modelId="{5FB863EE-1950-496B-8FF6-A06CB4BCC373}" srcId="{46D51864-616F-4817-8F91-3E15814C4CD5}" destId="{F67643B1-22DC-47B4-B3B5-BF746A707484}" srcOrd="2" destOrd="0" parTransId="{8BDF7434-6C4C-4F44-B49E-8CEB0F7057E5}" sibTransId="{46B476B1-E80F-4347-839F-665DE47D6FA7}"/>
    <dgm:cxn modelId="{325076B5-CAF0-4A95-8C9C-B4FA4C794795}" srcId="{28621352-D8C8-4462-A38B-5ED8DAECF65B}" destId="{DD847369-FD52-47A4-9862-6E0F26E8356D}" srcOrd="1" destOrd="0" parTransId="{68F9C435-6FFD-40A0-A071-F2D05C6DAF67}" sibTransId="{6B1F0A42-3C88-4789-98FD-E29CD4BA95FC}"/>
    <dgm:cxn modelId="{C7B12F29-6D9C-4F55-B0B4-0C52E4894C4D}" srcId="{C450AFBD-D19E-4FDA-929B-E1A653D8E4DD}" destId="{CF9922EE-48BF-4D32-9CA3-D69D0E77782E}" srcOrd="2" destOrd="0" parTransId="{76B7A7CB-BEA7-4835-8CFB-5DE74BC2A803}" sibTransId="{A2A6269D-5DD5-43D6-9B36-4E362826A8F1}"/>
    <dgm:cxn modelId="{C97EDC3C-F975-4058-9CA6-846C8132FD7D}" type="presOf" srcId="{F6891DC3-F7D4-4219-BD99-E633DF7F9C99}" destId="{A95D184C-E14B-4F00-909E-013D2800488D}" srcOrd="0" destOrd="0" presId="urn:microsoft.com/office/officeart/2005/8/layout/vList2"/>
    <dgm:cxn modelId="{28A22959-2AC1-4283-8BF7-F15075D49AA4}" type="presOf" srcId="{C450AFBD-D19E-4FDA-929B-E1A653D8E4DD}" destId="{3C75DF9A-6800-46C6-AFE7-9345250C9E19}" srcOrd="0" destOrd="0" presId="urn:microsoft.com/office/officeart/2005/8/layout/vList2"/>
    <dgm:cxn modelId="{8526E3F5-25F8-4704-B058-78E3FE5EB49A}" srcId="{DD847369-FD52-47A4-9862-6E0F26E8356D}" destId="{02FBB906-BA58-41E9-8AD3-696CDF33B717}" srcOrd="1" destOrd="0" parTransId="{B5AFC2B3-D52C-48AE-8F7A-36242B2BAFB5}" sibTransId="{CF70BE40-2BC0-48DF-8F64-CC537DE7C180}"/>
    <dgm:cxn modelId="{17EC2E80-063A-4284-B5F7-5B460FC430DD}" type="presOf" srcId="{28621352-D8C8-4462-A38B-5ED8DAECF65B}" destId="{F9B833AD-177B-47A7-A8A2-CC5864175494}" srcOrd="0" destOrd="0" presId="urn:microsoft.com/office/officeart/2005/8/layout/vList2"/>
    <dgm:cxn modelId="{27AB5765-8A9D-4C63-A79E-37E0CC419524}" type="presOf" srcId="{B23AB487-D1FB-45C8-ACD1-3EF47C2B535D}" destId="{86C6E5DC-91FE-4393-97EC-0E63A588CCA8}" srcOrd="0" destOrd="0" presId="urn:microsoft.com/office/officeart/2005/8/layout/vList2"/>
    <dgm:cxn modelId="{0044EA7D-13E5-4640-A487-DF7086EF3ECE}" type="presOf" srcId="{F1D3B8A7-F18E-466C-B04E-4F86C1E71632}" destId="{86C6E5DC-91FE-4393-97EC-0E63A588CCA8}" srcOrd="0" destOrd="2" presId="urn:microsoft.com/office/officeart/2005/8/layout/vList2"/>
    <dgm:cxn modelId="{0D99D7EC-2C52-4117-9916-E3839DD40697}" type="presParOf" srcId="{F9B833AD-177B-47A7-A8A2-CC5864175494}" destId="{A95D184C-E14B-4F00-909E-013D2800488D}" srcOrd="0" destOrd="0" presId="urn:microsoft.com/office/officeart/2005/8/layout/vList2"/>
    <dgm:cxn modelId="{ABE203F6-5A3D-41CA-B1E1-46B40234097C}" type="presParOf" srcId="{F9B833AD-177B-47A7-A8A2-CC5864175494}" destId="{3DA3C54A-443E-4079-8FD8-03835498A313}" srcOrd="1" destOrd="0" presId="urn:microsoft.com/office/officeart/2005/8/layout/vList2"/>
    <dgm:cxn modelId="{85722904-6A2E-4C3E-AA6C-BD7E0AF853CB}" type="presParOf" srcId="{F9B833AD-177B-47A7-A8A2-CC5864175494}" destId="{3598399E-EEC9-4846-AE6F-2A815FA52A1A}" srcOrd="2" destOrd="0" presId="urn:microsoft.com/office/officeart/2005/8/layout/vList2"/>
    <dgm:cxn modelId="{098C0B6A-D266-472D-9085-2F7CFCB701BB}" type="presParOf" srcId="{F9B833AD-177B-47A7-A8A2-CC5864175494}" destId="{86C6E5DC-91FE-4393-97EC-0E63A588CCA8}" srcOrd="3" destOrd="0" presId="urn:microsoft.com/office/officeart/2005/8/layout/vList2"/>
    <dgm:cxn modelId="{A997382E-791D-4457-823C-BD43E06BC9B5}" type="presParOf" srcId="{F9B833AD-177B-47A7-A8A2-CC5864175494}" destId="{3C75DF9A-6800-46C6-AFE7-9345250C9E19}" srcOrd="4" destOrd="0" presId="urn:microsoft.com/office/officeart/2005/8/layout/vList2"/>
    <dgm:cxn modelId="{E5535D83-A837-49B2-8E9C-2183C993A593}" type="presParOf" srcId="{F9B833AD-177B-47A7-A8A2-CC5864175494}" destId="{D4B29F39-5BA6-449A-B2B8-4D84BC4B354D}" srcOrd="5" destOrd="0" presId="urn:microsoft.com/office/officeart/2005/8/layout/vList2"/>
    <dgm:cxn modelId="{3F874C36-5BAF-4146-81C3-F74890040269}" type="presParOf" srcId="{F9B833AD-177B-47A7-A8A2-CC5864175494}" destId="{754C3953-3803-4D78-ABC9-4560C428F027}" srcOrd="6" destOrd="0" presId="urn:microsoft.com/office/officeart/2005/8/layout/vList2"/>
    <dgm:cxn modelId="{42A4BB19-C4F7-412C-9405-62CF8F353FF7}" type="presParOf" srcId="{F9B833AD-177B-47A7-A8A2-CC5864175494}" destId="{4174C60E-95CC-4882-BEA6-891F2F81F24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08C06-303B-4ACD-B2F0-E95A20B60BB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61D11BB-4595-44F9-9B5E-8C420BA3F5E4}">
      <dgm:prSet/>
      <dgm:spPr/>
      <dgm:t>
        <a:bodyPr/>
        <a:lstStyle/>
        <a:p>
          <a:pPr rtl="0"/>
          <a:r>
            <a:rPr lang="es-AR" dirty="0" smtClean="0"/>
            <a:t>Objetivos</a:t>
          </a:r>
          <a:endParaRPr lang="es-AR" dirty="0"/>
        </a:p>
      </dgm:t>
    </dgm:pt>
    <dgm:pt modelId="{15384DF1-5386-40C4-84D3-E7302A1786F5}" type="parTrans" cxnId="{E6BFC30D-E97B-4A5B-B4C0-3BE022BE8ED1}">
      <dgm:prSet/>
      <dgm:spPr/>
      <dgm:t>
        <a:bodyPr/>
        <a:lstStyle/>
        <a:p>
          <a:endParaRPr lang="es-AR"/>
        </a:p>
      </dgm:t>
    </dgm:pt>
    <dgm:pt modelId="{2771041C-2B15-40FF-AA58-C48C4E218F80}" type="sibTrans" cxnId="{E6BFC30D-E97B-4A5B-B4C0-3BE022BE8ED1}">
      <dgm:prSet/>
      <dgm:spPr/>
      <dgm:t>
        <a:bodyPr/>
        <a:lstStyle/>
        <a:p>
          <a:endParaRPr lang="es-AR"/>
        </a:p>
      </dgm:t>
    </dgm:pt>
    <dgm:pt modelId="{1A5928DB-AEEF-4FE0-BF3F-E22BAEBAD252}">
      <dgm:prSet/>
      <dgm:spPr/>
      <dgm:t>
        <a:bodyPr/>
        <a:lstStyle/>
        <a:p>
          <a:pPr rtl="0"/>
          <a:r>
            <a:rPr lang="es-AR" dirty="0" smtClean="0"/>
            <a:t>Determinar la sensibilidad del conversor a los ASETs.</a:t>
          </a:r>
          <a:endParaRPr lang="es-AR" dirty="0"/>
        </a:p>
      </dgm:t>
    </dgm:pt>
    <dgm:pt modelId="{1BE43270-4DE6-4692-A9BF-9D84E038AA50}" type="parTrans" cxnId="{5B95B6E2-0255-4DD5-BA86-A449E36D0794}">
      <dgm:prSet/>
      <dgm:spPr/>
      <dgm:t>
        <a:bodyPr/>
        <a:lstStyle/>
        <a:p>
          <a:endParaRPr lang="es-AR"/>
        </a:p>
      </dgm:t>
    </dgm:pt>
    <dgm:pt modelId="{E9A7AC35-C9B8-442C-A7A7-EA4E6768D458}" type="sibTrans" cxnId="{5B95B6E2-0255-4DD5-BA86-A449E36D0794}">
      <dgm:prSet/>
      <dgm:spPr/>
      <dgm:t>
        <a:bodyPr/>
        <a:lstStyle/>
        <a:p>
          <a:endParaRPr lang="es-AR"/>
        </a:p>
      </dgm:t>
    </dgm:pt>
    <dgm:pt modelId="{F6FCA15E-1300-49D8-9A19-C767DAC04A99}">
      <dgm:prSet/>
      <dgm:spPr/>
      <dgm:t>
        <a:bodyPr/>
        <a:lstStyle/>
        <a:p>
          <a:pPr rtl="0"/>
          <a:r>
            <a:rPr lang="es-AR" dirty="0" smtClean="0"/>
            <a:t>Ventajas</a:t>
          </a:r>
          <a:endParaRPr lang="es-AR" dirty="0"/>
        </a:p>
      </dgm:t>
    </dgm:pt>
    <dgm:pt modelId="{A74BA5E5-A53D-4F3D-ACFA-961BF5125D5C}" type="parTrans" cxnId="{D96B73A6-972C-4F9D-8490-A56AFD82B2C7}">
      <dgm:prSet/>
      <dgm:spPr/>
      <dgm:t>
        <a:bodyPr/>
        <a:lstStyle/>
        <a:p>
          <a:endParaRPr lang="es-AR"/>
        </a:p>
      </dgm:t>
    </dgm:pt>
    <dgm:pt modelId="{BA5F5378-9587-4492-B23F-3934CB1A0707}" type="sibTrans" cxnId="{D96B73A6-972C-4F9D-8490-A56AFD82B2C7}">
      <dgm:prSet/>
      <dgm:spPr/>
      <dgm:t>
        <a:bodyPr/>
        <a:lstStyle/>
        <a:p>
          <a:endParaRPr lang="es-AR"/>
        </a:p>
      </dgm:t>
    </dgm:pt>
    <dgm:pt modelId="{BDE75AA0-EEA2-4A2B-89AC-3ECE4A048F59}">
      <dgm:prSet/>
      <dgm:spPr/>
      <dgm:t>
        <a:bodyPr/>
        <a:lstStyle/>
        <a:p>
          <a:pPr rtl="0"/>
          <a:r>
            <a:rPr lang="es-AR" dirty="0" smtClean="0"/>
            <a:t>Tiempo requerido por simulación: bajo</a:t>
          </a:r>
          <a:endParaRPr lang="es-AR" dirty="0"/>
        </a:p>
      </dgm:t>
    </dgm:pt>
    <dgm:pt modelId="{69CE7B57-4C7A-420A-B169-FC6DA555A59F}" type="parTrans" cxnId="{AC5C21BE-50B9-4F69-9B10-790D0161C134}">
      <dgm:prSet/>
      <dgm:spPr/>
      <dgm:t>
        <a:bodyPr/>
        <a:lstStyle/>
        <a:p>
          <a:endParaRPr lang="es-AR"/>
        </a:p>
      </dgm:t>
    </dgm:pt>
    <dgm:pt modelId="{36E1F3B8-BC97-4637-87DF-5DCBF2640188}" type="sibTrans" cxnId="{AC5C21BE-50B9-4F69-9B10-790D0161C134}">
      <dgm:prSet/>
      <dgm:spPr/>
      <dgm:t>
        <a:bodyPr/>
        <a:lstStyle/>
        <a:p>
          <a:endParaRPr lang="es-AR"/>
        </a:p>
      </dgm:t>
    </dgm:pt>
    <dgm:pt modelId="{E5C40602-EE8D-416D-8B3B-4E24090647F3}">
      <dgm:prSet/>
      <dgm:spPr/>
      <dgm:t>
        <a:bodyPr/>
        <a:lstStyle/>
        <a:p>
          <a:pPr rtl="0"/>
          <a:r>
            <a:rPr lang="es-AR" dirty="0" smtClean="0"/>
            <a:t>Disminución de la duración de cada simulación.</a:t>
          </a:r>
          <a:endParaRPr lang="es-AR" dirty="0"/>
        </a:p>
      </dgm:t>
    </dgm:pt>
    <dgm:pt modelId="{61C1665E-BC54-40A4-A192-572D08462FED}" type="parTrans" cxnId="{2F263517-2BA6-4A2D-92DC-D6AE3842B6A9}">
      <dgm:prSet/>
      <dgm:spPr/>
      <dgm:t>
        <a:bodyPr/>
        <a:lstStyle/>
        <a:p>
          <a:endParaRPr lang="es-AR"/>
        </a:p>
      </dgm:t>
    </dgm:pt>
    <dgm:pt modelId="{3D00C0E7-B3E1-47C6-9284-49D4C6FC867E}" type="sibTrans" cxnId="{2F263517-2BA6-4A2D-92DC-D6AE3842B6A9}">
      <dgm:prSet/>
      <dgm:spPr/>
      <dgm:t>
        <a:bodyPr/>
        <a:lstStyle/>
        <a:p>
          <a:endParaRPr lang="es-AR"/>
        </a:p>
      </dgm:t>
    </dgm:pt>
    <dgm:pt modelId="{2609228E-A5C0-45E4-9F6E-5C9B111A848C}">
      <dgm:prSet/>
      <dgm:spPr/>
      <dgm:t>
        <a:bodyPr/>
        <a:lstStyle/>
        <a:p>
          <a:pPr rtl="0"/>
          <a:r>
            <a:rPr lang="es-AR" dirty="0" smtClean="0"/>
            <a:t>Simulación de todos los nodos intervinientes.</a:t>
          </a:r>
          <a:endParaRPr lang="es-AR" dirty="0"/>
        </a:p>
      </dgm:t>
    </dgm:pt>
    <dgm:pt modelId="{D353A636-0730-48FE-A09C-2C55CB54703A}" type="parTrans" cxnId="{7DA24476-F8F6-4BD1-A555-1A506B7044F8}">
      <dgm:prSet/>
      <dgm:spPr/>
      <dgm:t>
        <a:bodyPr/>
        <a:lstStyle/>
        <a:p>
          <a:endParaRPr lang="es-AR"/>
        </a:p>
      </dgm:t>
    </dgm:pt>
    <dgm:pt modelId="{B367BEDE-186C-435D-B6AC-82224FC26007}" type="sibTrans" cxnId="{7DA24476-F8F6-4BD1-A555-1A506B7044F8}">
      <dgm:prSet/>
      <dgm:spPr/>
      <dgm:t>
        <a:bodyPr/>
        <a:lstStyle/>
        <a:p>
          <a:endParaRPr lang="es-AR"/>
        </a:p>
      </dgm:t>
    </dgm:pt>
    <dgm:pt modelId="{B3D9C1D0-DA6A-4A50-BC35-EB7AE3676D69}">
      <dgm:prSet/>
      <dgm:spPr/>
      <dgm:t>
        <a:bodyPr/>
        <a:lstStyle/>
        <a:p>
          <a:pPr rtl="0"/>
          <a:r>
            <a:rPr lang="es-AR" dirty="0" smtClean="0"/>
            <a:t>Pre-análisis de los resultados.</a:t>
          </a:r>
          <a:endParaRPr lang="es-AR" dirty="0"/>
        </a:p>
      </dgm:t>
    </dgm:pt>
    <dgm:pt modelId="{43562CBA-F6DF-4D91-98F2-8D6CC78819DB}" type="parTrans" cxnId="{15A114B3-475E-4011-B6DC-895210A6BB0D}">
      <dgm:prSet/>
      <dgm:spPr/>
      <dgm:t>
        <a:bodyPr/>
        <a:lstStyle/>
        <a:p>
          <a:endParaRPr lang="es-AR"/>
        </a:p>
      </dgm:t>
    </dgm:pt>
    <dgm:pt modelId="{D4A5C3C4-FFD7-4AF2-9613-450BCBC30B7C}" type="sibTrans" cxnId="{15A114B3-475E-4011-B6DC-895210A6BB0D}">
      <dgm:prSet/>
      <dgm:spPr/>
      <dgm:t>
        <a:bodyPr/>
        <a:lstStyle/>
        <a:p>
          <a:endParaRPr lang="es-AR"/>
        </a:p>
      </dgm:t>
    </dgm:pt>
    <dgm:pt modelId="{5B8C8160-6E2D-453A-82E5-25B4F9620211}">
      <dgm:prSet/>
      <dgm:spPr/>
      <dgm:t>
        <a:bodyPr/>
        <a:lstStyle/>
        <a:p>
          <a:pPr rtl="0"/>
          <a:r>
            <a:rPr lang="es-AR" dirty="0" smtClean="0"/>
            <a:t>Desventajas</a:t>
          </a:r>
          <a:endParaRPr lang="es-AR" dirty="0"/>
        </a:p>
      </dgm:t>
    </dgm:pt>
    <dgm:pt modelId="{A6453594-D8D3-480C-8B11-5C2BBC675776}" type="parTrans" cxnId="{CE789804-9959-403D-80D2-2C083B7E1B30}">
      <dgm:prSet/>
      <dgm:spPr/>
      <dgm:t>
        <a:bodyPr/>
        <a:lstStyle/>
        <a:p>
          <a:endParaRPr lang="es-AR"/>
        </a:p>
      </dgm:t>
    </dgm:pt>
    <dgm:pt modelId="{1C0F83EF-2519-4F01-9EDF-E51359C24296}" type="sibTrans" cxnId="{CE789804-9959-403D-80D2-2C083B7E1B30}">
      <dgm:prSet/>
      <dgm:spPr/>
      <dgm:t>
        <a:bodyPr/>
        <a:lstStyle/>
        <a:p>
          <a:endParaRPr lang="es-AR"/>
        </a:p>
      </dgm:t>
    </dgm:pt>
    <dgm:pt modelId="{3EFC9B20-0D65-40DE-BD51-0F18C3914B4D}">
      <dgm:prSet/>
      <dgm:spPr/>
      <dgm:t>
        <a:bodyPr/>
        <a:lstStyle/>
        <a:p>
          <a:pPr rtl="0"/>
          <a:r>
            <a:rPr lang="es-AR" dirty="0" smtClean="0"/>
            <a:t>Poco control sobre los parámetros de las simulaciones.</a:t>
          </a:r>
          <a:endParaRPr lang="es-AR" dirty="0"/>
        </a:p>
      </dgm:t>
    </dgm:pt>
    <dgm:pt modelId="{375342D0-0E7C-472F-9387-F85C86F8AC6E}" type="parTrans" cxnId="{774117A1-A2BA-4D6A-8CF7-669C5C9CE060}">
      <dgm:prSet/>
      <dgm:spPr/>
      <dgm:t>
        <a:bodyPr/>
        <a:lstStyle/>
        <a:p>
          <a:endParaRPr lang="es-AR"/>
        </a:p>
      </dgm:t>
    </dgm:pt>
    <dgm:pt modelId="{6174BE1F-E6DC-4C58-9B6F-E2D613EC8DC1}" type="sibTrans" cxnId="{774117A1-A2BA-4D6A-8CF7-669C5C9CE060}">
      <dgm:prSet/>
      <dgm:spPr/>
      <dgm:t>
        <a:bodyPr/>
        <a:lstStyle/>
        <a:p>
          <a:endParaRPr lang="es-AR"/>
        </a:p>
      </dgm:t>
    </dgm:pt>
    <dgm:pt modelId="{D1C33119-F6AC-4A72-9974-0744D31A8D38}">
      <dgm:prSet/>
      <dgm:spPr/>
      <dgm:t>
        <a:bodyPr/>
        <a:lstStyle/>
        <a:p>
          <a:pPr rtl="0"/>
          <a:r>
            <a:rPr lang="es-AR" dirty="0" smtClean="0"/>
            <a:t>Tiempo de configuración de la aplicación: Alto</a:t>
          </a:r>
          <a:endParaRPr lang="es-AR" dirty="0"/>
        </a:p>
      </dgm:t>
    </dgm:pt>
    <dgm:pt modelId="{2197E47F-13FA-442F-9234-289155102AE8}" type="parTrans" cxnId="{347C2707-6245-4CB7-AD9B-A175E2CAD7CA}">
      <dgm:prSet/>
      <dgm:spPr/>
      <dgm:t>
        <a:bodyPr/>
        <a:lstStyle/>
        <a:p>
          <a:endParaRPr lang="es-AR"/>
        </a:p>
      </dgm:t>
    </dgm:pt>
    <dgm:pt modelId="{026A4729-75BC-4554-BB2A-8D66B8E83071}" type="sibTrans" cxnId="{347C2707-6245-4CB7-AD9B-A175E2CAD7CA}">
      <dgm:prSet/>
      <dgm:spPr/>
      <dgm:t>
        <a:bodyPr/>
        <a:lstStyle/>
        <a:p>
          <a:endParaRPr lang="es-AR"/>
        </a:p>
      </dgm:t>
    </dgm:pt>
    <dgm:pt modelId="{3F3E3B4C-AC38-4B0D-8B13-27C9B6E4981F}">
      <dgm:prSet/>
      <dgm:spPr/>
      <dgm:t>
        <a:bodyPr/>
        <a:lstStyle/>
        <a:p>
          <a:pPr rtl="0"/>
          <a:r>
            <a:rPr lang="es-AR" dirty="0" smtClean="0"/>
            <a:t>Elementos</a:t>
          </a:r>
          <a:endParaRPr lang="es-AR" dirty="0"/>
        </a:p>
      </dgm:t>
    </dgm:pt>
    <dgm:pt modelId="{1CF03068-2342-45E0-9E27-10C6A6C6B73E}" type="parTrans" cxnId="{D5F8F66A-06F1-41DE-A50D-343DB473E168}">
      <dgm:prSet/>
      <dgm:spPr/>
      <dgm:t>
        <a:bodyPr/>
        <a:lstStyle/>
        <a:p>
          <a:endParaRPr lang="es-AR"/>
        </a:p>
      </dgm:t>
    </dgm:pt>
    <dgm:pt modelId="{843E94E1-C3F0-4544-A729-0E83147B36CD}" type="sibTrans" cxnId="{D5F8F66A-06F1-41DE-A50D-343DB473E168}">
      <dgm:prSet/>
      <dgm:spPr/>
      <dgm:t>
        <a:bodyPr/>
        <a:lstStyle/>
        <a:p>
          <a:endParaRPr lang="es-AR"/>
        </a:p>
      </dgm:t>
    </dgm:pt>
    <dgm:pt modelId="{22DAB7B7-9FCC-4314-8C69-19D53AC134A4}">
      <dgm:prSet/>
      <dgm:spPr/>
      <dgm:t>
        <a:bodyPr/>
        <a:lstStyle/>
        <a:p>
          <a:pPr rtl="0"/>
          <a:r>
            <a:rPr lang="es-AR" dirty="0" smtClean="0"/>
            <a:t>64 comparadores</a:t>
          </a:r>
          <a:endParaRPr lang="es-AR" dirty="0"/>
        </a:p>
      </dgm:t>
    </dgm:pt>
    <dgm:pt modelId="{6FCCD2BE-C098-4989-BCD2-3EB576FED68B}" type="parTrans" cxnId="{BD83AFB1-C612-4F11-9696-168A03569DF6}">
      <dgm:prSet/>
      <dgm:spPr/>
      <dgm:t>
        <a:bodyPr/>
        <a:lstStyle/>
        <a:p>
          <a:endParaRPr lang="es-AR"/>
        </a:p>
      </dgm:t>
    </dgm:pt>
    <dgm:pt modelId="{529544D2-0EA8-4D51-8E24-63459470924B}" type="sibTrans" cxnId="{BD83AFB1-C612-4F11-9696-168A03569DF6}">
      <dgm:prSet/>
      <dgm:spPr/>
      <dgm:t>
        <a:bodyPr/>
        <a:lstStyle/>
        <a:p>
          <a:endParaRPr lang="es-AR"/>
        </a:p>
      </dgm:t>
    </dgm:pt>
    <dgm:pt modelId="{6419DD54-EFF8-49D1-B2CF-8A9003CD53A6}">
      <dgm:prSet/>
      <dgm:spPr/>
      <dgm:t>
        <a:bodyPr/>
        <a:lstStyle/>
        <a:p>
          <a:pPr rtl="0"/>
          <a:r>
            <a:rPr lang="es-AR" dirty="0" smtClean="0"/>
            <a:t>64 niveles de tensión de entrada</a:t>
          </a:r>
          <a:endParaRPr lang="es-AR" dirty="0"/>
        </a:p>
      </dgm:t>
    </dgm:pt>
    <dgm:pt modelId="{EC182054-FA18-41C9-BF00-D96E3EC15466}" type="parTrans" cxnId="{3DD0EAF7-B022-46A8-9625-DCB54A1CA9BE}">
      <dgm:prSet/>
      <dgm:spPr/>
      <dgm:t>
        <a:bodyPr/>
        <a:lstStyle/>
        <a:p>
          <a:endParaRPr lang="es-AR"/>
        </a:p>
      </dgm:t>
    </dgm:pt>
    <dgm:pt modelId="{9D6A092A-9F8F-4B40-8EEC-D7854D7AAB0C}" type="sibTrans" cxnId="{3DD0EAF7-B022-46A8-9625-DCB54A1CA9BE}">
      <dgm:prSet/>
      <dgm:spPr/>
      <dgm:t>
        <a:bodyPr/>
        <a:lstStyle/>
        <a:p>
          <a:endParaRPr lang="es-AR"/>
        </a:p>
      </dgm:t>
    </dgm:pt>
    <dgm:pt modelId="{61F8A37E-0714-4D1C-A7DF-93A477875FE8}">
      <dgm:prSet/>
      <dgm:spPr/>
      <dgm:t>
        <a:bodyPr/>
        <a:lstStyle/>
        <a:p>
          <a:pPr rtl="0"/>
          <a:r>
            <a:rPr lang="es-AR" dirty="0" smtClean="0"/>
            <a:t>2 fuentes de inyección</a:t>
          </a:r>
          <a:endParaRPr lang="es-AR" dirty="0"/>
        </a:p>
      </dgm:t>
    </dgm:pt>
    <dgm:pt modelId="{18A8226E-F374-44B5-9039-674732B45051}" type="parTrans" cxnId="{7130E3F5-10ED-4508-8B9A-65C5ACF84B03}">
      <dgm:prSet/>
      <dgm:spPr/>
      <dgm:t>
        <a:bodyPr/>
        <a:lstStyle/>
        <a:p>
          <a:endParaRPr lang="es-AR"/>
        </a:p>
      </dgm:t>
    </dgm:pt>
    <dgm:pt modelId="{3B9A4E44-09BA-49E3-BB7A-B7AB33A765E5}" type="sibTrans" cxnId="{7130E3F5-10ED-4508-8B9A-65C5ACF84B03}">
      <dgm:prSet/>
      <dgm:spPr/>
      <dgm:t>
        <a:bodyPr/>
        <a:lstStyle/>
        <a:p>
          <a:endParaRPr lang="es-AR"/>
        </a:p>
      </dgm:t>
    </dgm:pt>
    <dgm:pt modelId="{6C201876-47B4-4837-ADB8-7634C78A1142}">
      <dgm:prSet/>
      <dgm:spPr/>
      <dgm:t>
        <a:bodyPr/>
        <a:lstStyle/>
        <a:p>
          <a:pPr rtl="0"/>
          <a:r>
            <a:rPr lang="es-AR" dirty="0" smtClean="0"/>
            <a:t>Ambiente virtualizado</a:t>
          </a:r>
          <a:endParaRPr lang="es-AR" dirty="0"/>
        </a:p>
      </dgm:t>
    </dgm:pt>
    <dgm:pt modelId="{6A639ACB-601D-48BA-A60B-E54DB5A1C276}" type="parTrans" cxnId="{E171F143-A348-42C1-A120-DA9AE5CD465D}">
      <dgm:prSet/>
      <dgm:spPr/>
      <dgm:t>
        <a:bodyPr/>
        <a:lstStyle/>
        <a:p>
          <a:endParaRPr lang="es-AR"/>
        </a:p>
      </dgm:t>
    </dgm:pt>
    <dgm:pt modelId="{68B0E920-03AF-4EED-9E0B-C79CE815665C}" type="sibTrans" cxnId="{E171F143-A348-42C1-A120-DA9AE5CD465D}">
      <dgm:prSet/>
      <dgm:spPr/>
      <dgm:t>
        <a:bodyPr/>
        <a:lstStyle/>
        <a:p>
          <a:endParaRPr lang="es-AR"/>
        </a:p>
      </dgm:t>
    </dgm:pt>
    <dgm:pt modelId="{1FB0E5DE-41C1-4BEA-9154-0F0F214CF0CC}">
      <dgm:prSet/>
      <dgm:spPr/>
      <dgm:t>
        <a:bodyPr/>
        <a:lstStyle/>
        <a:p>
          <a:pPr rtl="0"/>
          <a:r>
            <a:rPr lang="es-AR" dirty="0" smtClean="0"/>
            <a:t>Aplicación de inyección y análisis</a:t>
          </a:r>
          <a:endParaRPr lang="es-AR" dirty="0"/>
        </a:p>
      </dgm:t>
    </dgm:pt>
    <dgm:pt modelId="{15566CC2-0C30-4991-B242-92177612ACED}" type="parTrans" cxnId="{8A7C3343-C8BC-44C0-8B52-1AF3A639EE9F}">
      <dgm:prSet/>
      <dgm:spPr/>
      <dgm:t>
        <a:bodyPr/>
        <a:lstStyle/>
        <a:p>
          <a:endParaRPr lang="es-AR"/>
        </a:p>
      </dgm:t>
    </dgm:pt>
    <dgm:pt modelId="{712FEC23-C187-42DB-B364-D7FE31DE7A96}" type="sibTrans" cxnId="{8A7C3343-C8BC-44C0-8B52-1AF3A639EE9F}">
      <dgm:prSet/>
      <dgm:spPr/>
      <dgm:t>
        <a:bodyPr/>
        <a:lstStyle/>
        <a:p>
          <a:endParaRPr lang="es-AR"/>
        </a:p>
      </dgm:t>
    </dgm:pt>
    <dgm:pt modelId="{1DB1CF4C-3721-48A3-A006-6396E9D8EB3C}">
      <dgm:prSet/>
      <dgm:spPr/>
      <dgm:t>
        <a:bodyPr/>
        <a:lstStyle/>
        <a:p>
          <a:pPr rtl="0"/>
          <a:endParaRPr lang="es-AR" dirty="0"/>
        </a:p>
      </dgm:t>
    </dgm:pt>
    <dgm:pt modelId="{0C36E746-5E0D-4DA0-B221-00D83B67D972}" type="parTrans" cxnId="{49F0F417-63B7-4C0A-93C8-9EC66C4C9A29}">
      <dgm:prSet/>
      <dgm:spPr/>
    </dgm:pt>
    <dgm:pt modelId="{A5C62536-BFD7-4C68-BB98-3D8C218F7246}" type="sibTrans" cxnId="{49F0F417-63B7-4C0A-93C8-9EC66C4C9A29}">
      <dgm:prSet/>
      <dgm:spPr/>
    </dgm:pt>
    <dgm:pt modelId="{5F756E09-E2C4-473D-A2FE-4ECF3FF0FF8F}">
      <dgm:prSet/>
      <dgm:spPr/>
      <dgm:t>
        <a:bodyPr/>
        <a:lstStyle/>
        <a:p>
          <a:pPr rtl="0"/>
          <a:endParaRPr lang="es-AR" dirty="0"/>
        </a:p>
      </dgm:t>
    </dgm:pt>
    <dgm:pt modelId="{10C2D6CB-246E-4DE9-BA2D-CAAB0A803206}" type="parTrans" cxnId="{7247D70A-F92F-4FD7-8D88-A02979CE2550}">
      <dgm:prSet/>
      <dgm:spPr/>
    </dgm:pt>
    <dgm:pt modelId="{14B19A7D-2D02-416A-BC65-472122B7FA1F}" type="sibTrans" cxnId="{7247D70A-F92F-4FD7-8D88-A02979CE2550}">
      <dgm:prSet/>
      <dgm:spPr/>
    </dgm:pt>
    <dgm:pt modelId="{04A03171-29F1-4C1D-AD98-0E6C9C32A7A2}">
      <dgm:prSet/>
      <dgm:spPr/>
      <dgm:t>
        <a:bodyPr/>
        <a:lstStyle/>
        <a:p>
          <a:pPr rtl="0"/>
          <a:endParaRPr lang="es-AR" dirty="0"/>
        </a:p>
      </dgm:t>
    </dgm:pt>
    <dgm:pt modelId="{824BFD88-B68B-4FC1-8D92-099F8DD45F1A}" type="parTrans" cxnId="{7B8D0D84-0DE5-4413-A091-2B4CF68497E2}">
      <dgm:prSet/>
      <dgm:spPr/>
    </dgm:pt>
    <dgm:pt modelId="{642E5A8E-19BE-4FC2-ABA4-C3B7AD61268B}" type="sibTrans" cxnId="{7B8D0D84-0DE5-4413-A091-2B4CF68497E2}">
      <dgm:prSet/>
      <dgm:spPr/>
    </dgm:pt>
    <dgm:pt modelId="{7F271AC6-E2E8-427D-B6A4-618241D2FDAA}" type="pres">
      <dgm:prSet presAssocID="{44708C06-303B-4ACD-B2F0-E95A20B60B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1C04F8C-558E-4A38-8464-2044A2BC12CB}" type="pres">
      <dgm:prSet presAssocID="{C61D11BB-4595-44F9-9B5E-8C420BA3F5E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96A0ECB-4E20-4C79-80BC-75B0D3A2CF5E}" type="pres">
      <dgm:prSet presAssocID="{C61D11BB-4595-44F9-9B5E-8C420BA3F5E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263673B-FFC8-4AF0-A80C-2B148C294C2A}" type="pres">
      <dgm:prSet presAssocID="{F6FCA15E-1300-49D8-9A19-C767DAC04A9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6BCDC5-01CD-4D3A-AFDA-D028DCC208E0}" type="pres">
      <dgm:prSet presAssocID="{F6FCA15E-1300-49D8-9A19-C767DAC04A9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3777C9F-EE64-4B2F-BF3D-9063802483F3}" type="pres">
      <dgm:prSet presAssocID="{5B8C8160-6E2D-453A-82E5-25B4F962021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9EBEF52-6D08-4CB1-8BDA-3D44D2BF50F5}" type="pres">
      <dgm:prSet presAssocID="{5B8C8160-6E2D-453A-82E5-25B4F962021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B1F019-1CE6-479A-AD63-543121743A8A}" type="pres">
      <dgm:prSet presAssocID="{3F3E3B4C-AC38-4B0D-8B13-27C9B6E4981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659F7B-4944-4AB4-A655-69C3BEDC0729}" type="pres">
      <dgm:prSet presAssocID="{3F3E3B4C-AC38-4B0D-8B13-27C9B6E4981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74FB74D-DB87-4FE9-92C4-6C4897056853}" type="presOf" srcId="{F6FCA15E-1300-49D8-9A19-C767DAC04A99}" destId="{0263673B-FFC8-4AF0-A80C-2B148C294C2A}" srcOrd="0" destOrd="0" presId="urn:microsoft.com/office/officeart/2005/8/layout/vList2"/>
    <dgm:cxn modelId="{62F41945-6A41-4B53-A6C6-42753AD08022}" type="presOf" srcId="{2609228E-A5C0-45E4-9F6E-5C9B111A848C}" destId="{5C6BCDC5-01CD-4D3A-AFDA-D028DCC208E0}" srcOrd="0" destOrd="2" presId="urn:microsoft.com/office/officeart/2005/8/layout/vList2"/>
    <dgm:cxn modelId="{7247D70A-F92F-4FD7-8D88-A02979CE2550}" srcId="{F6FCA15E-1300-49D8-9A19-C767DAC04A99}" destId="{5F756E09-E2C4-473D-A2FE-4ECF3FF0FF8F}" srcOrd="4" destOrd="0" parTransId="{10C2D6CB-246E-4DE9-BA2D-CAAB0A803206}" sibTransId="{14B19A7D-2D02-416A-BC65-472122B7FA1F}"/>
    <dgm:cxn modelId="{0FE424BD-1081-4F1C-970B-4305460D8826}" type="presOf" srcId="{C61D11BB-4595-44F9-9B5E-8C420BA3F5E4}" destId="{41C04F8C-558E-4A38-8464-2044A2BC12CB}" srcOrd="0" destOrd="0" presId="urn:microsoft.com/office/officeart/2005/8/layout/vList2"/>
    <dgm:cxn modelId="{9EA03525-63FB-4A7C-8D89-963CDFCC6D5B}" type="presOf" srcId="{3F3E3B4C-AC38-4B0D-8B13-27C9B6E4981F}" destId="{48B1F019-1CE6-479A-AD63-543121743A8A}" srcOrd="0" destOrd="0" presId="urn:microsoft.com/office/officeart/2005/8/layout/vList2"/>
    <dgm:cxn modelId="{28142634-20E2-4643-8EB4-4A3757B13D3A}" type="presOf" srcId="{D1C33119-F6AC-4A72-9974-0744D31A8D38}" destId="{09EBEF52-6D08-4CB1-8BDA-3D44D2BF50F5}" srcOrd="0" destOrd="1" presId="urn:microsoft.com/office/officeart/2005/8/layout/vList2"/>
    <dgm:cxn modelId="{25E6FEA1-7E68-454F-B1F5-623E9F3A2652}" type="presOf" srcId="{B3D9C1D0-DA6A-4A50-BC35-EB7AE3676D69}" destId="{5C6BCDC5-01CD-4D3A-AFDA-D028DCC208E0}" srcOrd="0" destOrd="3" presId="urn:microsoft.com/office/officeart/2005/8/layout/vList2"/>
    <dgm:cxn modelId="{FAFF7F74-4890-456C-84DB-1DAD1A8F5E4F}" type="presOf" srcId="{BDE75AA0-EEA2-4A2B-89AC-3ECE4A048F59}" destId="{5C6BCDC5-01CD-4D3A-AFDA-D028DCC208E0}" srcOrd="0" destOrd="0" presId="urn:microsoft.com/office/officeart/2005/8/layout/vList2"/>
    <dgm:cxn modelId="{AC5C21BE-50B9-4F69-9B10-790D0161C134}" srcId="{F6FCA15E-1300-49D8-9A19-C767DAC04A99}" destId="{BDE75AA0-EEA2-4A2B-89AC-3ECE4A048F59}" srcOrd="0" destOrd="0" parTransId="{69CE7B57-4C7A-420A-B169-FC6DA555A59F}" sibTransId="{36E1F3B8-BC97-4637-87DF-5DCBF2640188}"/>
    <dgm:cxn modelId="{941AA721-A6A2-404C-A9EB-2277D42172C8}" type="presOf" srcId="{61F8A37E-0714-4D1C-A7DF-93A477875FE8}" destId="{41659F7B-4944-4AB4-A655-69C3BEDC0729}" srcOrd="0" destOrd="2" presId="urn:microsoft.com/office/officeart/2005/8/layout/vList2"/>
    <dgm:cxn modelId="{CE789804-9959-403D-80D2-2C083B7E1B30}" srcId="{44708C06-303B-4ACD-B2F0-E95A20B60BB9}" destId="{5B8C8160-6E2D-453A-82E5-25B4F9620211}" srcOrd="2" destOrd="0" parTransId="{A6453594-D8D3-480C-8B11-5C2BBC675776}" sibTransId="{1C0F83EF-2519-4F01-9EDF-E51359C24296}"/>
    <dgm:cxn modelId="{A79A16A6-BDC2-4CB9-BEB9-C44C06051F03}" type="presOf" srcId="{1DB1CF4C-3721-48A3-A006-6396E9D8EB3C}" destId="{A96A0ECB-4E20-4C79-80BC-75B0D3A2CF5E}" srcOrd="0" destOrd="1" presId="urn:microsoft.com/office/officeart/2005/8/layout/vList2"/>
    <dgm:cxn modelId="{E171F143-A348-42C1-A120-DA9AE5CD465D}" srcId="{3F3E3B4C-AC38-4B0D-8B13-27C9B6E4981F}" destId="{6C201876-47B4-4837-ADB8-7634C78A1142}" srcOrd="3" destOrd="0" parTransId="{6A639ACB-601D-48BA-A60B-E54DB5A1C276}" sibTransId="{68B0E920-03AF-4EED-9E0B-C79CE815665C}"/>
    <dgm:cxn modelId="{4A83E82C-B457-41A9-B21D-24C01A146047}" type="presOf" srcId="{44708C06-303B-4ACD-B2F0-E95A20B60BB9}" destId="{7F271AC6-E2E8-427D-B6A4-618241D2FDAA}" srcOrd="0" destOrd="0" presId="urn:microsoft.com/office/officeart/2005/8/layout/vList2"/>
    <dgm:cxn modelId="{7DA24476-F8F6-4BD1-A555-1A506B7044F8}" srcId="{F6FCA15E-1300-49D8-9A19-C767DAC04A99}" destId="{2609228E-A5C0-45E4-9F6E-5C9B111A848C}" srcOrd="2" destOrd="0" parTransId="{D353A636-0730-48FE-A09C-2C55CB54703A}" sibTransId="{B367BEDE-186C-435D-B6AC-82224FC26007}"/>
    <dgm:cxn modelId="{3B4A34F8-1245-411D-84EA-0D2354067FF4}" type="presOf" srcId="{E5C40602-EE8D-416D-8B3B-4E24090647F3}" destId="{5C6BCDC5-01CD-4D3A-AFDA-D028DCC208E0}" srcOrd="0" destOrd="1" presId="urn:microsoft.com/office/officeart/2005/8/layout/vList2"/>
    <dgm:cxn modelId="{49F0F417-63B7-4C0A-93C8-9EC66C4C9A29}" srcId="{C61D11BB-4595-44F9-9B5E-8C420BA3F5E4}" destId="{1DB1CF4C-3721-48A3-A006-6396E9D8EB3C}" srcOrd="1" destOrd="0" parTransId="{0C36E746-5E0D-4DA0-B221-00D83B67D972}" sibTransId="{A5C62536-BFD7-4C68-BB98-3D8C218F7246}"/>
    <dgm:cxn modelId="{538E0F94-2D8F-4274-AF37-252315CC096F}" type="presOf" srcId="{1A5928DB-AEEF-4FE0-BF3F-E22BAEBAD252}" destId="{A96A0ECB-4E20-4C79-80BC-75B0D3A2CF5E}" srcOrd="0" destOrd="0" presId="urn:microsoft.com/office/officeart/2005/8/layout/vList2"/>
    <dgm:cxn modelId="{47C68A86-1C97-4499-9118-12EC4FB5B564}" type="presOf" srcId="{22DAB7B7-9FCC-4314-8C69-19D53AC134A4}" destId="{41659F7B-4944-4AB4-A655-69C3BEDC0729}" srcOrd="0" destOrd="0" presId="urn:microsoft.com/office/officeart/2005/8/layout/vList2"/>
    <dgm:cxn modelId="{7B8D0D84-0DE5-4413-A091-2B4CF68497E2}" srcId="{5B8C8160-6E2D-453A-82E5-25B4F9620211}" destId="{04A03171-29F1-4C1D-AD98-0E6C9C32A7A2}" srcOrd="2" destOrd="0" parTransId="{824BFD88-B68B-4FC1-8D92-099F8DD45F1A}" sibTransId="{642E5A8E-19BE-4FC2-ABA4-C3B7AD61268B}"/>
    <dgm:cxn modelId="{7130E3F5-10ED-4508-8B9A-65C5ACF84B03}" srcId="{3F3E3B4C-AC38-4B0D-8B13-27C9B6E4981F}" destId="{61F8A37E-0714-4D1C-A7DF-93A477875FE8}" srcOrd="2" destOrd="0" parTransId="{18A8226E-F374-44B5-9039-674732B45051}" sibTransId="{3B9A4E44-09BA-49E3-BB7A-B7AB33A765E5}"/>
    <dgm:cxn modelId="{F20180E2-E88C-4C99-8D06-957A116888C3}" type="presOf" srcId="{6419DD54-EFF8-49D1-B2CF-8A9003CD53A6}" destId="{41659F7B-4944-4AB4-A655-69C3BEDC0729}" srcOrd="0" destOrd="1" presId="urn:microsoft.com/office/officeart/2005/8/layout/vList2"/>
    <dgm:cxn modelId="{BD83AFB1-C612-4F11-9696-168A03569DF6}" srcId="{3F3E3B4C-AC38-4B0D-8B13-27C9B6E4981F}" destId="{22DAB7B7-9FCC-4314-8C69-19D53AC134A4}" srcOrd="0" destOrd="0" parTransId="{6FCCD2BE-C098-4989-BCD2-3EB576FED68B}" sibTransId="{529544D2-0EA8-4D51-8E24-63459470924B}"/>
    <dgm:cxn modelId="{C2C009DE-3C63-4820-AC98-5B1ABC1A5D58}" type="presOf" srcId="{04A03171-29F1-4C1D-AD98-0E6C9C32A7A2}" destId="{09EBEF52-6D08-4CB1-8BDA-3D44D2BF50F5}" srcOrd="0" destOrd="2" presId="urn:microsoft.com/office/officeart/2005/8/layout/vList2"/>
    <dgm:cxn modelId="{7C2EF9DF-81A6-4C46-94BD-456095DFA23A}" type="presOf" srcId="{5F756E09-E2C4-473D-A2FE-4ECF3FF0FF8F}" destId="{5C6BCDC5-01CD-4D3A-AFDA-D028DCC208E0}" srcOrd="0" destOrd="4" presId="urn:microsoft.com/office/officeart/2005/8/layout/vList2"/>
    <dgm:cxn modelId="{6CAC1002-AA3E-4086-94DD-76524BA38AF8}" type="presOf" srcId="{3EFC9B20-0D65-40DE-BD51-0F18C3914B4D}" destId="{09EBEF52-6D08-4CB1-8BDA-3D44D2BF50F5}" srcOrd="0" destOrd="0" presId="urn:microsoft.com/office/officeart/2005/8/layout/vList2"/>
    <dgm:cxn modelId="{E6BFC30D-E97B-4A5B-B4C0-3BE022BE8ED1}" srcId="{44708C06-303B-4ACD-B2F0-E95A20B60BB9}" destId="{C61D11BB-4595-44F9-9B5E-8C420BA3F5E4}" srcOrd="0" destOrd="0" parTransId="{15384DF1-5386-40C4-84D3-E7302A1786F5}" sibTransId="{2771041C-2B15-40FF-AA58-C48C4E218F80}"/>
    <dgm:cxn modelId="{5B95B6E2-0255-4DD5-BA86-A449E36D0794}" srcId="{C61D11BB-4595-44F9-9B5E-8C420BA3F5E4}" destId="{1A5928DB-AEEF-4FE0-BF3F-E22BAEBAD252}" srcOrd="0" destOrd="0" parTransId="{1BE43270-4DE6-4692-A9BF-9D84E038AA50}" sibTransId="{E9A7AC35-C9B8-442C-A7A7-EA4E6768D458}"/>
    <dgm:cxn modelId="{B6122A58-176B-4A1F-9D1E-9715D4C91A21}" type="presOf" srcId="{5B8C8160-6E2D-453A-82E5-25B4F9620211}" destId="{33777C9F-EE64-4B2F-BF3D-9063802483F3}" srcOrd="0" destOrd="0" presId="urn:microsoft.com/office/officeart/2005/8/layout/vList2"/>
    <dgm:cxn modelId="{15A114B3-475E-4011-B6DC-895210A6BB0D}" srcId="{F6FCA15E-1300-49D8-9A19-C767DAC04A99}" destId="{B3D9C1D0-DA6A-4A50-BC35-EB7AE3676D69}" srcOrd="3" destOrd="0" parTransId="{43562CBA-F6DF-4D91-98F2-8D6CC78819DB}" sibTransId="{D4A5C3C4-FFD7-4AF2-9613-450BCBC30B7C}"/>
    <dgm:cxn modelId="{774117A1-A2BA-4D6A-8CF7-669C5C9CE060}" srcId="{5B8C8160-6E2D-453A-82E5-25B4F9620211}" destId="{3EFC9B20-0D65-40DE-BD51-0F18C3914B4D}" srcOrd="0" destOrd="0" parTransId="{375342D0-0E7C-472F-9387-F85C86F8AC6E}" sibTransId="{6174BE1F-E6DC-4C58-9B6F-E2D613EC8DC1}"/>
    <dgm:cxn modelId="{3DD0EAF7-B022-46A8-9625-DCB54A1CA9BE}" srcId="{3F3E3B4C-AC38-4B0D-8B13-27C9B6E4981F}" destId="{6419DD54-EFF8-49D1-B2CF-8A9003CD53A6}" srcOrd="1" destOrd="0" parTransId="{EC182054-FA18-41C9-BF00-D96E3EC15466}" sibTransId="{9D6A092A-9F8F-4B40-8EEC-D7854D7AAB0C}"/>
    <dgm:cxn modelId="{2F263517-2BA6-4A2D-92DC-D6AE3842B6A9}" srcId="{F6FCA15E-1300-49D8-9A19-C767DAC04A99}" destId="{E5C40602-EE8D-416D-8B3B-4E24090647F3}" srcOrd="1" destOrd="0" parTransId="{61C1665E-BC54-40A4-A192-572D08462FED}" sibTransId="{3D00C0E7-B3E1-47C6-9284-49D4C6FC867E}"/>
    <dgm:cxn modelId="{347C2707-6245-4CB7-AD9B-A175E2CAD7CA}" srcId="{5B8C8160-6E2D-453A-82E5-25B4F9620211}" destId="{D1C33119-F6AC-4A72-9974-0744D31A8D38}" srcOrd="1" destOrd="0" parTransId="{2197E47F-13FA-442F-9234-289155102AE8}" sibTransId="{026A4729-75BC-4554-BB2A-8D66B8E83071}"/>
    <dgm:cxn modelId="{D5F8F66A-06F1-41DE-A50D-343DB473E168}" srcId="{44708C06-303B-4ACD-B2F0-E95A20B60BB9}" destId="{3F3E3B4C-AC38-4B0D-8B13-27C9B6E4981F}" srcOrd="3" destOrd="0" parTransId="{1CF03068-2342-45E0-9E27-10C6A6C6B73E}" sibTransId="{843E94E1-C3F0-4544-A729-0E83147B36CD}"/>
    <dgm:cxn modelId="{74214114-511C-42B1-9F94-A75CEC860BC2}" type="presOf" srcId="{1FB0E5DE-41C1-4BEA-9154-0F0F214CF0CC}" destId="{41659F7B-4944-4AB4-A655-69C3BEDC0729}" srcOrd="0" destOrd="4" presId="urn:microsoft.com/office/officeart/2005/8/layout/vList2"/>
    <dgm:cxn modelId="{CB20EC5D-3E79-4D8A-9399-23E529929BCA}" type="presOf" srcId="{6C201876-47B4-4837-ADB8-7634C78A1142}" destId="{41659F7B-4944-4AB4-A655-69C3BEDC0729}" srcOrd="0" destOrd="3" presId="urn:microsoft.com/office/officeart/2005/8/layout/vList2"/>
    <dgm:cxn modelId="{D96B73A6-972C-4F9D-8490-A56AFD82B2C7}" srcId="{44708C06-303B-4ACD-B2F0-E95A20B60BB9}" destId="{F6FCA15E-1300-49D8-9A19-C767DAC04A99}" srcOrd="1" destOrd="0" parTransId="{A74BA5E5-A53D-4F3D-ACFA-961BF5125D5C}" sibTransId="{BA5F5378-9587-4492-B23F-3934CB1A0707}"/>
    <dgm:cxn modelId="{8A7C3343-C8BC-44C0-8B52-1AF3A639EE9F}" srcId="{3F3E3B4C-AC38-4B0D-8B13-27C9B6E4981F}" destId="{1FB0E5DE-41C1-4BEA-9154-0F0F214CF0CC}" srcOrd="4" destOrd="0" parTransId="{15566CC2-0C30-4991-B242-92177612ACED}" sibTransId="{712FEC23-C187-42DB-B364-D7FE31DE7A96}"/>
    <dgm:cxn modelId="{4D2EE230-6158-4976-9F56-5D4016CEB4D1}" type="presParOf" srcId="{7F271AC6-E2E8-427D-B6A4-618241D2FDAA}" destId="{41C04F8C-558E-4A38-8464-2044A2BC12CB}" srcOrd="0" destOrd="0" presId="urn:microsoft.com/office/officeart/2005/8/layout/vList2"/>
    <dgm:cxn modelId="{07E74A2A-FD02-4CBC-A231-68E9E8FA1FF1}" type="presParOf" srcId="{7F271AC6-E2E8-427D-B6A4-618241D2FDAA}" destId="{A96A0ECB-4E20-4C79-80BC-75B0D3A2CF5E}" srcOrd="1" destOrd="0" presId="urn:microsoft.com/office/officeart/2005/8/layout/vList2"/>
    <dgm:cxn modelId="{4144901A-EA25-4F23-B20C-59D7B4EC93EB}" type="presParOf" srcId="{7F271AC6-E2E8-427D-B6A4-618241D2FDAA}" destId="{0263673B-FFC8-4AF0-A80C-2B148C294C2A}" srcOrd="2" destOrd="0" presId="urn:microsoft.com/office/officeart/2005/8/layout/vList2"/>
    <dgm:cxn modelId="{AA93604D-D90F-453D-80D1-57A3F4969A60}" type="presParOf" srcId="{7F271AC6-E2E8-427D-B6A4-618241D2FDAA}" destId="{5C6BCDC5-01CD-4D3A-AFDA-D028DCC208E0}" srcOrd="3" destOrd="0" presId="urn:microsoft.com/office/officeart/2005/8/layout/vList2"/>
    <dgm:cxn modelId="{A2882864-A0FF-4874-8DF8-E839B5D5E51A}" type="presParOf" srcId="{7F271AC6-E2E8-427D-B6A4-618241D2FDAA}" destId="{33777C9F-EE64-4B2F-BF3D-9063802483F3}" srcOrd="4" destOrd="0" presId="urn:microsoft.com/office/officeart/2005/8/layout/vList2"/>
    <dgm:cxn modelId="{C76D2380-F430-4D22-B924-1B72B333320E}" type="presParOf" srcId="{7F271AC6-E2E8-427D-B6A4-618241D2FDAA}" destId="{09EBEF52-6D08-4CB1-8BDA-3D44D2BF50F5}" srcOrd="5" destOrd="0" presId="urn:microsoft.com/office/officeart/2005/8/layout/vList2"/>
    <dgm:cxn modelId="{DB5B74AE-0A57-47C0-B97C-1FCA7E4AAC95}" type="presParOf" srcId="{7F271AC6-E2E8-427D-B6A4-618241D2FDAA}" destId="{48B1F019-1CE6-479A-AD63-543121743A8A}" srcOrd="6" destOrd="0" presId="urn:microsoft.com/office/officeart/2005/8/layout/vList2"/>
    <dgm:cxn modelId="{B1B1D40B-BA03-487C-9312-DDD89174F1AE}" type="presParOf" srcId="{7F271AC6-E2E8-427D-B6A4-618241D2FDAA}" destId="{41659F7B-4944-4AB4-A655-69C3BEDC072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AAD33D9-E471-40F5-8F70-80606C79DA9D}">
      <dgm:prSet phldrT="[Texto]"/>
      <dgm:spPr/>
      <dgm:t>
        <a:bodyPr/>
        <a:lstStyle/>
        <a:p>
          <a:r>
            <a:rPr lang="es-AR" dirty="0" smtClean="0"/>
            <a:t>Codificación</a:t>
          </a:r>
          <a:endParaRPr lang="es-AR" dirty="0"/>
        </a:p>
      </dgm:t>
    </dgm:pt>
    <dgm:pt modelId="{D7EADBF8-7F70-4B23-AE49-BC3FD68BDD34}" type="parTrans" cxnId="{5D979F65-1D02-4753-86D0-562C2E6BACCD}">
      <dgm:prSet/>
      <dgm:spPr/>
      <dgm:t>
        <a:bodyPr/>
        <a:lstStyle/>
        <a:p>
          <a:endParaRPr lang="es-AR"/>
        </a:p>
      </dgm:t>
    </dgm:pt>
    <dgm:pt modelId="{FB7DE2E2-3903-4C74-B456-BDE81F5DFC0E}" type="sibTrans" cxnId="{5D979F65-1D02-4753-86D0-562C2E6BACCD}">
      <dgm:prSet/>
      <dgm:spPr/>
      <dgm:t>
        <a:bodyPr/>
        <a:lstStyle/>
        <a:p>
          <a:endParaRPr lang="es-AR"/>
        </a:p>
      </dgm:t>
    </dgm:pt>
    <dgm:pt modelId="{F247B72D-C90A-484E-81DD-67ECFE5B50BF}">
      <dgm:prSet phldrT="[Texto]"/>
      <dgm:spPr/>
      <dgm:t>
        <a:bodyPr/>
        <a:lstStyle/>
        <a:p>
          <a:r>
            <a:rPr lang="es-AR" dirty="0" smtClean="0"/>
            <a:t>Elección del lenguaje</a:t>
          </a:r>
          <a:endParaRPr lang="es-AR" dirty="0"/>
        </a:p>
      </dgm:t>
    </dgm:pt>
    <dgm:pt modelId="{EF1DEB93-E69B-4B18-B98E-89D0BBBDE714}" type="parTrans" cxnId="{E37D875E-080E-40CA-9627-C496281EEEC9}">
      <dgm:prSet/>
      <dgm:spPr/>
      <dgm:t>
        <a:bodyPr/>
        <a:lstStyle/>
        <a:p>
          <a:endParaRPr lang="es-AR"/>
        </a:p>
      </dgm:t>
    </dgm:pt>
    <dgm:pt modelId="{670C7075-97B7-4D27-B447-DFFF0578222A}" type="sibTrans" cxnId="{E37D875E-080E-40CA-9627-C496281EEEC9}">
      <dgm:prSet/>
      <dgm:spPr/>
      <dgm:t>
        <a:bodyPr/>
        <a:lstStyle/>
        <a:p>
          <a:endParaRPr lang="es-AR"/>
        </a:p>
      </dgm:t>
    </dgm:pt>
    <dgm:pt modelId="{6C6E6D88-5EF3-45D7-967A-A0080BE08842}">
      <dgm:prSet phldrT="[Texto]"/>
      <dgm:spPr/>
      <dgm:t>
        <a:bodyPr/>
        <a:lstStyle/>
        <a:p>
          <a:r>
            <a:rPr lang="es-AR" dirty="0" smtClean="0"/>
            <a:t>Desarrollo de los algoritmos</a:t>
          </a:r>
          <a:endParaRPr lang="es-AR" dirty="0"/>
        </a:p>
      </dgm:t>
    </dgm:pt>
    <dgm:pt modelId="{4E91B0F4-AC10-41FC-915D-CDEA6563125A}" type="parTrans" cxnId="{26F07A2A-1C12-4BD3-82AB-38809FD68926}">
      <dgm:prSet/>
      <dgm:spPr/>
      <dgm:t>
        <a:bodyPr/>
        <a:lstStyle/>
        <a:p>
          <a:endParaRPr lang="es-AR"/>
        </a:p>
      </dgm:t>
    </dgm:pt>
    <dgm:pt modelId="{6B740ABA-F9A3-486A-BE0B-23D1D98913C0}" type="sibTrans" cxnId="{26F07A2A-1C12-4BD3-82AB-38809FD68926}">
      <dgm:prSet/>
      <dgm:spPr/>
      <dgm:t>
        <a:bodyPr/>
        <a:lstStyle/>
        <a:p>
          <a:endParaRPr lang="es-AR"/>
        </a:p>
      </dgm:t>
    </dgm:pt>
    <dgm:pt modelId="{C8B4E141-47F4-435C-B9AD-CE9B2E64C7D8}">
      <dgm:prSet phldrT="[Texto]"/>
      <dgm:spPr/>
      <dgm:t>
        <a:bodyPr/>
        <a:lstStyle/>
        <a:p>
          <a:r>
            <a:rPr lang="es-AR" dirty="0" smtClean="0"/>
            <a:t>Inyección</a:t>
          </a:r>
          <a:endParaRPr lang="es-AR" dirty="0"/>
        </a:p>
      </dgm:t>
    </dgm:pt>
    <dgm:pt modelId="{0755C8AF-AAB2-4320-B208-FFCB7E09452F}" type="parTrans" cxnId="{65E964B4-BC5A-488B-BDAA-75F6A2A80999}">
      <dgm:prSet/>
      <dgm:spPr/>
      <dgm:t>
        <a:bodyPr/>
        <a:lstStyle/>
        <a:p>
          <a:endParaRPr lang="es-AR"/>
        </a:p>
      </dgm:t>
    </dgm:pt>
    <dgm:pt modelId="{2AA3184F-321F-4CBF-B6F5-1D246071B80D}" type="sibTrans" cxnId="{65E964B4-BC5A-488B-BDAA-75F6A2A80999}">
      <dgm:prSet/>
      <dgm:spPr/>
      <dgm:t>
        <a:bodyPr/>
        <a:lstStyle/>
        <a:p>
          <a:endParaRPr lang="es-AR"/>
        </a:p>
      </dgm:t>
    </dgm:pt>
    <dgm:pt modelId="{2F1CEF04-5660-4FA5-9571-4DD58E31BD40}">
      <dgm:prSet phldrT="[Texto]"/>
      <dgm:spPr/>
      <dgm:t>
        <a:bodyPr/>
        <a:lstStyle/>
        <a:p>
          <a:r>
            <a:rPr lang="es-AR" dirty="0" smtClean="0"/>
            <a:t>Determinación de los nodos y definición del criterio</a:t>
          </a:r>
          <a:endParaRPr lang="es-AR" dirty="0"/>
        </a:p>
      </dgm:t>
    </dgm:pt>
    <dgm:pt modelId="{3F9F8332-1D8E-40F4-BB5E-24F4859DFEE6}" type="parTrans" cxnId="{064558C0-4CDF-4151-954F-688F1E31D79B}">
      <dgm:prSet/>
      <dgm:spPr/>
      <dgm:t>
        <a:bodyPr/>
        <a:lstStyle/>
        <a:p>
          <a:endParaRPr lang="es-AR"/>
        </a:p>
      </dgm:t>
    </dgm:pt>
    <dgm:pt modelId="{355C7632-D6D6-4B6E-BBE8-90B61ED5D615}" type="sibTrans" cxnId="{064558C0-4CDF-4151-954F-688F1E31D79B}">
      <dgm:prSet/>
      <dgm:spPr/>
      <dgm:t>
        <a:bodyPr/>
        <a:lstStyle/>
        <a:p>
          <a:endParaRPr lang="es-AR"/>
        </a:p>
      </dgm:t>
    </dgm:pt>
    <dgm:pt modelId="{19FB82D1-DA9C-4A9F-996F-5D6E94120F2C}">
      <dgm:prSet phldrT="[Texto]"/>
      <dgm:spPr/>
      <dgm:t>
        <a:bodyPr/>
        <a:lstStyle/>
        <a:p>
          <a:r>
            <a:rPr lang="es-AR" dirty="0" smtClean="0"/>
            <a:t>Simulación</a:t>
          </a:r>
          <a:endParaRPr lang="es-AR" dirty="0"/>
        </a:p>
      </dgm:t>
    </dgm:pt>
    <dgm:pt modelId="{3FA3BD4A-306F-43A1-BE9B-308763BDC234}" type="parTrans" cxnId="{D84DC1BC-5C94-4F0C-A6F9-506128F5F6CF}">
      <dgm:prSet/>
      <dgm:spPr/>
      <dgm:t>
        <a:bodyPr/>
        <a:lstStyle/>
        <a:p>
          <a:endParaRPr lang="es-AR"/>
        </a:p>
      </dgm:t>
    </dgm:pt>
    <dgm:pt modelId="{DB1DECE1-2954-44CD-B5E0-392E74CFBD6F}" type="sibTrans" cxnId="{D84DC1BC-5C94-4F0C-A6F9-506128F5F6CF}">
      <dgm:prSet/>
      <dgm:spPr/>
      <dgm:t>
        <a:bodyPr/>
        <a:lstStyle/>
        <a:p>
          <a:endParaRPr lang="es-AR"/>
        </a:p>
      </dgm:t>
    </dgm:pt>
    <dgm:pt modelId="{D5728EDF-102F-4666-8B0F-3B97726BE7CA}">
      <dgm:prSet phldrT="[Texto]"/>
      <dgm:spPr/>
      <dgm:t>
        <a:bodyPr/>
        <a:lstStyle/>
        <a:p>
          <a:r>
            <a:rPr lang="es-AR" dirty="0" smtClean="0"/>
            <a:t>Configuración del ambiente virtualizado</a:t>
          </a:r>
          <a:endParaRPr lang="es-AR" dirty="0"/>
        </a:p>
      </dgm:t>
    </dgm:pt>
    <dgm:pt modelId="{C809EBC1-D936-4F1A-9DED-27C0E87A1C1C}" type="parTrans" cxnId="{61BD958A-1C36-40C2-BF56-99029960E866}">
      <dgm:prSet/>
      <dgm:spPr/>
      <dgm:t>
        <a:bodyPr/>
        <a:lstStyle/>
        <a:p>
          <a:endParaRPr lang="es-AR"/>
        </a:p>
      </dgm:t>
    </dgm:pt>
    <dgm:pt modelId="{41951E76-15CE-4879-A320-D3EDEF717F04}" type="sibTrans" cxnId="{61BD958A-1C36-40C2-BF56-99029960E866}">
      <dgm:prSet/>
      <dgm:spPr/>
      <dgm:t>
        <a:bodyPr/>
        <a:lstStyle/>
        <a:p>
          <a:endParaRPr lang="es-AR"/>
        </a:p>
      </dgm:t>
    </dgm:pt>
    <dgm:pt modelId="{12E3F15A-2AFE-4808-B727-C7AF52123798}">
      <dgm:prSet phldrT="[Texto]"/>
      <dgm:spPr/>
      <dgm:t>
        <a:bodyPr/>
        <a:lstStyle/>
        <a:p>
          <a:r>
            <a:rPr lang="es-AR" dirty="0" smtClean="0"/>
            <a:t>Pre-análisis</a:t>
          </a:r>
          <a:endParaRPr lang="es-AR" dirty="0"/>
        </a:p>
      </dgm:t>
    </dgm:pt>
    <dgm:pt modelId="{B679DC40-64DE-4885-A1D0-9D01CD8A863D}" type="parTrans" cxnId="{E35445DC-BE1D-4860-B351-3E587AEF8FC7}">
      <dgm:prSet/>
      <dgm:spPr/>
      <dgm:t>
        <a:bodyPr/>
        <a:lstStyle/>
        <a:p>
          <a:endParaRPr lang="es-AR"/>
        </a:p>
      </dgm:t>
    </dgm:pt>
    <dgm:pt modelId="{B5EA6FEA-9223-4997-8057-DF38C484678A}" type="sibTrans" cxnId="{E35445DC-BE1D-4860-B351-3E587AEF8FC7}">
      <dgm:prSet/>
      <dgm:spPr/>
      <dgm:t>
        <a:bodyPr/>
        <a:lstStyle/>
        <a:p>
          <a:endParaRPr lang="es-AR"/>
        </a:p>
      </dgm:t>
    </dgm:pt>
    <dgm:pt modelId="{34871C5F-23F4-4FD7-8F4E-123C17739740}">
      <dgm:prSet phldrT="[Texto]"/>
      <dgm:spPr/>
      <dgm:t>
        <a:bodyPr/>
        <a:lstStyle/>
        <a:p>
          <a:r>
            <a:rPr lang="es-AR" dirty="0" smtClean="0"/>
            <a:t>Implementación</a:t>
          </a:r>
          <a:endParaRPr lang="es-AR" dirty="0"/>
        </a:p>
      </dgm:t>
    </dgm:pt>
    <dgm:pt modelId="{B661BC36-2E36-4EAC-8D39-D1116EAC3372}" type="parTrans" cxnId="{4821EE5C-6AAF-44EF-A0AA-EF5EEBCED949}">
      <dgm:prSet/>
      <dgm:spPr/>
      <dgm:t>
        <a:bodyPr/>
        <a:lstStyle/>
        <a:p>
          <a:endParaRPr lang="es-AR"/>
        </a:p>
      </dgm:t>
    </dgm:pt>
    <dgm:pt modelId="{D25FF03E-5222-4D00-98E2-57EBB6A476D3}" type="sibTrans" cxnId="{4821EE5C-6AAF-44EF-A0AA-EF5EEBCED949}">
      <dgm:prSet/>
      <dgm:spPr/>
      <dgm:t>
        <a:bodyPr/>
        <a:lstStyle/>
        <a:p>
          <a:endParaRPr lang="es-AR"/>
        </a:p>
      </dgm:t>
    </dgm:pt>
    <dgm:pt modelId="{19B20CF0-7F46-40CD-9ECC-10B9EFB985E0}">
      <dgm:prSet phldrT="[Texto]"/>
      <dgm:spPr/>
      <dgm:t>
        <a:bodyPr/>
        <a:lstStyle/>
        <a:p>
          <a:r>
            <a:rPr lang="es-AR" dirty="0" smtClean="0"/>
            <a:t>Generación de archivos y almacenamiento en la base de datos</a:t>
          </a:r>
          <a:endParaRPr lang="es-AR" dirty="0"/>
        </a:p>
      </dgm:t>
    </dgm:pt>
    <dgm:pt modelId="{F96A4735-ABCD-438B-B937-911AF502C323}" type="parTrans" cxnId="{0DA0ECCE-1A73-4DC9-B822-789B70CEE784}">
      <dgm:prSet/>
      <dgm:spPr/>
      <dgm:t>
        <a:bodyPr/>
        <a:lstStyle/>
        <a:p>
          <a:endParaRPr lang="es-AR"/>
        </a:p>
      </dgm:t>
    </dgm:pt>
    <dgm:pt modelId="{B30968BA-EC4E-461B-A756-2264346BA22C}" type="sibTrans" cxnId="{0DA0ECCE-1A73-4DC9-B822-789B70CEE784}">
      <dgm:prSet/>
      <dgm:spPr/>
      <dgm:t>
        <a:bodyPr/>
        <a:lstStyle/>
        <a:p>
          <a:endParaRPr lang="es-AR"/>
        </a:p>
      </dgm:t>
    </dgm:pt>
    <dgm:pt modelId="{4226B12D-E302-43AF-8B50-309C6137E5C3}">
      <dgm:prSet phldrT="[Texto]"/>
      <dgm:spPr/>
      <dgm:t>
        <a:bodyPr/>
        <a:lstStyle/>
        <a:p>
          <a:r>
            <a:rPr lang="es-AR" dirty="0" smtClean="0"/>
            <a:t>Generación e importación automática de tablas</a:t>
          </a:r>
          <a:endParaRPr lang="es-AR" dirty="0"/>
        </a:p>
      </dgm:t>
    </dgm:pt>
    <dgm:pt modelId="{CBC2977A-6744-4C41-A3FE-A4827AA9FE7F}" type="parTrans" cxnId="{37A1186C-C5B1-41B6-A43E-B61DC05ADD7B}">
      <dgm:prSet/>
      <dgm:spPr/>
      <dgm:t>
        <a:bodyPr/>
        <a:lstStyle/>
        <a:p>
          <a:endParaRPr lang="es-AR"/>
        </a:p>
      </dgm:t>
    </dgm:pt>
    <dgm:pt modelId="{E3B21E6C-B051-4E2D-B1E8-17DC0F772EE4}" type="sibTrans" cxnId="{37A1186C-C5B1-41B6-A43E-B61DC05ADD7B}">
      <dgm:prSet/>
      <dgm:spPr/>
      <dgm:t>
        <a:bodyPr/>
        <a:lstStyle/>
        <a:p>
          <a:endParaRPr lang="es-AR"/>
        </a:p>
      </dgm:t>
    </dgm:pt>
    <dgm:pt modelId="{F59F90C1-2A30-4C35-B08D-0E31AFC816E0}">
      <dgm:prSet phldrT="[Texto]"/>
      <dgm:spPr/>
      <dgm:t>
        <a:bodyPr/>
        <a:lstStyle/>
        <a:p>
          <a:r>
            <a:rPr lang="es-AR" dirty="0" smtClean="0"/>
            <a:t>Simulación y almacenamiento en la base de datos</a:t>
          </a:r>
          <a:endParaRPr lang="es-AR" dirty="0"/>
        </a:p>
      </dgm:t>
    </dgm:pt>
    <dgm:pt modelId="{3CE5C81F-66C1-4D7B-B53C-10C0CEE2E533}" type="parTrans" cxnId="{11454CF8-D09F-4262-B5E8-BAA4CB2FD946}">
      <dgm:prSet/>
      <dgm:spPr/>
      <dgm:t>
        <a:bodyPr/>
        <a:lstStyle/>
        <a:p>
          <a:endParaRPr lang="es-AR"/>
        </a:p>
      </dgm:t>
    </dgm:pt>
    <dgm:pt modelId="{CF614269-AF25-4B02-93B2-EF099F653B4A}" type="sibTrans" cxnId="{11454CF8-D09F-4262-B5E8-BAA4CB2FD946}">
      <dgm:prSet/>
      <dgm:spPr/>
      <dgm:t>
        <a:bodyPr/>
        <a:lstStyle/>
        <a:p>
          <a:endParaRPr lang="es-AR"/>
        </a:p>
      </dgm:t>
    </dgm:pt>
    <dgm:pt modelId="{8A95C357-1788-4660-9EA5-1229854C4CAB}">
      <dgm:prSet phldrT="[Texto]"/>
      <dgm:spPr/>
      <dgm:t>
        <a:bodyPr/>
        <a:lstStyle/>
        <a:p>
          <a:r>
            <a:rPr lang="es-AR" dirty="0" smtClean="0"/>
            <a:t>Determinación de nodos con salidas erróneas</a:t>
          </a:r>
          <a:endParaRPr lang="es-AR" dirty="0"/>
        </a:p>
      </dgm:t>
    </dgm:pt>
    <dgm:pt modelId="{A6DE03C0-33A8-472B-A19E-264AD584278F}" type="parTrans" cxnId="{A574F542-170D-48D4-B536-0456E9F60A2B}">
      <dgm:prSet/>
      <dgm:spPr/>
      <dgm:t>
        <a:bodyPr/>
        <a:lstStyle/>
        <a:p>
          <a:endParaRPr lang="es-AR"/>
        </a:p>
      </dgm:t>
    </dgm:pt>
    <dgm:pt modelId="{95672002-D18B-4826-BABA-1A8F71796B05}" type="sibTrans" cxnId="{A574F542-170D-48D4-B536-0456E9F60A2B}">
      <dgm:prSet/>
      <dgm:spPr/>
      <dgm:t>
        <a:bodyPr/>
        <a:lstStyle/>
        <a:p>
          <a:endParaRPr lang="es-AR"/>
        </a:p>
      </dgm:t>
    </dgm:pt>
    <dgm:pt modelId="{3EB53A9D-6F88-4C3B-87D9-D59CC7DCD153}">
      <dgm:prSet phldrT="[Texto]"/>
      <dgm:spPr/>
      <dgm:t>
        <a:bodyPr/>
        <a:lstStyle/>
        <a:p>
          <a:r>
            <a:rPr lang="es-AR" dirty="0" smtClean="0"/>
            <a:t>Determinación de la duración y amplitud del efecto</a:t>
          </a:r>
          <a:endParaRPr lang="es-AR" dirty="0"/>
        </a:p>
      </dgm:t>
    </dgm:pt>
    <dgm:pt modelId="{71EB0D3D-3ED5-4A1F-83BF-DE15FBD47E5E}" type="parTrans" cxnId="{0562A2C1-98A3-456A-9AA1-5B0A5A3E206F}">
      <dgm:prSet/>
      <dgm:spPr/>
      <dgm:t>
        <a:bodyPr/>
        <a:lstStyle/>
        <a:p>
          <a:endParaRPr lang="es-AR"/>
        </a:p>
      </dgm:t>
    </dgm:pt>
    <dgm:pt modelId="{FC7F64D7-5009-4504-ACE6-5DDA4C19087B}" type="sibTrans" cxnId="{0562A2C1-98A3-456A-9AA1-5B0A5A3E206F}">
      <dgm:prSet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FB33C08-C4FF-46FC-A24D-70D529E94781}" type="pres">
      <dgm:prSet presAssocID="{6AAD33D9-E471-40F5-8F70-80606C79DA9D}" presName="compositeNode" presStyleCnt="0">
        <dgm:presLayoutVars>
          <dgm:bulletEnabled val="1"/>
        </dgm:presLayoutVars>
      </dgm:prSet>
      <dgm:spPr/>
    </dgm:pt>
    <dgm:pt modelId="{26B0CB7C-D4E2-43A3-97E1-33EC24D881B7}" type="pres">
      <dgm:prSet presAssocID="{6AAD33D9-E471-40F5-8F70-80606C79DA9D}" presName="imag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E1183BD7-0429-4707-9FCC-1ED6461A208B}" type="pres">
      <dgm:prSet presAssocID="{6AAD33D9-E471-40F5-8F70-80606C79DA9D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96565FA-A8B9-46BA-8356-76FA771B6A85}" type="pres">
      <dgm:prSet presAssocID="{6AAD33D9-E471-40F5-8F70-80606C79DA9D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5A2EE77-A25F-4578-9774-A72003DC31FB}" type="pres">
      <dgm:prSet presAssocID="{FB7DE2E2-3903-4C74-B456-BDE81F5DFC0E}" presName="sibTrans" presStyleCnt="0"/>
      <dgm:spPr/>
    </dgm:pt>
    <dgm:pt modelId="{41364295-A39F-4F75-935F-56F665894944}" type="pres">
      <dgm:prSet presAssocID="{C8B4E141-47F4-435C-B9AD-CE9B2E64C7D8}" presName="compositeNode" presStyleCnt="0">
        <dgm:presLayoutVars>
          <dgm:bulletEnabled val="1"/>
        </dgm:presLayoutVars>
      </dgm:prSet>
      <dgm:spPr/>
    </dgm:pt>
    <dgm:pt modelId="{DD08B832-2BD4-4532-B988-CE751E4BA221}" type="pres">
      <dgm:prSet presAssocID="{C8B4E141-47F4-435C-B9AD-CE9B2E64C7D8}" presName="imag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09BDCF9-B6AE-4482-83CA-29A57BE5B006}" type="pres">
      <dgm:prSet presAssocID="{C8B4E141-47F4-435C-B9AD-CE9B2E64C7D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61B534-4AB5-4378-81FC-8A50002BBF30}" type="pres">
      <dgm:prSet presAssocID="{C8B4E141-47F4-435C-B9AD-CE9B2E64C7D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C3D93-DC2C-4C69-9658-E102D0A7A8D2}" type="pres">
      <dgm:prSet presAssocID="{2AA3184F-321F-4CBF-B6F5-1D246071B80D}" presName="sibTrans" presStyleCnt="0"/>
      <dgm:spPr/>
    </dgm:pt>
    <dgm:pt modelId="{14DCECFD-0BE5-40F2-8BE4-044D667BDEF6}" type="pres">
      <dgm:prSet presAssocID="{19FB82D1-DA9C-4A9F-996F-5D6E94120F2C}" presName="compositeNode" presStyleCnt="0">
        <dgm:presLayoutVars>
          <dgm:bulletEnabled val="1"/>
        </dgm:presLayoutVars>
      </dgm:prSet>
      <dgm:spPr/>
    </dgm:pt>
    <dgm:pt modelId="{E219CE3B-456D-416F-AA58-5DF5B8B36966}" type="pres">
      <dgm:prSet presAssocID="{19FB82D1-DA9C-4A9F-996F-5D6E94120F2C}" presName="imag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5371E2A-895B-4B16-B02A-DBFE3269960E}" type="pres">
      <dgm:prSet presAssocID="{19FB82D1-DA9C-4A9F-996F-5D6E94120F2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66362C-EDA1-43C9-AD73-66A1B6B955D2}" type="pres">
      <dgm:prSet presAssocID="{19FB82D1-DA9C-4A9F-996F-5D6E94120F2C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6D4915-9069-4A35-9AB6-4108809588C7}" type="pres">
      <dgm:prSet presAssocID="{DB1DECE1-2954-44CD-B5E0-392E74CFBD6F}" presName="sibTrans" presStyleCnt="0"/>
      <dgm:spPr/>
    </dgm:pt>
    <dgm:pt modelId="{3713D22E-2D10-4ACB-9C91-44CBDAD2638E}" type="pres">
      <dgm:prSet presAssocID="{12E3F15A-2AFE-4808-B727-C7AF52123798}" presName="compositeNode" presStyleCnt="0">
        <dgm:presLayoutVars>
          <dgm:bulletEnabled val="1"/>
        </dgm:presLayoutVars>
      </dgm:prSet>
      <dgm:spPr/>
    </dgm:pt>
    <dgm:pt modelId="{9BDC7C31-8470-418F-AA33-D0F153D75747}" type="pres">
      <dgm:prSet presAssocID="{12E3F15A-2AFE-4808-B727-C7AF52123798}" presName="imag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7799EFF0-CB5B-45AF-9ECC-AF5ADE221639}" type="pres">
      <dgm:prSet presAssocID="{12E3F15A-2AFE-4808-B727-C7AF5212379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8BB9FC6-6AFF-4933-9021-7411AFD5B0A7}" type="pres">
      <dgm:prSet presAssocID="{12E3F15A-2AFE-4808-B727-C7AF52123798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929F2A-BEEE-4F12-B3BE-41B2622F3458}" type="presOf" srcId="{12E3F15A-2AFE-4808-B727-C7AF52123798}" destId="{C8BB9FC6-6AFF-4933-9021-7411AFD5B0A7}" srcOrd="0" destOrd="0" presId="urn:microsoft.com/office/officeart/2005/8/layout/hList2"/>
    <dgm:cxn modelId="{E9838FF0-FAE5-4EC4-BF4A-02B760BBEBE2}" type="presOf" srcId="{19B20CF0-7F46-40CD-9ECC-10B9EFB985E0}" destId="{D09BDCF9-B6AE-4482-83CA-29A57BE5B006}" srcOrd="0" destOrd="1" presId="urn:microsoft.com/office/officeart/2005/8/layout/hList2"/>
    <dgm:cxn modelId="{FC7366B8-DE6E-4AA0-87ED-D16E53A01EBC}" type="presOf" srcId="{3EB53A9D-6F88-4C3B-87D9-D59CC7DCD153}" destId="{7799EFF0-CB5B-45AF-9ECC-AF5ADE221639}" srcOrd="0" destOrd="1" presId="urn:microsoft.com/office/officeart/2005/8/layout/hList2"/>
    <dgm:cxn modelId="{0562A2C1-98A3-456A-9AA1-5B0A5A3E206F}" srcId="{12E3F15A-2AFE-4808-B727-C7AF52123798}" destId="{3EB53A9D-6F88-4C3B-87D9-D59CC7DCD153}" srcOrd="1" destOrd="0" parTransId="{71EB0D3D-3ED5-4A1F-83BF-DE15FBD47E5E}" sibTransId="{FC7F64D7-5009-4504-ACE6-5DDA4C19087B}"/>
    <dgm:cxn modelId="{09A2C074-DEDE-44C2-922F-3AFF76EC8CCB}" type="presOf" srcId="{2F1CEF04-5660-4FA5-9571-4DD58E31BD40}" destId="{D09BDCF9-B6AE-4482-83CA-29A57BE5B006}" srcOrd="0" destOrd="0" presId="urn:microsoft.com/office/officeart/2005/8/layout/hList2"/>
    <dgm:cxn modelId="{FD910211-C456-4FAB-B82B-6A40A24DA704}" type="presOf" srcId="{6C6E6D88-5EF3-45D7-967A-A0080BE08842}" destId="{E1183BD7-0429-4707-9FCC-1ED6461A208B}" srcOrd="0" destOrd="1" presId="urn:microsoft.com/office/officeart/2005/8/layout/hList2"/>
    <dgm:cxn modelId="{B44F0AA2-DF3D-46CC-8143-5529D685AC22}" type="presOf" srcId="{19FB82D1-DA9C-4A9F-996F-5D6E94120F2C}" destId="{0066362C-EDA1-43C9-AD73-66A1B6B955D2}" srcOrd="0" destOrd="0" presId="urn:microsoft.com/office/officeart/2005/8/layout/hList2"/>
    <dgm:cxn modelId="{6A7E3D21-5BAA-446A-9144-96995FBEB68D}" type="presOf" srcId="{8A95C357-1788-4660-9EA5-1229854C4CAB}" destId="{7799EFF0-CB5B-45AF-9ECC-AF5ADE221639}" srcOrd="0" destOrd="0" presId="urn:microsoft.com/office/officeart/2005/8/layout/hList2"/>
    <dgm:cxn modelId="{1506B563-784F-488B-912B-8E75CADE0FB4}" type="presOf" srcId="{34871C5F-23F4-4FD7-8F4E-123C17739740}" destId="{E1183BD7-0429-4707-9FCC-1ED6461A208B}" srcOrd="0" destOrd="2" presId="urn:microsoft.com/office/officeart/2005/8/layout/hList2"/>
    <dgm:cxn modelId="{65E964B4-BC5A-488B-BDAA-75F6A2A80999}" srcId="{0ED985B0-F992-41C0-A0DF-DB763467528A}" destId="{C8B4E141-47F4-435C-B9AD-CE9B2E64C7D8}" srcOrd="1" destOrd="0" parTransId="{0755C8AF-AAB2-4320-B208-FFCB7E09452F}" sibTransId="{2AA3184F-321F-4CBF-B6F5-1D246071B80D}"/>
    <dgm:cxn modelId="{BE2BD115-944F-4D95-B157-D177CCCAE7B7}" type="presOf" srcId="{0ED985B0-F992-41C0-A0DF-DB763467528A}" destId="{93AF6EB4-FCC1-4634-9951-E885EACF7BB2}" srcOrd="0" destOrd="0" presId="urn:microsoft.com/office/officeart/2005/8/layout/hList2"/>
    <dgm:cxn modelId="{11454CF8-D09F-4262-B5E8-BAA4CB2FD946}" srcId="{19FB82D1-DA9C-4A9F-996F-5D6E94120F2C}" destId="{F59F90C1-2A30-4C35-B08D-0E31AFC816E0}" srcOrd="1" destOrd="0" parTransId="{3CE5C81F-66C1-4D7B-B53C-10C0CEE2E533}" sibTransId="{CF614269-AF25-4B02-93B2-EF099F653B4A}"/>
    <dgm:cxn modelId="{61BD958A-1C36-40C2-BF56-99029960E866}" srcId="{19FB82D1-DA9C-4A9F-996F-5D6E94120F2C}" destId="{D5728EDF-102F-4666-8B0F-3B97726BE7CA}" srcOrd="0" destOrd="0" parTransId="{C809EBC1-D936-4F1A-9DED-27C0E87A1C1C}" sibTransId="{41951E76-15CE-4879-A320-D3EDEF717F04}"/>
    <dgm:cxn modelId="{5CFF85D8-D08F-44C8-A56B-5D41EC5F2BE5}" type="presOf" srcId="{C8B4E141-47F4-435C-B9AD-CE9B2E64C7D8}" destId="{A661B534-4AB5-4378-81FC-8A50002BBF30}" srcOrd="0" destOrd="0" presId="urn:microsoft.com/office/officeart/2005/8/layout/hList2"/>
    <dgm:cxn modelId="{081F6AF6-A01E-4A9C-AE90-A8D99BA26333}" type="presOf" srcId="{F59F90C1-2A30-4C35-B08D-0E31AFC816E0}" destId="{75371E2A-895B-4B16-B02A-DBFE3269960E}" srcOrd="0" destOrd="1" presId="urn:microsoft.com/office/officeart/2005/8/layout/hList2"/>
    <dgm:cxn modelId="{37A1186C-C5B1-41B6-A43E-B61DC05ADD7B}" srcId="{12E3F15A-2AFE-4808-B727-C7AF52123798}" destId="{4226B12D-E302-43AF-8B50-309C6137E5C3}" srcOrd="2" destOrd="0" parTransId="{CBC2977A-6744-4C41-A3FE-A4827AA9FE7F}" sibTransId="{E3B21E6C-B051-4E2D-B1E8-17DC0F772EE4}"/>
    <dgm:cxn modelId="{369A4BBF-5FD6-4A30-AF16-6C4CB32524FD}" type="presOf" srcId="{D5728EDF-102F-4666-8B0F-3B97726BE7CA}" destId="{75371E2A-895B-4B16-B02A-DBFE3269960E}" srcOrd="0" destOrd="0" presId="urn:microsoft.com/office/officeart/2005/8/layout/hList2"/>
    <dgm:cxn modelId="{E35445DC-BE1D-4860-B351-3E587AEF8FC7}" srcId="{0ED985B0-F992-41C0-A0DF-DB763467528A}" destId="{12E3F15A-2AFE-4808-B727-C7AF52123798}" srcOrd="3" destOrd="0" parTransId="{B679DC40-64DE-4885-A1D0-9D01CD8A863D}" sibTransId="{B5EA6FEA-9223-4997-8057-DF38C484678A}"/>
    <dgm:cxn modelId="{E37D875E-080E-40CA-9627-C496281EEEC9}" srcId="{6AAD33D9-E471-40F5-8F70-80606C79DA9D}" destId="{F247B72D-C90A-484E-81DD-67ECFE5B50BF}" srcOrd="0" destOrd="0" parTransId="{EF1DEB93-E69B-4B18-B98E-89D0BBBDE714}" sibTransId="{670C7075-97B7-4D27-B447-DFFF0578222A}"/>
    <dgm:cxn modelId="{A574F542-170D-48D4-B536-0456E9F60A2B}" srcId="{12E3F15A-2AFE-4808-B727-C7AF52123798}" destId="{8A95C357-1788-4660-9EA5-1229854C4CAB}" srcOrd="0" destOrd="0" parTransId="{A6DE03C0-33A8-472B-A19E-264AD584278F}" sibTransId="{95672002-D18B-4826-BABA-1A8F71796B05}"/>
    <dgm:cxn modelId="{D84DC1BC-5C94-4F0C-A6F9-506128F5F6CF}" srcId="{0ED985B0-F992-41C0-A0DF-DB763467528A}" destId="{19FB82D1-DA9C-4A9F-996F-5D6E94120F2C}" srcOrd="2" destOrd="0" parTransId="{3FA3BD4A-306F-43A1-BE9B-308763BDC234}" sibTransId="{DB1DECE1-2954-44CD-B5E0-392E74CFBD6F}"/>
    <dgm:cxn modelId="{064558C0-4CDF-4151-954F-688F1E31D79B}" srcId="{C8B4E141-47F4-435C-B9AD-CE9B2E64C7D8}" destId="{2F1CEF04-5660-4FA5-9571-4DD58E31BD40}" srcOrd="0" destOrd="0" parTransId="{3F9F8332-1D8E-40F4-BB5E-24F4859DFEE6}" sibTransId="{355C7632-D6D6-4B6E-BBE8-90B61ED5D615}"/>
    <dgm:cxn modelId="{5D979F65-1D02-4753-86D0-562C2E6BACCD}" srcId="{0ED985B0-F992-41C0-A0DF-DB763467528A}" destId="{6AAD33D9-E471-40F5-8F70-80606C79DA9D}" srcOrd="0" destOrd="0" parTransId="{D7EADBF8-7F70-4B23-AE49-BC3FD68BDD34}" sibTransId="{FB7DE2E2-3903-4C74-B456-BDE81F5DFC0E}"/>
    <dgm:cxn modelId="{4821EE5C-6AAF-44EF-A0AA-EF5EEBCED949}" srcId="{6AAD33D9-E471-40F5-8F70-80606C79DA9D}" destId="{34871C5F-23F4-4FD7-8F4E-123C17739740}" srcOrd="2" destOrd="0" parTransId="{B661BC36-2E36-4EAC-8D39-D1116EAC3372}" sibTransId="{D25FF03E-5222-4D00-98E2-57EBB6A476D3}"/>
    <dgm:cxn modelId="{0DA0ECCE-1A73-4DC9-B822-789B70CEE784}" srcId="{C8B4E141-47F4-435C-B9AD-CE9B2E64C7D8}" destId="{19B20CF0-7F46-40CD-9ECC-10B9EFB985E0}" srcOrd="1" destOrd="0" parTransId="{F96A4735-ABCD-438B-B937-911AF502C323}" sibTransId="{B30968BA-EC4E-461B-A756-2264346BA22C}"/>
    <dgm:cxn modelId="{BB5D1F68-E2B2-48A1-8DD1-2973A0A43F58}" type="presOf" srcId="{4226B12D-E302-43AF-8B50-309C6137E5C3}" destId="{7799EFF0-CB5B-45AF-9ECC-AF5ADE221639}" srcOrd="0" destOrd="2" presId="urn:microsoft.com/office/officeart/2005/8/layout/hList2"/>
    <dgm:cxn modelId="{CE928D2B-0B5F-4812-A03E-248F3CC5FBE8}" type="presOf" srcId="{6AAD33D9-E471-40F5-8F70-80606C79DA9D}" destId="{796565FA-A8B9-46BA-8356-76FA771B6A85}" srcOrd="0" destOrd="0" presId="urn:microsoft.com/office/officeart/2005/8/layout/hList2"/>
    <dgm:cxn modelId="{24B82839-6986-4D5C-9A89-BD5A12229049}" type="presOf" srcId="{F247B72D-C90A-484E-81DD-67ECFE5B50BF}" destId="{E1183BD7-0429-4707-9FCC-1ED6461A208B}" srcOrd="0" destOrd="0" presId="urn:microsoft.com/office/officeart/2005/8/layout/hList2"/>
    <dgm:cxn modelId="{26F07A2A-1C12-4BD3-82AB-38809FD68926}" srcId="{6AAD33D9-E471-40F5-8F70-80606C79DA9D}" destId="{6C6E6D88-5EF3-45D7-967A-A0080BE08842}" srcOrd="1" destOrd="0" parTransId="{4E91B0F4-AC10-41FC-915D-CDEA6563125A}" sibTransId="{6B740ABA-F9A3-486A-BE0B-23D1D98913C0}"/>
    <dgm:cxn modelId="{AA314F89-D8A1-4D49-97BF-CE6B3B529C07}" type="presParOf" srcId="{93AF6EB4-FCC1-4634-9951-E885EACF7BB2}" destId="{BFB33C08-C4FF-46FC-A24D-70D529E94781}" srcOrd="0" destOrd="0" presId="urn:microsoft.com/office/officeart/2005/8/layout/hList2"/>
    <dgm:cxn modelId="{70185C63-EE5D-4498-960F-AD3FC9C618CC}" type="presParOf" srcId="{BFB33C08-C4FF-46FC-A24D-70D529E94781}" destId="{26B0CB7C-D4E2-43A3-97E1-33EC24D881B7}" srcOrd="0" destOrd="0" presId="urn:microsoft.com/office/officeart/2005/8/layout/hList2"/>
    <dgm:cxn modelId="{B880B90C-055C-4EFE-B857-D489BBE7C453}" type="presParOf" srcId="{BFB33C08-C4FF-46FC-A24D-70D529E94781}" destId="{E1183BD7-0429-4707-9FCC-1ED6461A208B}" srcOrd="1" destOrd="0" presId="urn:microsoft.com/office/officeart/2005/8/layout/hList2"/>
    <dgm:cxn modelId="{DEFE8622-4F5C-4DF7-ADEC-8C159E9DF48A}" type="presParOf" srcId="{BFB33C08-C4FF-46FC-A24D-70D529E94781}" destId="{796565FA-A8B9-46BA-8356-76FA771B6A85}" srcOrd="2" destOrd="0" presId="urn:microsoft.com/office/officeart/2005/8/layout/hList2"/>
    <dgm:cxn modelId="{8F37E4A6-7EB7-4322-8F6A-C28A08C9D896}" type="presParOf" srcId="{93AF6EB4-FCC1-4634-9951-E885EACF7BB2}" destId="{05A2EE77-A25F-4578-9774-A72003DC31FB}" srcOrd="1" destOrd="0" presId="urn:microsoft.com/office/officeart/2005/8/layout/hList2"/>
    <dgm:cxn modelId="{93B4B8EA-5855-46F8-8A38-0354E67C52EF}" type="presParOf" srcId="{93AF6EB4-FCC1-4634-9951-E885EACF7BB2}" destId="{41364295-A39F-4F75-935F-56F665894944}" srcOrd="2" destOrd="0" presId="urn:microsoft.com/office/officeart/2005/8/layout/hList2"/>
    <dgm:cxn modelId="{BBA64179-78B0-4F5A-9986-EB11C89F7BD2}" type="presParOf" srcId="{41364295-A39F-4F75-935F-56F665894944}" destId="{DD08B832-2BD4-4532-B988-CE751E4BA221}" srcOrd="0" destOrd="0" presId="urn:microsoft.com/office/officeart/2005/8/layout/hList2"/>
    <dgm:cxn modelId="{4B3D2E51-6500-45BF-A3D0-0B561A7A1DD9}" type="presParOf" srcId="{41364295-A39F-4F75-935F-56F665894944}" destId="{D09BDCF9-B6AE-4482-83CA-29A57BE5B006}" srcOrd="1" destOrd="0" presId="urn:microsoft.com/office/officeart/2005/8/layout/hList2"/>
    <dgm:cxn modelId="{6FCDC3FF-33C9-4419-91A2-4A4AF1E97507}" type="presParOf" srcId="{41364295-A39F-4F75-935F-56F665894944}" destId="{A661B534-4AB5-4378-81FC-8A50002BBF30}" srcOrd="2" destOrd="0" presId="urn:microsoft.com/office/officeart/2005/8/layout/hList2"/>
    <dgm:cxn modelId="{D023B6A1-F2AF-4957-9106-57FF65B228BF}" type="presParOf" srcId="{93AF6EB4-FCC1-4634-9951-E885EACF7BB2}" destId="{189C3D93-DC2C-4C69-9658-E102D0A7A8D2}" srcOrd="3" destOrd="0" presId="urn:microsoft.com/office/officeart/2005/8/layout/hList2"/>
    <dgm:cxn modelId="{954E26BD-FBA2-4A5C-9EAA-2A2FACBF84AA}" type="presParOf" srcId="{93AF6EB4-FCC1-4634-9951-E885EACF7BB2}" destId="{14DCECFD-0BE5-40F2-8BE4-044D667BDEF6}" srcOrd="4" destOrd="0" presId="urn:microsoft.com/office/officeart/2005/8/layout/hList2"/>
    <dgm:cxn modelId="{D4D983EB-DF8F-4082-81E3-321FC32145D4}" type="presParOf" srcId="{14DCECFD-0BE5-40F2-8BE4-044D667BDEF6}" destId="{E219CE3B-456D-416F-AA58-5DF5B8B36966}" srcOrd="0" destOrd="0" presId="urn:microsoft.com/office/officeart/2005/8/layout/hList2"/>
    <dgm:cxn modelId="{1F329DA7-A26A-4694-A1F2-EF0CA77354F5}" type="presParOf" srcId="{14DCECFD-0BE5-40F2-8BE4-044D667BDEF6}" destId="{75371E2A-895B-4B16-B02A-DBFE3269960E}" srcOrd="1" destOrd="0" presId="urn:microsoft.com/office/officeart/2005/8/layout/hList2"/>
    <dgm:cxn modelId="{C7C937AA-0520-401A-8F90-49D136FFD7EE}" type="presParOf" srcId="{14DCECFD-0BE5-40F2-8BE4-044D667BDEF6}" destId="{0066362C-EDA1-43C9-AD73-66A1B6B955D2}" srcOrd="2" destOrd="0" presId="urn:microsoft.com/office/officeart/2005/8/layout/hList2"/>
    <dgm:cxn modelId="{BF0C0F67-D36E-4AF6-80FC-1A9825E8339C}" type="presParOf" srcId="{93AF6EB4-FCC1-4634-9951-E885EACF7BB2}" destId="{C66D4915-9069-4A35-9AB6-4108809588C7}" srcOrd="5" destOrd="0" presId="urn:microsoft.com/office/officeart/2005/8/layout/hList2"/>
    <dgm:cxn modelId="{BEC02AB4-0892-4EE7-A280-5580B2CCA53C}" type="presParOf" srcId="{93AF6EB4-FCC1-4634-9951-E885EACF7BB2}" destId="{3713D22E-2D10-4ACB-9C91-44CBDAD2638E}" srcOrd="6" destOrd="0" presId="urn:microsoft.com/office/officeart/2005/8/layout/hList2"/>
    <dgm:cxn modelId="{FBF9C7CB-2E81-4C10-97A1-6204C86E6E0A}" type="presParOf" srcId="{3713D22E-2D10-4ACB-9C91-44CBDAD2638E}" destId="{9BDC7C31-8470-418F-AA33-D0F153D75747}" srcOrd="0" destOrd="0" presId="urn:microsoft.com/office/officeart/2005/8/layout/hList2"/>
    <dgm:cxn modelId="{CA7BDEA7-5F71-447A-ADC9-CB45DD29421A}" type="presParOf" srcId="{3713D22E-2D10-4ACB-9C91-44CBDAD2638E}" destId="{7799EFF0-CB5B-45AF-9ECC-AF5ADE221639}" srcOrd="1" destOrd="0" presId="urn:microsoft.com/office/officeart/2005/8/layout/hList2"/>
    <dgm:cxn modelId="{4965C58C-4B95-49FE-8C0C-43C5F83F4A61}" type="presParOf" srcId="{3713D22E-2D10-4ACB-9C91-44CBDAD2638E}" destId="{C8BB9FC6-6AFF-4933-9021-7411AFD5B0A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</dgm:ptLst>
  <dgm:cxnLst>
    <dgm:cxn modelId="{94CA5325-1E14-4241-9C21-4BE5562DA9CC}" type="presOf" srcId="{0ED985B0-F992-41C0-A0DF-DB763467528A}" destId="{93AF6EB4-FCC1-4634-9951-E885EACF7BB2}" srcOrd="0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5D184C-E14B-4F00-909E-013D2800488D}">
      <dsp:nvSpPr>
        <dsp:cNvPr id="0" name=""/>
        <dsp:cNvSpPr/>
      </dsp:nvSpPr>
      <dsp:spPr>
        <a:xfrm>
          <a:off x="0" y="76728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Objetivo:</a:t>
          </a:r>
          <a:endParaRPr lang="es-AR" sz="1700" kern="1200" noProof="0" dirty="0"/>
        </a:p>
      </dsp:txBody>
      <dsp:txXfrm>
        <a:off x="0" y="76728"/>
        <a:ext cx="4081463" cy="407745"/>
      </dsp:txXfrm>
    </dsp:sp>
    <dsp:sp modelId="{3DA3C54A-443E-4079-8FD8-03835498A313}">
      <dsp:nvSpPr>
        <dsp:cNvPr id="0" name=""/>
        <dsp:cNvSpPr/>
      </dsp:nvSpPr>
      <dsp:spPr>
        <a:xfrm>
          <a:off x="0" y="484473"/>
          <a:ext cx="4081463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Obtener un grupo de resultados confiables.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/>
        </a:p>
      </dsp:txBody>
      <dsp:txXfrm>
        <a:off x="0" y="484473"/>
        <a:ext cx="4081463" cy="448672"/>
      </dsp:txXfrm>
    </dsp:sp>
    <dsp:sp modelId="{3598399E-EEC9-4846-AE6F-2A815FA52A1A}">
      <dsp:nvSpPr>
        <dsp:cNvPr id="0" name=""/>
        <dsp:cNvSpPr/>
      </dsp:nvSpPr>
      <dsp:spPr>
        <a:xfrm>
          <a:off x="0" y="93314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Ventajas:</a:t>
          </a:r>
          <a:endParaRPr lang="es-AR" sz="1700" kern="1200" noProof="0" dirty="0"/>
        </a:p>
      </dsp:txBody>
      <dsp:txXfrm>
        <a:off x="0" y="933145"/>
        <a:ext cx="4081463" cy="407745"/>
      </dsp:txXfrm>
    </dsp:sp>
    <dsp:sp modelId="{86C6E5DC-91FE-4393-97EC-0E63A588CCA8}">
      <dsp:nvSpPr>
        <dsp:cNvPr id="0" name=""/>
        <dsp:cNvSpPr/>
      </dsp:nvSpPr>
      <dsp:spPr>
        <a:xfrm>
          <a:off x="0" y="134089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Control total de todos los parámetros de la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Análisis cualitativo del funcionamiento del circuito.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Disponibilidad de todos los datos de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1340890"/>
        <a:ext cx="4081463" cy="897345"/>
      </dsp:txXfrm>
    </dsp:sp>
    <dsp:sp modelId="{3C75DF9A-6800-46C6-AFE7-9345250C9E19}">
      <dsp:nvSpPr>
        <dsp:cNvPr id="0" name=""/>
        <dsp:cNvSpPr/>
      </dsp:nvSpPr>
      <dsp:spPr>
        <a:xfrm>
          <a:off x="0" y="223823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Desventajas:</a:t>
          </a:r>
          <a:endParaRPr lang="es-AR" sz="1700" kern="1200" noProof="0" dirty="0"/>
        </a:p>
      </dsp:txBody>
      <dsp:txXfrm>
        <a:off x="0" y="2238235"/>
        <a:ext cx="4081463" cy="407745"/>
      </dsp:txXfrm>
    </dsp:sp>
    <dsp:sp modelId="{D4B29F39-5BA6-449A-B2B8-4D84BC4B354D}">
      <dsp:nvSpPr>
        <dsp:cNvPr id="0" name=""/>
        <dsp:cNvSpPr/>
      </dsp:nvSpPr>
      <dsp:spPr>
        <a:xfrm>
          <a:off x="0" y="264598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Configuración compleja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Propenso a errores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Tiempo requerido por simulación: Alto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2645980"/>
        <a:ext cx="4081463" cy="897345"/>
      </dsp:txXfrm>
    </dsp:sp>
    <dsp:sp modelId="{754C3953-3803-4D78-ABC9-4560C428F027}">
      <dsp:nvSpPr>
        <dsp:cNvPr id="0" name=""/>
        <dsp:cNvSpPr/>
      </dsp:nvSpPr>
      <dsp:spPr>
        <a:xfrm>
          <a:off x="0" y="354332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Elementos:</a:t>
          </a:r>
          <a:endParaRPr lang="es-AR" sz="1700" kern="1200" noProof="0" dirty="0"/>
        </a:p>
      </dsp:txBody>
      <dsp:txXfrm>
        <a:off x="0" y="3543325"/>
        <a:ext cx="4081463" cy="407745"/>
      </dsp:txXfrm>
    </dsp:sp>
    <dsp:sp modelId="{4174C60E-95CC-4882-BEA6-891F2F81F245}">
      <dsp:nvSpPr>
        <dsp:cNvPr id="0" name=""/>
        <dsp:cNvSpPr/>
      </dsp:nvSpPr>
      <dsp:spPr>
        <a:xfrm>
          <a:off x="0" y="395107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3 comparadores.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4 niveles de tensión de entrada.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1 compuerta NAND de 8 entradas.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2 fuentes de inyección</a:t>
          </a:r>
          <a:endParaRPr lang="es-AR" sz="1300" kern="1200" noProof="0" dirty="0"/>
        </a:p>
      </dsp:txBody>
      <dsp:txXfrm>
        <a:off x="0" y="3951070"/>
        <a:ext cx="4081463" cy="89734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C04F8C-558E-4A38-8464-2044A2BC12CB}">
      <dsp:nvSpPr>
        <dsp:cNvPr id="0" name=""/>
        <dsp:cNvSpPr/>
      </dsp:nvSpPr>
      <dsp:spPr>
        <a:xfrm>
          <a:off x="0" y="7819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Objetivos</a:t>
          </a:r>
          <a:endParaRPr lang="es-AR" sz="1600" kern="1200" dirty="0"/>
        </a:p>
      </dsp:txBody>
      <dsp:txXfrm>
        <a:off x="0" y="7819"/>
        <a:ext cx="4042792" cy="383760"/>
      </dsp:txXfrm>
    </dsp:sp>
    <dsp:sp modelId="{A96A0ECB-4E20-4C79-80BC-75B0D3A2CF5E}">
      <dsp:nvSpPr>
        <dsp:cNvPr id="0" name=""/>
        <dsp:cNvSpPr/>
      </dsp:nvSpPr>
      <dsp:spPr>
        <a:xfrm>
          <a:off x="0" y="391579"/>
          <a:ext cx="404279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Determinar la sensibilidad del conversor a los ASETs.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391579"/>
        <a:ext cx="4042792" cy="414000"/>
      </dsp:txXfrm>
    </dsp:sp>
    <dsp:sp modelId="{0263673B-FFC8-4AF0-A80C-2B148C294C2A}">
      <dsp:nvSpPr>
        <dsp:cNvPr id="0" name=""/>
        <dsp:cNvSpPr/>
      </dsp:nvSpPr>
      <dsp:spPr>
        <a:xfrm>
          <a:off x="0" y="80558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Ventajas</a:t>
          </a:r>
          <a:endParaRPr lang="es-AR" sz="1600" kern="1200" dirty="0"/>
        </a:p>
      </dsp:txBody>
      <dsp:txXfrm>
        <a:off x="0" y="805580"/>
        <a:ext cx="4042792" cy="383760"/>
      </dsp:txXfrm>
    </dsp:sp>
    <dsp:sp modelId="{5C6BCDC5-01CD-4D3A-AFDA-D028DCC208E0}">
      <dsp:nvSpPr>
        <dsp:cNvPr id="0" name=""/>
        <dsp:cNvSpPr/>
      </dsp:nvSpPr>
      <dsp:spPr>
        <a:xfrm>
          <a:off x="0" y="118934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requerido por simulación: bajo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Disminución de la duración de cada simulación.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Simulación de todos los nodos intervinientes.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Pre-análisis de los resultados.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1189340"/>
        <a:ext cx="4042792" cy="1043280"/>
      </dsp:txXfrm>
    </dsp:sp>
    <dsp:sp modelId="{33777C9F-EE64-4B2F-BF3D-9063802483F3}">
      <dsp:nvSpPr>
        <dsp:cNvPr id="0" name=""/>
        <dsp:cNvSpPr/>
      </dsp:nvSpPr>
      <dsp:spPr>
        <a:xfrm>
          <a:off x="0" y="223262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Desventajas</a:t>
          </a:r>
          <a:endParaRPr lang="es-AR" sz="1600" kern="1200" dirty="0"/>
        </a:p>
      </dsp:txBody>
      <dsp:txXfrm>
        <a:off x="0" y="2232620"/>
        <a:ext cx="4042792" cy="383760"/>
      </dsp:txXfrm>
    </dsp:sp>
    <dsp:sp modelId="{09EBEF52-6D08-4CB1-8BDA-3D44D2BF50F5}">
      <dsp:nvSpPr>
        <dsp:cNvPr id="0" name=""/>
        <dsp:cNvSpPr/>
      </dsp:nvSpPr>
      <dsp:spPr>
        <a:xfrm>
          <a:off x="0" y="2616380"/>
          <a:ext cx="404279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Poco control sobre los parámetros de las simulaciones.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de configuración de la aplicación: Alto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2616380"/>
        <a:ext cx="4042792" cy="629280"/>
      </dsp:txXfrm>
    </dsp:sp>
    <dsp:sp modelId="{48B1F019-1CE6-479A-AD63-543121743A8A}">
      <dsp:nvSpPr>
        <dsp:cNvPr id="0" name=""/>
        <dsp:cNvSpPr/>
      </dsp:nvSpPr>
      <dsp:spPr>
        <a:xfrm>
          <a:off x="0" y="324566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Elementos</a:t>
          </a:r>
          <a:endParaRPr lang="es-AR" sz="1600" kern="1200" dirty="0"/>
        </a:p>
      </dsp:txBody>
      <dsp:txXfrm>
        <a:off x="0" y="3245660"/>
        <a:ext cx="4042792" cy="383760"/>
      </dsp:txXfrm>
    </dsp:sp>
    <dsp:sp modelId="{41659F7B-4944-4AB4-A655-69C3BEDC0729}">
      <dsp:nvSpPr>
        <dsp:cNvPr id="0" name=""/>
        <dsp:cNvSpPr/>
      </dsp:nvSpPr>
      <dsp:spPr>
        <a:xfrm>
          <a:off x="0" y="362942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comparadores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niveles de tensión de entrada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2 fuentes de inyección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Ambiente virtualizado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Aplicación de inyección y análisis</a:t>
          </a:r>
          <a:endParaRPr lang="es-AR" sz="1200" kern="1200" dirty="0"/>
        </a:p>
      </dsp:txBody>
      <dsp:txXfrm>
        <a:off x="0" y="3629420"/>
        <a:ext cx="4042792" cy="10432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6565FA-A8B9-46BA-8356-76FA771B6A85}">
      <dsp:nvSpPr>
        <dsp:cNvPr id="0" name=""/>
        <dsp:cNvSpPr/>
      </dsp:nvSpPr>
      <dsp:spPr>
        <a:xfrm rot="16200000">
          <a:off x="-1208643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Codificación</a:t>
          </a:r>
          <a:endParaRPr lang="es-AR" sz="2100" kern="1200" dirty="0"/>
        </a:p>
      </dsp:txBody>
      <dsp:txXfrm rot="16200000">
        <a:off x="-1208643" y="1847182"/>
        <a:ext cx="2808312" cy="293639"/>
      </dsp:txXfrm>
    </dsp:sp>
    <dsp:sp modelId="{E1183BD7-0429-4707-9FCC-1ED6461A208B}">
      <dsp:nvSpPr>
        <dsp:cNvPr id="0" name=""/>
        <dsp:cNvSpPr/>
      </dsp:nvSpPr>
      <dsp:spPr>
        <a:xfrm>
          <a:off x="34233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Elección del lenguaje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Desarrollo de los algoritmos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Implementación</a:t>
          </a:r>
          <a:endParaRPr lang="es-AR" sz="1200" kern="1200" dirty="0"/>
        </a:p>
      </dsp:txBody>
      <dsp:txXfrm>
        <a:off x="342332" y="589845"/>
        <a:ext cx="1462634" cy="2808312"/>
      </dsp:txXfrm>
    </dsp:sp>
    <dsp:sp modelId="{26B0CB7C-D4E2-43A3-97E1-33EC24D881B7}">
      <dsp:nvSpPr>
        <dsp:cNvPr id="0" name=""/>
        <dsp:cNvSpPr/>
      </dsp:nvSpPr>
      <dsp:spPr>
        <a:xfrm>
          <a:off x="4869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61B534-4AB5-4378-81FC-8A50002BBF30}">
      <dsp:nvSpPr>
        <dsp:cNvPr id="0" name=""/>
        <dsp:cNvSpPr/>
      </dsp:nvSpPr>
      <dsp:spPr>
        <a:xfrm rot="16200000">
          <a:off x="93377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Inyección</a:t>
          </a:r>
          <a:endParaRPr lang="es-AR" sz="2100" kern="1200" dirty="0"/>
        </a:p>
      </dsp:txBody>
      <dsp:txXfrm rot="16200000">
        <a:off x="933776" y="1847182"/>
        <a:ext cx="2808312" cy="293639"/>
      </dsp:txXfrm>
    </dsp:sp>
    <dsp:sp modelId="{D09BDCF9-B6AE-4482-83CA-29A57BE5B006}">
      <dsp:nvSpPr>
        <dsp:cNvPr id="0" name=""/>
        <dsp:cNvSpPr/>
      </dsp:nvSpPr>
      <dsp:spPr>
        <a:xfrm>
          <a:off x="248475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los nodos y definición del criterio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de archivos y almacenamiento en la base de datos</a:t>
          </a:r>
          <a:endParaRPr lang="es-AR" sz="1200" kern="1200" dirty="0"/>
        </a:p>
      </dsp:txBody>
      <dsp:txXfrm>
        <a:off x="2484752" y="589845"/>
        <a:ext cx="1462634" cy="2808312"/>
      </dsp:txXfrm>
    </dsp:sp>
    <dsp:sp modelId="{DD08B832-2BD4-4532-B988-CE751E4BA221}">
      <dsp:nvSpPr>
        <dsp:cNvPr id="0" name=""/>
        <dsp:cNvSpPr/>
      </dsp:nvSpPr>
      <dsp:spPr>
        <a:xfrm>
          <a:off x="219111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66362C-EDA1-43C9-AD73-66A1B6B955D2}">
      <dsp:nvSpPr>
        <dsp:cNvPr id="0" name=""/>
        <dsp:cNvSpPr/>
      </dsp:nvSpPr>
      <dsp:spPr>
        <a:xfrm rot="16200000">
          <a:off x="307619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Simulación</a:t>
          </a:r>
          <a:endParaRPr lang="es-AR" sz="2100" kern="1200" dirty="0"/>
        </a:p>
      </dsp:txBody>
      <dsp:txXfrm rot="16200000">
        <a:off x="3076196" y="1847182"/>
        <a:ext cx="2808312" cy="293639"/>
      </dsp:txXfrm>
    </dsp:sp>
    <dsp:sp modelId="{75371E2A-895B-4B16-B02A-DBFE3269960E}">
      <dsp:nvSpPr>
        <dsp:cNvPr id="0" name=""/>
        <dsp:cNvSpPr/>
      </dsp:nvSpPr>
      <dsp:spPr>
        <a:xfrm>
          <a:off x="462717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Configuración del ambiente virtualizado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Simulación y almacenamiento en la base de datos</a:t>
          </a:r>
          <a:endParaRPr lang="es-AR" sz="1200" kern="1200" dirty="0"/>
        </a:p>
      </dsp:txBody>
      <dsp:txXfrm>
        <a:off x="4627172" y="589845"/>
        <a:ext cx="1462634" cy="2808312"/>
      </dsp:txXfrm>
    </dsp:sp>
    <dsp:sp modelId="{E219CE3B-456D-416F-AA58-5DF5B8B36966}">
      <dsp:nvSpPr>
        <dsp:cNvPr id="0" name=""/>
        <dsp:cNvSpPr/>
      </dsp:nvSpPr>
      <dsp:spPr>
        <a:xfrm>
          <a:off x="433353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BB9FC6-6AFF-4933-9021-7411AFD5B0A7}">
      <dsp:nvSpPr>
        <dsp:cNvPr id="0" name=""/>
        <dsp:cNvSpPr/>
      </dsp:nvSpPr>
      <dsp:spPr>
        <a:xfrm rot="16200000">
          <a:off x="521861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Pre-análisis</a:t>
          </a:r>
          <a:endParaRPr lang="es-AR" sz="2100" kern="1200" dirty="0"/>
        </a:p>
      </dsp:txBody>
      <dsp:txXfrm rot="16200000">
        <a:off x="5218616" y="1847182"/>
        <a:ext cx="2808312" cy="293639"/>
      </dsp:txXfrm>
    </dsp:sp>
    <dsp:sp modelId="{7799EFF0-CB5B-45AF-9ECC-AF5ADE221639}">
      <dsp:nvSpPr>
        <dsp:cNvPr id="0" name=""/>
        <dsp:cNvSpPr/>
      </dsp:nvSpPr>
      <dsp:spPr>
        <a:xfrm>
          <a:off x="676959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nodos con salidas erróneas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la duración y amplitud del efecto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e importación automática de tablas</a:t>
          </a:r>
          <a:endParaRPr lang="es-AR" sz="1200" kern="1200" dirty="0"/>
        </a:p>
      </dsp:txBody>
      <dsp:txXfrm>
        <a:off x="6769592" y="589845"/>
        <a:ext cx="1462634" cy="2808312"/>
      </dsp:txXfrm>
    </dsp:sp>
    <dsp:sp modelId="{9BDC7C31-8470-418F-AA33-D0F153D75747}">
      <dsp:nvSpPr>
        <dsp:cNvPr id="0" name=""/>
        <dsp:cNvSpPr/>
      </dsp:nvSpPr>
      <dsp:spPr>
        <a:xfrm>
          <a:off x="647595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56.000 simulaciones a 2min por simulación (manera manual) llevaría:</a:t>
            </a:r>
            <a:r>
              <a:rPr lang="es-AR" baseline="0" dirty="0" smtClean="0"/>
              <a:t> 1.866 horas o lo que es igual 77 días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Aca</a:t>
            </a:r>
            <a:r>
              <a:rPr lang="es-AR" dirty="0" smtClean="0"/>
              <a:t> ir </a:t>
            </a:r>
            <a:r>
              <a:rPr lang="es-AR" dirty="0" err="1" smtClean="0"/>
              <a:t>animacion</a:t>
            </a:r>
            <a:r>
              <a:rPr lang="es-AR" dirty="0" smtClean="0"/>
              <a:t> de que se achique hasta la esquina superior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4005064"/>
            <a:ext cx="8208912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08/09/2010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  <p:sldLayoutId id="2147483677" r:id="rId13"/>
    <p:sldLayoutId id="2147483679" r:id="rId14"/>
    <p:sldLayoutId id="2147483678" r:id="rId15"/>
    <p:sldLayoutId id="2147483675" r:id="rId16"/>
    <p:sldLayoutId id="2147483680" r:id="rId17"/>
    <p:sldLayoutId id="2147483676" r:id="rId18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3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Comparador pelado.png"/>
          <p:cNvPicPr>
            <a:picLocks noChangeAspect="1"/>
          </p:cNvPicPr>
          <p:nvPr/>
        </p:nvPicPr>
        <p:blipFill>
          <a:blip r:embed="rId4" cstate="print"/>
          <a:srcRect r="44488"/>
          <a:stretch>
            <a:fillRect/>
          </a:stretch>
        </p:blipFill>
        <p:spPr>
          <a:xfrm>
            <a:off x="467544" y="1844824"/>
            <a:ext cx="3921576" cy="4608512"/>
          </a:xfrm>
          <a:prstGeom prst="rect">
            <a:avLst/>
          </a:prstGeom>
        </p:spPr>
      </p:pic>
      <p:sp>
        <p:nvSpPr>
          <p:cNvPr id="29" name="28 Rectángulo"/>
          <p:cNvSpPr/>
          <p:nvPr/>
        </p:nvSpPr>
        <p:spPr>
          <a:xfrm>
            <a:off x="7819700" y="1556792"/>
            <a:ext cx="821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441</a:t>
            </a:r>
            <a:endParaRPr lang="es-AR" sz="32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</a:t>
            </a:r>
            <a:endParaRPr lang="es-AR"/>
          </a:p>
        </p:txBody>
      </p:sp>
      <p:sp>
        <p:nvSpPr>
          <p:cNvPr id="7" name="6 Elipse"/>
          <p:cNvSpPr/>
          <p:nvPr/>
        </p:nvSpPr>
        <p:spPr>
          <a:xfrm>
            <a:off x="1288384" y="276117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290120" y="3589883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2588270" y="2751097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588600" y="360118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1940774" y="536443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3769963" y="323705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3772744" y="500281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7740352" y="1556792"/>
            <a:ext cx="385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es-AR" sz="32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Puntos de inyección:</a:t>
            </a:r>
            <a:endParaRPr lang="es-AR" sz="28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487041" y="2564904"/>
            <a:ext cx="43572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para 64 niveles de tensión:</a:t>
            </a:r>
            <a:endParaRPr lang="es-AR" sz="28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724128" y="3356992"/>
            <a:ext cx="135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28.224</a:t>
            </a:r>
            <a:endParaRPr lang="es-AR" sz="32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88024" y="4293096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2 tipos de fallas:</a:t>
            </a:r>
            <a:endParaRPr lang="es-AR" sz="28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06496" y="5013176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56.448</a:t>
            </a:r>
            <a:endParaRPr lang="es-AR" sz="32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  <p:bldP spid="18" grpId="0"/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Determinación de los nodos y definición del criterio</a:t>
            </a:r>
          </a:p>
          <a:p>
            <a:pPr lvl="1"/>
            <a:r>
              <a:rPr lang="es-AR" dirty="0" smtClean="0"/>
              <a:t>Generación de archivos y almacenamiento en la base de datos</a:t>
            </a:r>
            <a:endParaRPr lang="es-AR" dirty="0"/>
          </a:p>
        </p:txBody>
      </p:sp>
      <p:pic>
        <p:nvPicPr>
          <p:cNvPr id="11" name="10 Marcador de contenido" descr="Google_Code_logo.png"/>
          <p:cNvPicPr>
            <a:picLocks noGrp="1" noChangeAspect="1"/>
          </p:cNvPicPr>
          <p:nvPr>
            <p:ph sz="half" idx="13"/>
          </p:nvPr>
        </p:nvPicPr>
        <p:blipFill>
          <a:blip r:embed="rId2" cstate="print"/>
          <a:stretch>
            <a:fillRect/>
          </a:stretch>
        </p:blipFill>
        <p:spPr>
          <a:xfrm>
            <a:off x="4643438" y="2439194"/>
            <a:ext cx="1944687" cy="511175"/>
          </a:xfrm>
        </p:spPr>
      </p:pic>
      <p:sp>
        <p:nvSpPr>
          <p:cNvPr id="5" name="4 Rectángulo"/>
          <p:cNvSpPr/>
          <p:nvPr/>
        </p:nvSpPr>
        <p:spPr>
          <a:xfrm>
            <a:off x="7779550" y="151347"/>
            <a:ext cx="1188132" cy="1188132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11 Marcador de contenido"/>
          <p:cNvPicPr>
            <a:picLocks noGrp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573016"/>
            <a:ext cx="4248471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Simulación</a:t>
            </a:r>
          </a:p>
          <a:p>
            <a:pPr lvl="1"/>
            <a:r>
              <a:rPr lang="es-AR" dirty="0" smtClean="0"/>
              <a:t>Configuración del ambiente virtualizado</a:t>
            </a:r>
          </a:p>
          <a:p>
            <a:pPr lvl="1"/>
            <a:r>
              <a:rPr lang="es-AR" dirty="0" smtClean="0"/>
              <a:t>Simulación y almacenamiento en la base de datos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643438" y="3933825"/>
          <a:ext cx="4043362" cy="219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6 Marcador de contenido" descr="final-tech-desktop-alt.png"/>
          <p:cNvPicPr>
            <a:picLocks noGrp="1" noChangeAspect="1"/>
          </p:cNvPicPr>
          <p:nvPr>
            <p:ph sz="half" idx="14"/>
          </p:nvPr>
        </p:nvPicPr>
        <p:blipFill>
          <a:blip r:embed="rId7" cstate="print"/>
          <a:stretch>
            <a:fillRect/>
          </a:stretch>
        </p:blipFill>
        <p:spPr>
          <a:xfrm>
            <a:off x="827584" y="4509120"/>
            <a:ext cx="7488063" cy="2150690"/>
          </a:xfrm>
        </p:spPr>
      </p:pic>
      <p:sp>
        <p:nvSpPr>
          <p:cNvPr id="5" name="4 Rectángulo"/>
          <p:cNvSpPr/>
          <p:nvPr/>
        </p:nvSpPr>
        <p:spPr>
          <a:xfrm>
            <a:off x="7804702" y="139134"/>
            <a:ext cx="1188132" cy="1188132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9 Grupo"/>
          <p:cNvGrpSpPr/>
          <p:nvPr/>
        </p:nvGrpSpPr>
        <p:grpSpPr>
          <a:xfrm>
            <a:off x="1187624" y="3861048"/>
            <a:ext cx="1332148" cy="684076"/>
            <a:chOff x="1187624" y="3861048"/>
            <a:chExt cx="1332148" cy="684076"/>
          </a:xfrm>
        </p:grpSpPr>
        <p:sp>
          <p:nvSpPr>
            <p:cNvPr id="8" name="7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1" name="10 Grupo"/>
          <p:cNvGrpSpPr/>
          <p:nvPr/>
        </p:nvGrpSpPr>
        <p:grpSpPr>
          <a:xfrm>
            <a:off x="2987824" y="3861048"/>
            <a:ext cx="1332148" cy="684076"/>
            <a:chOff x="1187624" y="3861048"/>
            <a:chExt cx="1332148" cy="684076"/>
          </a:xfrm>
        </p:grpSpPr>
        <p:sp>
          <p:nvSpPr>
            <p:cNvPr id="12" name="11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4" name="13 Grupo"/>
          <p:cNvGrpSpPr/>
          <p:nvPr/>
        </p:nvGrpSpPr>
        <p:grpSpPr>
          <a:xfrm>
            <a:off x="4860032" y="3861048"/>
            <a:ext cx="1332148" cy="684076"/>
            <a:chOff x="1187624" y="3861048"/>
            <a:chExt cx="1332148" cy="684076"/>
          </a:xfrm>
        </p:grpSpPr>
        <p:sp>
          <p:nvSpPr>
            <p:cNvPr id="15" name="14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9" name="18 Grupo"/>
          <p:cNvGrpSpPr/>
          <p:nvPr/>
        </p:nvGrpSpPr>
        <p:grpSpPr>
          <a:xfrm>
            <a:off x="6588224" y="3861048"/>
            <a:ext cx="1332148" cy="684076"/>
            <a:chOff x="1187624" y="3861048"/>
            <a:chExt cx="1332148" cy="684076"/>
          </a:xfrm>
        </p:grpSpPr>
        <p:sp>
          <p:nvSpPr>
            <p:cNvPr id="20" name="19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20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Pre-análisis</a:t>
            </a:r>
          </a:p>
          <a:p>
            <a:pPr lvl="1"/>
            <a:r>
              <a:rPr lang="es-AR" dirty="0" smtClean="0"/>
              <a:t>Determinación de nodos con salidas erróneas</a:t>
            </a:r>
          </a:p>
          <a:p>
            <a:pPr lvl="1"/>
            <a:r>
              <a:rPr lang="es-AR" dirty="0" smtClean="0"/>
              <a:t>Determinación de la duración y amplitud del efecto</a:t>
            </a:r>
          </a:p>
          <a:p>
            <a:pPr lvl="1"/>
            <a:r>
              <a:rPr lang="es-AR" dirty="0" smtClean="0"/>
              <a:t>Generación e importación automática de tablas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839526" y="151710"/>
            <a:ext cx="1188132" cy="1188132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Manual</a:t>
            </a:r>
            <a:endParaRPr lang="es-AR" dirty="0"/>
          </a:p>
        </p:txBody>
      </p:sp>
      <p:graphicFrame>
        <p:nvGraphicFramePr>
          <p:cNvPr id="16" name="15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81463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13 Marcador de contenido" descr="inyeccion_manual_2.png"/>
          <p:cNvPicPr>
            <a:picLocks noGrp="1" noChangeAspect="1"/>
          </p:cNvPicPr>
          <p:nvPr>
            <p:ph sz="half" idx="2"/>
          </p:nvPr>
        </p:nvPicPr>
        <p:blipFill>
          <a:blip r:embed="rId7" cstate="print"/>
          <a:stretch>
            <a:fillRect/>
          </a:stretch>
        </p:blipFill>
        <p:spPr>
          <a:xfrm>
            <a:off x="5004048" y="3573016"/>
            <a:ext cx="3672408" cy="3116316"/>
          </a:xfrm>
        </p:spPr>
      </p:pic>
      <p:pic>
        <p:nvPicPr>
          <p:cNvPr id="13" name="12 Marcador de contenido" descr="inyeccion_manual.png"/>
          <p:cNvPicPr>
            <a:picLocks noGrp="1" noChangeAspect="1"/>
          </p:cNvPicPr>
          <p:nvPr>
            <p:ph sz="half" idx="13"/>
          </p:nvPr>
        </p:nvPicPr>
        <p:blipFill>
          <a:blip r:embed="rId8" cstate="print"/>
          <a:stretch>
            <a:fillRect/>
          </a:stretch>
        </p:blipFill>
        <p:spPr>
          <a:xfrm>
            <a:off x="4788024" y="1988840"/>
            <a:ext cx="4043362" cy="12453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392488" cy="5112568"/>
          </a:xfrm>
        </p:spPr>
        <p:txBody>
          <a:bodyPr>
            <a:normAutofit/>
          </a:bodyPr>
          <a:lstStyle/>
          <a:p>
            <a:r>
              <a:rPr lang="es-AR" dirty="0" smtClean="0"/>
              <a:t>Falla: TRAPEZOIDAL</a:t>
            </a:r>
          </a:p>
          <a:p>
            <a:r>
              <a:rPr lang="es-AR" dirty="0" smtClean="0"/>
              <a:t>V</a:t>
            </a:r>
            <a:r>
              <a:rPr lang="es-AR" baseline="-25000" dirty="0" smtClean="0"/>
              <a:t>REF</a:t>
            </a:r>
            <a:r>
              <a:rPr lang="es-AR" dirty="0" smtClean="0"/>
              <a:t>: 1.315 voltios</a:t>
            </a:r>
          </a:p>
          <a:p>
            <a:r>
              <a:rPr lang="es-AR" dirty="0" smtClean="0"/>
              <a:t>Nodos de inyección:</a:t>
            </a:r>
          </a:p>
          <a:p>
            <a:pPr lvl="1"/>
            <a:r>
              <a:rPr lang="es-AR" dirty="0" err="1" smtClean="0"/>
              <a:t>NDneg_N</a:t>
            </a:r>
            <a:endParaRPr lang="es-AR" dirty="0" smtClean="0"/>
          </a:p>
          <a:p>
            <a:pPr lvl="1"/>
            <a:r>
              <a:rPr lang="es-AR" dirty="0" err="1" smtClean="0"/>
              <a:t>NDpos_N</a:t>
            </a:r>
            <a:endParaRPr lang="es-AR" dirty="0" smtClean="0"/>
          </a:p>
          <a:p>
            <a:pPr lvl="1"/>
            <a:r>
              <a:rPr lang="es-AR" dirty="0" err="1" smtClean="0"/>
              <a:t>NDbias</a:t>
            </a:r>
            <a:endParaRPr lang="es-AR" dirty="0" smtClean="0"/>
          </a:p>
          <a:p>
            <a:pPr lvl="1"/>
            <a:r>
              <a:rPr lang="es-AR" dirty="0" err="1" smtClean="0"/>
              <a:t>NDout_N</a:t>
            </a:r>
            <a:endParaRPr lang="es-AR" dirty="0"/>
          </a:p>
          <a:p>
            <a:r>
              <a:rPr lang="es-AR" dirty="0" smtClean="0"/>
              <a:t>Nodo graficado:</a:t>
            </a:r>
          </a:p>
          <a:p>
            <a:pPr lvl="1"/>
            <a:r>
              <a:rPr lang="es-AR" dirty="0" smtClean="0"/>
              <a:t>NDOUT=Salida del comparador (OUT).</a:t>
            </a:r>
          </a:p>
        </p:txBody>
      </p:sp>
      <p:grpSp>
        <p:nvGrpSpPr>
          <p:cNvPr id="26" name="25 Grupo"/>
          <p:cNvGrpSpPr/>
          <p:nvPr/>
        </p:nvGrpSpPr>
        <p:grpSpPr>
          <a:xfrm>
            <a:off x="4130009" y="1556792"/>
            <a:ext cx="5013991" cy="5301208"/>
            <a:chOff x="4130009" y="1556792"/>
            <a:chExt cx="5013991" cy="530120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0009" y="1556792"/>
              <a:ext cx="5013991" cy="530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13 Corchetes"/>
            <p:cNvSpPr/>
            <p:nvPr/>
          </p:nvSpPr>
          <p:spPr>
            <a:xfrm>
              <a:off x="4932040" y="3665517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Corchetes"/>
            <p:cNvSpPr/>
            <p:nvPr/>
          </p:nvSpPr>
          <p:spPr>
            <a:xfrm>
              <a:off x="6649848" y="3665517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15 Corchetes"/>
            <p:cNvSpPr/>
            <p:nvPr/>
          </p:nvSpPr>
          <p:spPr>
            <a:xfrm>
              <a:off x="5753600" y="572180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Corchetes"/>
            <p:cNvSpPr/>
            <p:nvPr/>
          </p:nvSpPr>
          <p:spPr>
            <a:xfrm>
              <a:off x="8100392" y="530120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429000" y="0"/>
            <a:ext cx="4176464" cy="340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96536" y="0"/>
            <a:ext cx="415394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4429000" y="3465140"/>
            <a:ext cx="4170756" cy="339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96536" y="3471563"/>
            <a:ext cx="4139952" cy="33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07504" y="1628800"/>
            <a:ext cx="4080933" cy="4781127"/>
          </a:xfrm>
        </p:spPr>
        <p:txBody>
          <a:bodyPr>
            <a:normAutofit/>
          </a:bodyPr>
          <a:lstStyle/>
          <a:p>
            <a:r>
              <a:rPr lang="es-AR" dirty="0" smtClean="0"/>
              <a:t>Falla: TRAPEZOIDAL</a:t>
            </a:r>
          </a:p>
          <a:p>
            <a:r>
              <a:rPr lang="es-AR" dirty="0" smtClean="0"/>
              <a:t>V</a:t>
            </a:r>
            <a:r>
              <a:rPr lang="es-AR" baseline="-25000" dirty="0" smtClean="0"/>
              <a:t>REF</a:t>
            </a:r>
            <a:r>
              <a:rPr lang="es-AR" dirty="0" smtClean="0"/>
              <a:t>: 1.315 voltios</a:t>
            </a:r>
          </a:p>
          <a:p>
            <a:r>
              <a:rPr lang="es-AR" dirty="0" smtClean="0"/>
              <a:t>Nodos de inyección:</a:t>
            </a:r>
          </a:p>
          <a:p>
            <a:pPr lvl="1"/>
            <a:r>
              <a:rPr lang="es-AR" dirty="0" err="1" smtClean="0"/>
              <a:t>Ndneg_P</a:t>
            </a:r>
            <a:endParaRPr lang="es-AR" dirty="0" smtClean="0"/>
          </a:p>
          <a:p>
            <a:pPr lvl="1"/>
            <a:r>
              <a:rPr lang="es-AR" dirty="0" err="1" smtClean="0"/>
              <a:t>Ndpos_P</a:t>
            </a:r>
            <a:endParaRPr lang="es-AR" dirty="0" smtClean="0"/>
          </a:p>
          <a:p>
            <a:pPr lvl="1"/>
            <a:r>
              <a:rPr lang="es-AR" dirty="0" err="1" smtClean="0"/>
              <a:t>Ndout_P</a:t>
            </a:r>
            <a:endParaRPr lang="es-AR" dirty="0" smtClean="0"/>
          </a:p>
          <a:p>
            <a:r>
              <a:rPr lang="es-AR" dirty="0" smtClean="0"/>
              <a:t>Nodo graficado:</a:t>
            </a:r>
          </a:p>
          <a:p>
            <a:pPr lvl="1"/>
            <a:r>
              <a:rPr lang="es-AR" dirty="0" smtClean="0"/>
              <a:t>NDOUT=Salida del comparador (OUT).</a:t>
            </a:r>
          </a:p>
          <a:p>
            <a:endParaRPr lang="es-AR" dirty="0"/>
          </a:p>
        </p:txBody>
      </p:sp>
      <p:grpSp>
        <p:nvGrpSpPr>
          <p:cNvPr id="6" name="5 Grupo"/>
          <p:cNvGrpSpPr/>
          <p:nvPr/>
        </p:nvGrpSpPr>
        <p:grpSpPr>
          <a:xfrm>
            <a:off x="4130009" y="1556792"/>
            <a:ext cx="5013991" cy="5301208"/>
            <a:chOff x="4130009" y="1556792"/>
            <a:chExt cx="5013991" cy="5301208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0009" y="1556792"/>
              <a:ext cx="5013991" cy="530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 Corchetes"/>
            <p:cNvSpPr/>
            <p:nvPr/>
          </p:nvSpPr>
          <p:spPr>
            <a:xfrm>
              <a:off x="5004048" y="206084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Corchetes"/>
            <p:cNvSpPr/>
            <p:nvPr/>
          </p:nvSpPr>
          <p:spPr>
            <a:xfrm>
              <a:off x="6588224" y="2049400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13 Corchetes"/>
            <p:cNvSpPr/>
            <p:nvPr/>
          </p:nvSpPr>
          <p:spPr>
            <a:xfrm>
              <a:off x="8100392" y="2564904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303588" y="1484784"/>
            <a:ext cx="4303588" cy="3505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0" y="0"/>
            <a:ext cx="4371402" cy="355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0" y="3573016"/>
            <a:ext cx="4356992" cy="35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716016" y="1556792"/>
            <a:ext cx="4320480" cy="5184575"/>
          </a:xfrm>
        </p:spPr>
        <p:txBody>
          <a:bodyPr>
            <a:normAutofit/>
          </a:bodyPr>
          <a:lstStyle/>
          <a:p>
            <a:r>
              <a:rPr lang="es-AR" dirty="0" smtClean="0"/>
              <a:t>Transistor de inyección:</a:t>
            </a:r>
          </a:p>
          <a:p>
            <a:pPr lvl="1"/>
            <a:r>
              <a:rPr lang="es-AR" dirty="0" err="1" smtClean="0"/>
              <a:t>NDout_P</a:t>
            </a:r>
            <a:r>
              <a:rPr lang="es-AR" dirty="0" smtClean="0"/>
              <a:t> (inyección en </a:t>
            </a:r>
            <a:r>
              <a:rPr lang="es-AR" dirty="0" err="1" smtClean="0"/>
              <a:t>drenador</a:t>
            </a:r>
            <a:r>
              <a:rPr lang="es-AR" dirty="0" smtClean="0"/>
              <a:t> de transistor P)</a:t>
            </a:r>
          </a:p>
          <a:p>
            <a:r>
              <a:rPr lang="es-AR" dirty="0" smtClean="0"/>
              <a:t>Al inicio: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VREF+8mV = 1.323V =&gt; CERO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VREF+5mV = 1.320V =&gt; CERO</a:t>
            </a:r>
            <a:endParaRPr lang="es-AR" sz="1400" dirty="0" smtClean="0"/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VREF-5mV = 1.310V =&gt; UNO</a:t>
            </a:r>
            <a:endParaRPr lang="es-AR" sz="1400" dirty="0" smtClean="0"/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VREF-8mV = 1.307V =&gt; UNO</a:t>
            </a:r>
          </a:p>
          <a:p>
            <a:r>
              <a:rPr lang="es-AR" dirty="0" smtClean="0"/>
              <a:t>Luego de la inyección:</a:t>
            </a:r>
          </a:p>
          <a:p>
            <a:pPr lvl="1"/>
            <a:r>
              <a:rPr lang="es-AR" sz="1800" dirty="0" smtClean="0"/>
              <a:t>Cambio de estado lógico: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</a:t>
            </a:r>
            <a:r>
              <a:rPr lang="es-AR" sz="1400" dirty="0" smtClean="0"/>
              <a:t>= VREF+8mV = 1.323V =&gt; </a:t>
            </a:r>
            <a:r>
              <a:rPr lang="es-AR" sz="1400" dirty="0" smtClean="0">
                <a:solidFill>
                  <a:srgbClr val="FF0000"/>
                </a:solidFill>
              </a:rPr>
              <a:t>UNO</a:t>
            </a:r>
            <a:endParaRPr lang="es-AR" sz="1400" dirty="0" smtClean="0">
              <a:solidFill>
                <a:srgbClr val="FF0000"/>
              </a:solidFill>
            </a:endParaRP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VREF+5mV = 1.320V =&gt; </a:t>
            </a:r>
            <a:r>
              <a:rPr lang="es-AR" sz="1400" dirty="0" smtClean="0">
                <a:solidFill>
                  <a:srgbClr val="FF0000"/>
                </a:solidFill>
              </a:rPr>
              <a:t>UNO</a:t>
            </a:r>
          </a:p>
          <a:p>
            <a:pPr lvl="1"/>
            <a:r>
              <a:rPr lang="es-AR" sz="1800" dirty="0" smtClean="0"/>
              <a:t>Variaciones de tensión</a:t>
            </a:r>
            <a:endParaRPr lang="es-AR" sz="1800" dirty="0" smtClean="0"/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VREF-5mV = 1.310V =&gt; </a:t>
            </a:r>
            <a:r>
              <a:rPr lang="es-AR" sz="1400" dirty="0" smtClean="0"/>
              <a:t>UNO + </a:t>
            </a:r>
            <a:r>
              <a:rPr lang="es-AR" sz="1400" dirty="0" err="1" smtClean="0"/>
              <a:t>mV</a:t>
            </a:r>
            <a:r>
              <a:rPr lang="es-AR" sz="1400" dirty="0" smtClean="0"/>
              <a:t>.</a:t>
            </a:r>
            <a:endParaRPr lang="es-AR" sz="1400" dirty="0" smtClean="0"/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VREF-8mV = 1.307V =&gt; </a:t>
            </a:r>
            <a:r>
              <a:rPr lang="es-AR" sz="1400" dirty="0" smtClean="0"/>
              <a:t>UNO + </a:t>
            </a:r>
            <a:r>
              <a:rPr lang="es-AR" sz="1400" dirty="0" err="1" smtClean="0"/>
              <a:t>mV</a:t>
            </a:r>
            <a:r>
              <a:rPr lang="es-AR" sz="1400" dirty="0" smtClean="0"/>
              <a:t>.</a:t>
            </a:r>
            <a:endParaRPr lang="es-AR" sz="1400" dirty="0" smtClean="0"/>
          </a:p>
          <a:p>
            <a:pPr>
              <a:buNone/>
            </a:pPr>
            <a:endParaRPr lang="es-AR" dirty="0" smtClean="0"/>
          </a:p>
        </p:txBody>
      </p:sp>
      <p:grpSp>
        <p:nvGrpSpPr>
          <p:cNvPr id="23" name="22 Grupo"/>
          <p:cNvGrpSpPr/>
          <p:nvPr/>
        </p:nvGrpSpPr>
        <p:grpSpPr>
          <a:xfrm>
            <a:off x="72008" y="1556792"/>
            <a:ext cx="4499992" cy="5301208"/>
            <a:chOff x="4644008" y="1556792"/>
            <a:chExt cx="4499992" cy="5301208"/>
          </a:xfrm>
        </p:grpSpPr>
        <p:grpSp>
          <p:nvGrpSpPr>
            <p:cNvPr id="19" name="18 Grupo"/>
            <p:cNvGrpSpPr/>
            <p:nvPr/>
          </p:nvGrpSpPr>
          <p:grpSpPr>
            <a:xfrm>
              <a:off x="4695370" y="3617640"/>
              <a:ext cx="4448630" cy="3240360"/>
              <a:chOff x="4695370" y="3617640"/>
              <a:chExt cx="4448630" cy="324036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5370" y="3617640"/>
                <a:ext cx="4448630" cy="3240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17 Corchetes"/>
              <p:cNvSpPr/>
              <p:nvPr/>
            </p:nvSpPr>
            <p:spPr>
              <a:xfrm>
                <a:off x="8316416" y="4293096"/>
                <a:ext cx="432048" cy="388188"/>
              </a:xfrm>
              <a:prstGeom prst="bracketPair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21" name="20 Grupo"/>
            <p:cNvGrpSpPr/>
            <p:nvPr/>
          </p:nvGrpSpPr>
          <p:grpSpPr>
            <a:xfrm>
              <a:off x="4644008" y="1556792"/>
              <a:ext cx="2880320" cy="1944216"/>
              <a:chOff x="4644008" y="1556792"/>
              <a:chExt cx="2880320" cy="1944216"/>
            </a:xfrm>
          </p:grpSpPr>
          <p:grpSp>
            <p:nvGrpSpPr>
              <p:cNvPr id="13" name="12 Grupo"/>
              <p:cNvGrpSpPr/>
              <p:nvPr/>
            </p:nvGrpSpPr>
            <p:grpSpPr>
              <a:xfrm>
                <a:off x="5652120" y="1556792"/>
                <a:ext cx="1872208" cy="1944216"/>
                <a:chOff x="4130009" y="1556792"/>
                <a:chExt cx="5013991" cy="5301208"/>
              </a:xfrm>
            </p:grpSpPr>
            <p:pic>
              <p:nvPicPr>
                <p:cNvPr id="14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130009" y="1556792"/>
                  <a:ext cx="5013991" cy="53012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" name="16 Corchetes"/>
                <p:cNvSpPr/>
                <p:nvPr/>
              </p:nvSpPr>
              <p:spPr>
                <a:xfrm>
                  <a:off x="8100392" y="2564904"/>
                  <a:ext cx="672186" cy="587512"/>
                </a:xfrm>
                <a:prstGeom prst="bracketPair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44008" y="2276872"/>
                <a:ext cx="1189033" cy="2846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98668" y="2074880"/>
              <a:ext cx="1509836" cy="1138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3635896" cy="264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19758"/>
            <a:ext cx="3635896" cy="26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527312"/>
            <a:ext cx="3635896" cy="26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4212099"/>
            <a:ext cx="3635896" cy="264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11 Marcador de contenido"/>
          <p:cNvSpPr>
            <a:spLocks noGrp="1"/>
          </p:cNvSpPr>
          <p:nvPr>
            <p:ph sz="half" idx="1"/>
          </p:nvPr>
        </p:nvSpPr>
        <p:spPr>
          <a:xfrm>
            <a:off x="3635896" y="1700809"/>
            <a:ext cx="1872208" cy="49685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1400" dirty="0" smtClean="0">
                <a:solidFill>
                  <a:schemeClr val="accent1"/>
                </a:solidFill>
              </a:rPr>
              <a:t>CONSIDERACIONES</a:t>
            </a: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r>
              <a:rPr lang="es-AR" sz="1200" dirty="0" smtClean="0"/>
              <a:t>Máxima variación ocurrida a la salida durante la simulación.</a:t>
            </a:r>
          </a:p>
          <a:p>
            <a:pPr>
              <a:buNone/>
            </a:pPr>
            <a:endParaRPr lang="es-AR" sz="1200" dirty="0" smtClean="0"/>
          </a:p>
          <a:p>
            <a:r>
              <a:rPr lang="es-AR" sz="1200" dirty="0" smtClean="0"/>
              <a:t>Duración desde el inicio del evento hasta el restablecimiento de la tensión de salida.</a:t>
            </a:r>
            <a:endParaRPr lang="es-AR" sz="1600" dirty="0" smtClean="0"/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s-AR" sz="1400" dirty="0" smtClean="0">
                <a:solidFill>
                  <a:schemeClr val="accent1"/>
                </a:solidFill>
              </a:rPr>
              <a:t>COMPARACIONES</a:t>
            </a: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r>
              <a:rPr lang="es-AR" sz="1200" dirty="0" smtClean="0"/>
              <a:t>Distinta duración de los eventos.</a:t>
            </a:r>
          </a:p>
          <a:p>
            <a:endParaRPr lang="es-AR" sz="1200" dirty="0" smtClean="0"/>
          </a:p>
          <a:p>
            <a:r>
              <a:rPr lang="es-AR" sz="1200" dirty="0" smtClean="0"/>
              <a:t>Variaciones de tensiones </a:t>
            </a:r>
            <a:r>
              <a:rPr lang="es-AR" sz="1200" dirty="0" smtClean="0"/>
              <a:t>similares.</a:t>
            </a:r>
          </a:p>
          <a:p>
            <a:endParaRPr lang="es-AR" sz="1200" dirty="0" smtClean="0"/>
          </a:p>
          <a:p>
            <a:r>
              <a:rPr lang="es-AR" sz="1200" dirty="0" smtClean="0"/>
              <a:t>Similitud en agrupación de eventos.</a:t>
            </a:r>
          </a:p>
          <a:p>
            <a:endParaRPr lang="es-A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3"/>
          </p:nvPr>
        </p:nvGraphicFramePr>
        <p:xfrm>
          <a:off x="4644008" y="1772816"/>
          <a:ext cx="404279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10 Marcador de contenido" descr="inyeccion_automatica_2.png"/>
          <p:cNvPicPr>
            <a:picLocks noGrp="1" noChangeAspect="1"/>
          </p:cNvPicPr>
          <p:nvPr>
            <p:ph sz="half" idx="14"/>
          </p:nvPr>
        </p:nvPicPr>
        <p:blipFill>
          <a:blip r:embed="rId8" cstate="print"/>
          <a:stretch>
            <a:fillRect/>
          </a:stretch>
        </p:blipFill>
        <p:spPr>
          <a:xfrm>
            <a:off x="395536" y="4365104"/>
            <a:ext cx="3528392" cy="2187575"/>
          </a:xfrm>
        </p:spPr>
      </p:pic>
      <p:pic>
        <p:nvPicPr>
          <p:cNvPr id="9" name="8 Marcador de contenido" descr="inyeccion_automatica_3.png"/>
          <p:cNvPicPr>
            <a:picLocks noGrp="1" noChangeAspect="1"/>
          </p:cNvPicPr>
          <p:nvPr>
            <p:ph sz="half" idx="1"/>
          </p:nvPr>
        </p:nvPicPr>
        <p:blipFill>
          <a:blip r:embed="rId9" cstate="print"/>
          <a:stretch>
            <a:fillRect/>
          </a:stretch>
        </p:blipFill>
        <p:spPr>
          <a:xfrm>
            <a:off x="755576" y="1600200"/>
            <a:ext cx="2746548" cy="25488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864096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La campaña de inyección automática se dividió en 4 etapas: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467544" y="2636912"/>
          <a:ext cx="828092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Codificación</a:t>
            </a:r>
          </a:p>
          <a:p>
            <a:pPr lvl="1"/>
            <a:r>
              <a:rPr lang="es-AR" dirty="0" smtClean="0"/>
              <a:t>Elección del lenguaje</a:t>
            </a:r>
          </a:p>
          <a:p>
            <a:pPr lvl="1"/>
            <a:r>
              <a:rPr lang="es-AR" dirty="0" smtClean="0"/>
              <a:t>Desarrollo de los algoritmos</a:t>
            </a:r>
          </a:p>
          <a:p>
            <a:pPr lvl="1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23" name="22 Marcador de contenido" descr="Screenshot-qt-designer-qwebvie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74172" y="3904412"/>
            <a:ext cx="4130275" cy="2548923"/>
          </a:xfrm>
        </p:spPr>
      </p:pic>
      <p:pic>
        <p:nvPicPr>
          <p:cNvPr id="24" name="23 Marcador de contenido" descr="qt4-logo.png"/>
          <p:cNvPicPr>
            <a:picLocks noGrp="1" noChangeAspect="1"/>
          </p:cNvPicPr>
          <p:nvPr>
            <p:ph sz="half" idx="14"/>
          </p:nvPr>
        </p:nvPicPr>
        <p:blipFill>
          <a:blip r:embed="rId3" cstate="print"/>
          <a:stretch>
            <a:fillRect/>
          </a:stretch>
        </p:blipFill>
        <p:spPr>
          <a:xfrm>
            <a:off x="7099300" y="2085181"/>
            <a:ext cx="1219200" cy="1219200"/>
          </a:xfrm>
        </p:spPr>
      </p:pic>
      <p:sp>
        <p:nvSpPr>
          <p:cNvPr id="5" name="4 Rectángulo"/>
          <p:cNvSpPr/>
          <p:nvPr/>
        </p:nvSpPr>
        <p:spPr>
          <a:xfrm>
            <a:off x="7815645" y="139679"/>
            <a:ext cx="1188132" cy="1188132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5" name="24 Marcador de contenido" descr="python_logo.png"/>
          <p:cNvPicPr>
            <a:picLocks noGrp="1" noChangeAspect="1"/>
          </p:cNvPicPr>
          <p:nvPr>
            <p:ph sz="half" idx="13"/>
          </p:nvPr>
        </p:nvPicPr>
        <p:blipFill>
          <a:blip r:embed="rId5" cstate="print"/>
          <a:stretch>
            <a:fillRect/>
          </a:stretch>
        </p:blipFill>
        <p:spPr>
          <a:xfrm>
            <a:off x="4643438" y="2322394"/>
            <a:ext cx="1944687" cy="7447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2831</TotalTime>
  <Words>555</Words>
  <Application>Microsoft Office PowerPoint</Application>
  <PresentationFormat>Presentación en pantalla (4:3)</PresentationFormat>
  <Paragraphs>129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Módulo</vt:lpstr>
      <vt:lpstr>INYECCIÓN</vt:lpstr>
      <vt:lpstr>INYECCIÓN: Manual</vt:lpstr>
      <vt:lpstr>INYECCIÓN: Manual</vt:lpstr>
      <vt:lpstr>INYECCIÓN: Manual</vt:lpstr>
      <vt:lpstr>INYECCIÓN: Manual</vt:lpstr>
      <vt:lpstr>INYECCIÓN: Manual</vt:lpstr>
      <vt:lpstr>INYECCIÓN: Automática</vt:lpstr>
      <vt:lpstr>INYECCIÓN: Automática</vt:lpstr>
      <vt:lpstr>INYECCIÓN: Automática</vt:lpstr>
      <vt:lpstr>INYECCIÓN: Automática</vt:lpstr>
      <vt:lpstr>INYECCIÓN: Automática</vt:lpstr>
      <vt:lpstr>INYECCIÓN: Automática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FABRICIO</cp:lastModifiedBy>
  <cp:revision>132</cp:revision>
  <dcterms:created xsi:type="dcterms:W3CDTF">2010-08-28T20:09:37Z</dcterms:created>
  <dcterms:modified xsi:type="dcterms:W3CDTF">2010-09-09T02:05:43Z</dcterms:modified>
</cp:coreProperties>
</file>