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8"/>
  </p:notesMasterIdLst>
  <p:handoutMasterIdLst>
    <p:handoutMasterId r:id="rId19"/>
  </p:handoutMasterIdLst>
  <p:sldIdLst>
    <p:sldId id="268" r:id="rId2"/>
    <p:sldId id="269" r:id="rId3"/>
    <p:sldId id="271" r:id="rId4"/>
    <p:sldId id="272" r:id="rId5"/>
    <p:sldId id="273" r:id="rId6"/>
    <p:sldId id="280" r:id="rId7"/>
    <p:sldId id="274" r:id="rId8"/>
    <p:sldId id="275" r:id="rId9"/>
    <p:sldId id="276" r:id="rId10"/>
    <p:sldId id="277" r:id="rId11"/>
    <p:sldId id="279" r:id="rId12"/>
    <p:sldId id="278" r:id="rId13"/>
    <p:sldId id="281" r:id="rId14"/>
    <p:sldId id="282" r:id="rId15"/>
    <p:sldId id="283" r:id="rId16"/>
    <p:sldId id="284"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61584" autoAdjust="0"/>
  </p:normalViewPr>
  <p:slideViewPr>
    <p:cSldViewPr>
      <p:cViewPr>
        <p:scale>
          <a:sx n="100" d="100"/>
          <a:sy n="100" d="100"/>
        </p:scale>
        <p:origin x="-540"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2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1"/>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100"/>
            </a:pPr>
            <a:r>
              <a:rPr lang="es-AR" sz="1100" dirty="0"/>
              <a:t>Porcentaje de error: Exponencial</a:t>
            </a:r>
          </a:p>
        </c:rich>
      </c:tx>
      <c:layout>
        <c:manualLayout>
          <c:xMode val="edge"/>
          <c:yMode val="edge"/>
          <c:x val="0.22693569038355679"/>
          <c:y val="3.0318552842560589E-2"/>
        </c:manualLayout>
      </c:layout>
      <c:overlay val="0"/>
    </c:title>
    <c:autoTitleDeleted val="0"/>
    <c:view3D>
      <c:rotX val="25"/>
      <c:rotY val="124"/>
      <c:rAngAx val="0"/>
      <c:perspective val="20"/>
    </c:view3D>
    <c:floor>
      <c:thickness val="0"/>
    </c:floor>
    <c:sideWall>
      <c:thickness val="0"/>
    </c:sideWall>
    <c:backWall>
      <c:thickness val="0"/>
    </c:backWall>
    <c:plotArea>
      <c:layout>
        <c:manualLayout>
          <c:layoutTarget val="inner"/>
          <c:xMode val="edge"/>
          <c:yMode val="edge"/>
          <c:x val="0"/>
          <c:y val="0.27350973570164488"/>
          <c:w val="1"/>
          <c:h val="0.72649015551998963"/>
        </c:manualLayout>
      </c:layout>
      <c:pie3DChart>
        <c:varyColors val="1"/>
        <c:ser>
          <c:idx val="0"/>
          <c:order val="0"/>
          <c:dPt>
            <c:idx val="1"/>
            <c:bubble3D val="0"/>
            <c:explosion val="18"/>
          </c:dPt>
          <c:dLbls>
            <c:dLbl>
              <c:idx val="0"/>
              <c:layout>
                <c:manualLayout>
                  <c:x val="1.7903025279734815E-2"/>
                  <c:y val="8.6181273784898801E-2"/>
                </c:manualLayout>
              </c:layout>
              <c:showLegendKey val="0"/>
              <c:showVal val="0"/>
              <c:showCatName val="1"/>
              <c:showSerName val="0"/>
              <c:showPercent val="1"/>
              <c:showBubbleSize val="0"/>
            </c:dLbl>
            <c:dLbl>
              <c:idx val="1"/>
              <c:layout>
                <c:manualLayout>
                  <c:x val="-1.3185415562900447E-3"/>
                  <c:y val="-0.1522738302151497"/>
                </c:manualLayout>
              </c:layout>
              <c:showLegendKey val="0"/>
              <c:showVal val="0"/>
              <c:showCatName val="1"/>
              <c:showSerName val="0"/>
              <c:showPercent val="1"/>
              <c:showBubbleSize val="0"/>
            </c:dLbl>
            <c:showLegendKey val="0"/>
            <c:showVal val="0"/>
            <c:showCatName val="1"/>
            <c:showSerName val="0"/>
            <c:showPercent val="1"/>
            <c:showBubbleSize val="0"/>
            <c:showLeaderLines val="1"/>
          </c:dLbls>
          <c:cat>
            <c:strRef>
              <c:f>'Analisis de datos'!$C$3:$D$3</c:f>
              <c:strCache>
                <c:ptCount val="2"/>
                <c:pt idx="0">
                  <c:v>Error</c:v>
                </c:pt>
                <c:pt idx="1">
                  <c:v>Éxito</c:v>
                </c:pt>
              </c:strCache>
            </c:strRef>
          </c:cat>
          <c:val>
            <c:numRef>
              <c:f>'Analisis de datos'!$C$5:$D$5</c:f>
              <c:numCache>
                <c:formatCode>General</c:formatCode>
                <c:ptCount val="2"/>
                <c:pt idx="0">
                  <c:v>206</c:v>
                </c:pt>
                <c:pt idx="1">
                  <c:v>26231</c:v>
                </c:pt>
              </c:numCache>
            </c:numRef>
          </c:val>
        </c:ser>
        <c:dLbls>
          <c:showLegendKey val="0"/>
          <c:showVal val="0"/>
          <c:showCatName val="1"/>
          <c:showSerName val="0"/>
          <c:showPercent val="1"/>
          <c:showBubbleSize val="0"/>
          <c:showLeaderLines val="1"/>
        </c:dLbls>
      </c:pie3DChart>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1"/>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100"/>
            </a:pPr>
            <a:r>
              <a:rPr lang="es-AR" sz="1100"/>
              <a:t>Porcentaje de error: Trapezoidal</a:t>
            </a:r>
          </a:p>
        </c:rich>
      </c:tx>
      <c:layout>
        <c:manualLayout>
          <c:xMode val="edge"/>
          <c:yMode val="edge"/>
          <c:x val="0.26028067731753962"/>
          <c:y val="3.0090268790543384E-2"/>
        </c:manualLayout>
      </c:layout>
      <c:overlay val="0"/>
    </c:title>
    <c:autoTitleDeleted val="0"/>
    <c:view3D>
      <c:rotX val="25"/>
      <c:rotY val="204"/>
      <c:rAngAx val="0"/>
      <c:perspective val="20"/>
    </c:view3D>
    <c:floor>
      <c:thickness val="0"/>
    </c:floor>
    <c:sideWall>
      <c:thickness val="0"/>
    </c:sideWall>
    <c:backWall>
      <c:thickness val="0"/>
    </c:backWall>
    <c:plotArea>
      <c:layout>
        <c:manualLayout>
          <c:layoutTarget val="inner"/>
          <c:xMode val="edge"/>
          <c:yMode val="edge"/>
          <c:x val="2.0951670222790091E-3"/>
          <c:y val="0.26919258201016116"/>
          <c:w val="0.99790483297772103"/>
          <c:h val="0.73080741798984739"/>
        </c:manualLayout>
      </c:layout>
      <c:pie3DChart>
        <c:varyColors val="1"/>
        <c:ser>
          <c:idx val="0"/>
          <c:order val="0"/>
          <c:explosion val="14"/>
          <c:dLbls>
            <c:dLbl>
              <c:idx val="0"/>
              <c:layout>
                <c:manualLayout>
                  <c:x val="-9.8997566876277893E-2"/>
                  <c:y val="-2.0480815362224229E-2"/>
                </c:manualLayout>
              </c:layout>
              <c:showLegendKey val="0"/>
              <c:showVal val="0"/>
              <c:showCatName val="1"/>
              <c:showSerName val="0"/>
              <c:showPercent val="1"/>
              <c:showBubbleSize val="0"/>
            </c:dLbl>
            <c:dLbl>
              <c:idx val="1"/>
              <c:layout>
                <c:manualLayout>
                  <c:x val="7.1945363157791375E-2"/>
                  <c:y val="-9.6840804314640844E-2"/>
                </c:manualLayout>
              </c:layout>
              <c:showLegendKey val="0"/>
              <c:showVal val="0"/>
              <c:showCatName val="1"/>
              <c:showSerName val="0"/>
              <c:showPercent val="1"/>
              <c:showBubbleSize val="0"/>
            </c:dLbl>
            <c:showLegendKey val="0"/>
            <c:showVal val="0"/>
            <c:showCatName val="1"/>
            <c:showSerName val="0"/>
            <c:showPercent val="1"/>
            <c:showBubbleSize val="0"/>
            <c:showLeaderLines val="1"/>
          </c:dLbls>
          <c:cat>
            <c:strRef>
              <c:f>'Analisis de datos'!$C$3:$D$3</c:f>
              <c:strCache>
                <c:ptCount val="2"/>
                <c:pt idx="0">
                  <c:v>Error</c:v>
                </c:pt>
                <c:pt idx="1">
                  <c:v>Éxito</c:v>
                </c:pt>
              </c:strCache>
            </c:strRef>
          </c:cat>
          <c:val>
            <c:numRef>
              <c:f>'Analisis de datos'!$C$4:$D$4</c:f>
              <c:numCache>
                <c:formatCode>General</c:formatCode>
                <c:ptCount val="2"/>
                <c:pt idx="0">
                  <c:v>1991</c:v>
                </c:pt>
                <c:pt idx="1">
                  <c:v>26233</c:v>
                </c:pt>
              </c:numCache>
            </c:numRef>
          </c:val>
        </c:ser>
        <c:dLbls>
          <c:showLegendKey val="0"/>
          <c:showVal val="0"/>
          <c:showCatName val="1"/>
          <c:showSerName val="0"/>
          <c:showPercent val="1"/>
          <c:showBubbleSize val="0"/>
          <c:showLeaderLines val="1"/>
        </c:dLbls>
      </c:pie3DChart>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s-AR" sz="1000"/>
              <a:t>Porcentaje de errores segun tipo de falla TRAPEZOIDAL</a:t>
            </a:r>
          </a:p>
        </c:rich>
      </c:tx>
      <c:layout/>
      <c:overlay val="0"/>
      <c:spPr>
        <a:ln>
          <a:noFill/>
        </a:ln>
      </c:spPr>
    </c:title>
    <c:autoTitleDeleted val="0"/>
    <c:view3D>
      <c:rotX val="15"/>
      <c:rotY val="20"/>
      <c:rAngAx val="0"/>
      <c:perspective val="30"/>
    </c:view3D>
    <c:floor>
      <c:thickness val="0"/>
    </c:floor>
    <c:sideWall>
      <c:thickness val="0"/>
    </c:sideWall>
    <c:backWall>
      <c:thickness val="0"/>
    </c:backWall>
    <c:plotArea>
      <c:layout/>
      <c:bar3DChart>
        <c:barDir val="col"/>
        <c:grouping val="stacked"/>
        <c:varyColors val="0"/>
        <c:ser>
          <c:idx val="0"/>
          <c:order val="0"/>
          <c:tx>
            <c:strRef>
              <c:f>'Analisis de datos'!$L$30</c:f>
              <c:strCache>
                <c:ptCount val="1"/>
                <c:pt idx="0">
                  <c:v>NMOS</c:v>
                </c:pt>
              </c:strCache>
            </c:strRef>
          </c:tx>
          <c:invertIfNegative val="0"/>
          <c:cat>
            <c:strRef>
              <c:f>'Analisis de datos'!$M$29</c:f>
              <c:strCache>
                <c:ptCount val="1"/>
                <c:pt idx="0">
                  <c:v>Rampa</c:v>
                </c:pt>
              </c:strCache>
            </c:strRef>
          </c:cat>
          <c:val>
            <c:numRef>
              <c:f>'Analisis de datos'!$P$30</c:f>
              <c:numCache>
                <c:formatCode>0</c:formatCode>
                <c:ptCount val="1"/>
                <c:pt idx="0">
                  <c:v>6.6298342541436455</c:v>
                </c:pt>
              </c:numCache>
            </c:numRef>
          </c:val>
        </c:ser>
        <c:ser>
          <c:idx val="1"/>
          <c:order val="1"/>
          <c:tx>
            <c:strRef>
              <c:f>'Analisis de datos'!$L$31</c:f>
              <c:strCache>
                <c:ptCount val="1"/>
                <c:pt idx="0">
                  <c:v>PMOS</c:v>
                </c:pt>
              </c:strCache>
            </c:strRef>
          </c:tx>
          <c:invertIfNegative val="0"/>
          <c:cat>
            <c:strRef>
              <c:f>'Analisis de datos'!$M$29</c:f>
              <c:strCache>
                <c:ptCount val="1"/>
                <c:pt idx="0">
                  <c:v>Rampa</c:v>
                </c:pt>
              </c:strCache>
            </c:strRef>
          </c:cat>
          <c:val>
            <c:numRef>
              <c:f>'Analisis de datos'!$P$31</c:f>
              <c:numCache>
                <c:formatCode>0</c:formatCode>
                <c:ptCount val="1"/>
                <c:pt idx="0">
                  <c:v>93.370165745856355</c:v>
                </c:pt>
              </c:numCache>
            </c:numRef>
          </c:val>
        </c:ser>
        <c:dLbls>
          <c:showLegendKey val="0"/>
          <c:showVal val="0"/>
          <c:showCatName val="0"/>
          <c:showSerName val="0"/>
          <c:showPercent val="0"/>
          <c:showBubbleSize val="0"/>
        </c:dLbls>
        <c:gapWidth val="75"/>
        <c:shape val="cylinder"/>
        <c:axId val="44288000"/>
        <c:axId val="44089920"/>
        <c:axId val="0"/>
      </c:bar3DChart>
      <c:catAx>
        <c:axId val="44288000"/>
        <c:scaling>
          <c:orientation val="minMax"/>
        </c:scaling>
        <c:delete val="0"/>
        <c:axPos val="b"/>
        <c:numFmt formatCode="General" sourceLinked="1"/>
        <c:majorTickMark val="none"/>
        <c:minorTickMark val="none"/>
        <c:tickLblPos val="none"/>
        <c:crossAx val="44089920"/>
        <c:crosses val="autoZero"/>
        <c:auto val="1"/>
        <c:lblAlgn val="ctr"/>
        <c:lblOffset val="100"/>
        <c:noMultiLvlLbl val="0"/>
      </c:catAx>
      <c:valAx>
        <c:axId val="44089920"/>
        <c:scaling>
          <c:orientation val="minMax"/>
        </c:scaling>
        <c:delete val="0"/>
        <c:axPos val="l"/>
        <c:majorGridlines/>
        <c:numFmt formatCode="0" sourceLinked="0"/>
        <c:majorTickMark val="none"/>
        <c:minorTickMark val="none"/>
        <c:tickLblPos val="nextTo"/>
        <c:spPr>
          <a:ln w="9525">
            <a:noFill/>
          </a:ln>
        </c:spPr>
        <c:crossAx val="44288000"/>
        <c:crosses val="autoZero"/>
        <c:crossBetween val="between"/>
      </c:valAx>
    </c:plotArea>
    <c:legend>
      <c:legendPos val="b"/>
      <c:layout/>
      <c:overlay val="0"/>
    </c:legend>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s-AR" sz="1000"/>
              <a:t>Porcentaje de errores segun tipo de falla EXPONENCIAL</a:t>
            </a:r>
          </a:p>
        </c:rich>
      </c:tx>
      <c:layout/>
      <c:overlay val="0"/>
      <c:spPr>
        <a:ln>
          <a:noFill/>
        </a:ln>
      </c:spPr>
    </c:title>
    <c:autoTitleDeleted val="0"/>
    <c:view3D>
      <c:rotX val="15"/>
      <c:rotY val="20"/>
      <c:rAngAx val="0"/>
      <c:perspective val="30"/>
    </c:view3D>
    <c:floor>
      <c:thickness val="0"/>
    </c:floor>
    <c:sideWall>
      <c:thickness val="0"/>
    </c:sideWall>
    <c:backWall>
      <c:thickness val="0"/>
    </c:backWall>
    <c:plotArea>
      <c:layout/>
      <c:bar3DChart>
        <c:barDir val="col"/>
        <c:grouping val="stacked"/>
        <c:varyColors val="0"/>
        <c:ser>
          <c:idx val="0"/>
          <c:order val="0"/>
          <c:tx>
            <c:strRef>
              <c:f>'Analisis de datos'!$L$30</c:f>
              <c:strCache>
                <c:ptCount val="1"/>
                <c:pt idx="0">
                  <c:v>NMOS</c:v>
                </c:pt>
              </c:strCache>
            </c:strRef>
          </c:tx>
          <c:invertIfNegative val="0"/>
          <c:cat>
            <c:strRef>
              <c:f>'Analisis de datos'!$N$29</c:f>
              <c:strCache>
                <c:ptCount val="1"/>
                <c:pt idx="0">
                  <c:v>Exponencial</c:v>
                </c:pt>
              </c:strCache>
            </c:strRef>
          </c:cat>
          <c:val>
            <c:numRef>
              <c:f>'Analisis de datos'!$Q$30</c:f>
              <c:numCache>
                <c:formatCode>0</c:formatCode>
                <c:ptCount val="1"/>
                <c:pt idx="0">
                  <c:v>63.106796116505016</c:v>
                </c:pt>
              </c:numCache>
            </c:numRef>
          </c:val>
        </c:ser>
        <c:ser>
          <c:idx val="1"/>
          <c:order val="1"/>
          <c:tx>
            <c:strRef>
              <c:f>'Analisis de datos'!$L$31</c:f>
              <c:strCache>
                <c:ptCount val="1"/>
                <c:pt idx="0">
                  <c:v>PMOS</c:v>
                </c:pt>
              </c:strCache>
            </c:strRef>
          </c:tx>
          <c:invertIfNegative val="0"/>
          <c:cat>
            <c:strRef>
              <c:f>'Analisis de datos'!$N$29</c:f>
              <c:strCache>
                <c:ptCount val="1"/>
                <c:pt idx="0">
                  <c:v>Exponencial</c:v>
                </c:pt>
              </c:strCache>
            </c:strRef>
          </c:cat>
          <c:val>
            <c:numRef>
              <c:f>'Analisis de datos'!$Q$31</c:f>
              <c:numCache>
                <c:formatCode>0</c:formatCode>
                <c:ptCount val="1"/>
                <c:pt idx="0">
                  <c:v>36.893203883495147</c:v>
                </c:pt>
              </c:numCache>
            </c:numRef>
          </c:val>
        </c:ser>
        <c:dLbls>
          <c:showLegendKey val="0"/>
          <c:showVal val="0"/>
          <c:showCatName val="0"/>
          <c:showSerName val="0"/>
          <c:showPercent val="0"/>
          <c:showBubbleSize val="0"/>
        </c:dLbls>
        <c:gapWidth val="75"/>
        <c:shape val="cylinder"/>
        <c:axId val="44287488"/>
        <c:axId val="44091648"/>
        <c:axId val="0"/>
      </c:bar3DChart>
      <c:catAx>
        <c:axId val="44287488"/>
        <c:scaling>
          <c:orientation val="minMax"/>
        </c:scaling>
        <c:delete val="0"/>
        <c:axPos val="b"/>
        <c:numFmt formatCode="General" sourceLinked="1"/>
        <c:majorTickMark val="none"/>
        <c:minorTickMark val="none"/>
        <c:tickLblPos val="none"/>
        <c:crossAx val="44091648"/>
        <c:crosses val="autoZero"/>
        <c:auto val="1"/>
        <c:lblAlgn val="ctr"/>
        <c:lblOffset val="100"/>
        <c:noMultiLvlLbl val="0"/>
      </c:catAx>
      <c:valAx>
        <c:axId val="44091648"/>
        <c:scaling>
          <c:orientation val="minMax"/>
        </c:scaling>
        <c:delete val="0"/>
        <c:axPos val="l"/>
        <c:majorGridlines/>
        <c:numFmt formatCode="0" sourceLinked="0"/>
        <c:majorTickMark val="none"/>
        <c:minorTickMark val="none"/>
        <c:tickLblPos val="nextTo"/>
        <c:spPr>
          <a:ln w="9525">
            <a:noFill/>
          </a:ln>
        </c:spPr>
        <c:crossAx val="44287488"/>
        <c:crosses val="autoZero"/>
        <c:crossBetween val="between"/>
      </c:valAx>
    </c:plotArea>
    <c:legend>
      <c:legendPos val="b"/>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1"/>
          <c:order val="1"/>
          <c:tx>
            <c:strRef>
              <c:f>'Analisis de datos'!$I$4</c:f>
              <c:strCache>
                <c:ptCount val="1"/>
                <c:pt idx="0">
                  <c:v>Rampa</c:v>
                </c:pt>
              </c:strCache>
            </c:strRef>
          </c:tx>
          <c:spPr>
            <a:ln>
              <a:noFill/>
            </a:ln>
            <a:effectLst>
              <a:outerShdw blurRad="39000" dist="25400" dir="5400000" rotWithShape="0">
                <a:srgbClr val="000000">
                  <a:alpha val="38000"/>
                </a:srgbClr>
              </a:outerShdw>
            </a:effectLst>
          </c:spPr>
          <c:marker>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1.1299999999999986</c:v>
                </c:pt>
                <c:pt idx="13">
                  <c:v>1.1399999999999986</c:v>
                </c:pt>
                <c:pt idx="14">
                  <c:v>1.1499999999999986</c:v>
                </c:pt>
                <c:pt idx="15">
                  <c:v>1.1599999999999986</c:v>
                </c:pt>
                <c:pt idx="16">
                  <c:v>1.1700000000000013</c:v>
                </c:pt>
                <c:pt idx="17">
                  <c:v>1.1800000000000013</c:v>
                </c:pt>
                <c:pt idx="18">
                  <c:v>1.1900000000000013</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datos'!$I$5:$I$68</c:f>
              <c:numCache>
                <c:formatCode>General</c:formatCode>
                <c:ptCount val="64"/>
                <c:pt idx="0">
                  <c:v>4</c:v>
                </c:pt>
                <c:pt idx="1">
                  <c:v>3</c:v>
                </c:pt>
                <c:pt idx="2">
                  <c:v>6</c:v>
                </c:pt>
                <c:pt idx="3">
                  <c:v>3</c:v>
                </c:pt>
                <c:pt idx="4">
                  <c:v>6</c:v>
                </c:pt>
                <c:pt idx="5">
                  <c:v>5</c:v>
                </c:pt>
                <c:pt idx="6">
                  <c:v>10</c:v>
                </c:pt>
                <c:pt idx="7">
                  <c:v>3</c:v>
                </c:pt>
                <c:pt idx="8">
                  <c:v>8</c:v>
                </c:pt>
                <c:pt idx="9">
                  <c:v>6</c:v>
                </c:pt>
                <c:pt idx="10">
                  <c:v>12</c:v>
                </c:pt>
                <c:pt idx="11">
                  <c:v>5</c:v>
                </c:pt>
                <c:pt idx="12">
                  <c:v>12</c:v>
                </c:pt>
                <c:pt idx="13">
                  <c:v>9</c:v>
                </c:pt>
                <c:pt idx="14">
                  <c:v>18</c:v>
                </c:pt>
                <c:pt idx="15">
                  <c:v>12</c:v>
                </c:pt>
                <c:pt idx="16">
                  <c:v>13</c:v>
                </c:pt>
                <c:pt idx="17">
                  <c:v>17</c:v>
                </c:pt>
                <c:pt idx="18">
                  <c:v>19</c:v>
                </c:pt>
                <c:pt idx="19">
                  <c:v>15</c:v>
                </c:pt>
                <c:pt idx="20">
                  <c:v>18</c:v>
                </c:pt>
                <c:pt idx="21">
                  <c:v>21</c:v>
                </c:pt>
                <c:pt idx="22">
                  <c:v>26</c:v>
                </c:pt>
                <c:pt idx="23">
                  <c:v>13</c:v>
                </c:pt>
                <c:pt idx="24">
                  <c:v>18</c:v>
                </c:pt>
                <c:pt idx="25">
                  <c:v>20</c:v>
                </c:pt>
                <c:pt idx="26">
                  <c:v>26</c:v>
                </c:pt>
                <c:pt idx="27">
                  <c:v>17</c:v>
                </c:pt>
                <c:pt idx="28">
                  <c:v>24</c:v>
                </c:pt>
                <c:pt idx="29">
                  <c:v>25</c:v>
                </c:pt>
                <c:pt idx="30">
                  <c:v>33</c:v>
                </c:pt>
                <c:pt idx="31">
                  <c:v>34</c:v>
                </c:pt>
                <c:pt idx="32">
                  <c:v>35</c:v>
                </c:pt>
                <c:pt idx="33">
                  <c:v>35</c:v>
                </c:pt>
                <c:pt idx="34">
                  <c:v>37</c:v>
                </c:pt>
                <c:pt idx="35">
                  <c:v>39</c:v>
                </c:pt>
                <c:pt idx="36">
                  <c:v>42</c:v>
                </c:pt>
                <c:pt idx="37">
                  <c:v>41</c:v>
                </c:pt>
                <c:pt idx="38">
                  <c:v>46</c:v>
                </c:pt>
                <c:pt idx="39">
                  <c:v>35</c:v>
                </c:pt>
                <c:pt idx="40">
                  <c:v>40</c:v>
                </c:pt>
                <c:pt idx="41">
                  <c:v>38</c:v>
                </c:pt>
                <c:pt idx="42">
                  <c:v>44</c:v>
                </c:pt>
                <c:pt idx="43">
                  <c:v>41</c:v>
                </c:pt>
                <c:pt idx="44">
                  <c:v>47</c:v>
                </c:pt>
                <c:pt idx="45">
                  <c:v>44</c:v>
                </c:pt>
                <c:pt idx="46">
                  <c:v>53</c:v>
                </c:pt>
                <c:pt idx="47">
                  <c:v>43</c:v>
                </c:pt>
                <c:pt idx="48">
                  <c:v>44</c:v>
                </c:pt>
                <c:pt idx="49">
                  <c:v>48</c:v>
                </c:pt>
                <c:pt idx="50">
                  <c:v>50</c:v>
                </c:pt>
                <c:pt idx="51">
                  <c:v>50</c:v>
                </c:pt>
                <c:pt idx="52">
                  <c:v>53</c:v>
                </c:pt>
                <c:pt idx="53">
                  <c:v>56</c:v>
                </c:pt>
                <c:pt idx="54">
                  <c:v>61</c:v>
                </c:pt>
                <c:pt idx="55">
                  <c:v>44</c:v>
                </c:pt>
                <c:pt idx="56">
                  <c:v>49</c:v>
                </c:pt>
                <c:pt idx="57">
                  <c:v>51</c:v>
                </c:pt>
                <c:pt idx="58">
                  <c:v>57</c:v>
                </c:pt>
                <c:pt idx="59">
                  <c:v>52</c:v>
                </c:pt>
                <c:pt idx="60">
                  <c:v>59</c:v>
                </c:pt>
                <c:pt idx="61">
                  <c:v>60</c:v>
                </c:pt>
                <c:pt idx="62">
                  <c:v>68</c:v>
                </c:pt>
                <c:pt idx="63">
                  <c:v>68</c:v>
                </c:pt>
              </c:numCache>
            </c:numRef>
          </c:yVal>
          <c:smooth val="0"/>
        </c:ser>
        <c:ser>
          <c:idx val="0"/>
          <c:order val="0"/>
          <c:tx>
            <c:strRef>
              <c:f>'Analisis de datos'!$J$4</c:f>
              <c:strCache>
                <c:ptCount val="1"/>
                <c:pt idx="0">
                  <c:v>Exponencial</c:v>
                </c:pt>
              </c:strCache>
            </c:strRef>
          </c:tx>
          <c:spPr>
            <a:ln>
              <a:noFill/>
            </a:ln>
            <a:effectLst>
              <a:outerShdw blurRad="39000" dist="25400" dir="5400000" rotWithShape="0">
                <a:srgbClr val="000000">
                  <a:alpha val="38000"/>
                </a:srgbClr>
              </a:outerShdw>
            </a:effectLst>
          </c:spPr>
          <c:marker>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trendline>
            <c:trendlineType val="linear"/>
            <c:dispRSqr val="0"/>
            <c:dispEq val="0"/>
          </c:trendline>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1.1299999999999986</c:v>
                </c:pt>
                <c:pt idx="13">
                  <c:v>1.1399999999999986</c:v>
                </c:pt>
                <c:pt idx="14">
                  <c:v>1.1499999999999986</c:v>
                </c:pt>
                <c:pt idx="15">
                  <c:v>1.1599999999999986</c:v>
                </c:pt>
                <c:pt idx="16">
                  <c:v>1.1700000000000013</c:v>
                </c:pt>
                <c:pt idx="17">
                  <c:v>1.1800000000000013</c:v>
                </c:pt>
                <c:pt idx="18">
                  <c:v>1.1900000000000013</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datos'!$J$5:$J$68</c:f>
              <c:numCache>
                <c:formatCode>General</c:formatCode>
                <c:ptCount val="6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1</c:v>
                </c:pt>
                <c:pt idx="31">
                  <c:v>4</c:v>
                </c:pt>
                <c:pt idx="32">
                  <c:v>6</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4</c:v>
                </c:pt>
                <c:pt idx="62">
                  <c:v>5</c:v>
                </c:pt>
                <c:pt idx="63">
                  <c:v>4</c:v>
                </c:pt>
              </c:numCache>
            </c:numRef>
          </c:yVal>
          <c:smooth val="0"/>
        </c:ser>
        <c:dLbls>
          <c:showLegendKey val="0"/>
          <c:showVal val="0"/>
          <c:showCatName val="0"/>
          <c:showSerName val="0"/>
          <c:showPercent val="0"/>
          <c:showBubbleSize val="0"/>
        </c:dLbls>
        <c:axId val="44094528"/>
        <c:axId val="44095104"/>
      </c:scatterChart>
      <c:valAx>
        <c:axId val="44094528"/>
        <c:scaling>
          <c:orientation val="minMax"/>
          <c:max val="1.7"/>
          <c:min val="1"/>
        </c:scaling>
        <c:delete val="0"/>
        <c:axPos val="b"/>
        <c:majorGridlines/>
        <c:minorGridlines/>
        <c:title>
          <c:tx>
            <c:rich>
              <a:bodyPr/>
              <a:lstStyle/>
              <a:p>
                <a:pPr>
                  <a:defRPr/>
                </a:pPr>
                <a:r>
                  <a:rPr lang="es-AR" dirty="0"/>
                  <a:t>Tensión de entrada</a:t>
                </a:r>
              </a:p>
            </c:rich>
          </c:tx>
          <c:layout>
            <c:manualLayout>
              <c:xMode val="edge"/>
              <c:yMode val="edge"/>
              <c:x val="0.39595380054773466"/>
              <c:y val="7.1100565545627201E-2"/>
            </c:manualLayout>
          </c:layout>
          <c:overlay val="0"/>
        </c:title>
        <c:numFmt formatCode="0.00" sourceLinked="1"/>
        <c:majorTickMark val="out"/>
        <c:minorTickMark val="none"/>
        <c:tickLblPos val="nextTo"/>
        <c:crossAx val="44095104"/>
        <c:crosses val="autoZero"/>
        <c:crossBetween val="midCat"/>
      </c:valAx>
      <c:valAx>
        <c:axId val="44095104"/>
        <c:scaling>
          <c:orientation val="minMax"/>
        </c:scaling>
        <c:delete val="0"/>
        <c:axPos val="l"/>
        <c:majorGridlines/>
        <c:minorGridlines/>
        <c:title>
          <c:tx>
            <c:rich>
              <a:bodyPr/>
              <a:lstStyle/>
              <a:p>
                <a:pPr>
                  <a:defRPr/>
                </a:pPr>
                <a:r>
                  <a:rPr lang="es-AR" dirty="0"/>
                  <a:t>Cantidad de </a:t>
                </a:r>
                <a:r>
                  <a:rPr lang="es-AR" dirty="0" smtClean="0"/>
                  <a:t>errores</a:t>
                </a:r>
                <a:endParaRPr lang="es-AR" dirty="0"/>
              </a:p>
            </c:rich>
          </c:tx>
          <c:layout>
            <c:manualLayout>
              <c:xMode val="edge"/>
              <c:yMode val="edge"/>
              <c:x val="0.95445883617098126"/>
              <c:y val="0.27606557927672126"/>
            </c:manualLayout>
          </c:layout>
          <c:overlay val="0"/>
        </c:title>
        <c:numFmt formatCode="General" sourceLinked="1"/>
        <c:majorTickMark val="out"/>
        <c:minorTickMark val="none"/>
        <c:tickLblPos val="nextTo"/>
        <c:crossAx val="44094528"/>
        <c:crosses val="autoZero"/>
        <c:crossBetween val="midCat"/>
      </c:valAx>
    </c:plotArea>
    <c:legend>
      <c:legendPos val="t"/>
      <c:layout>
        <c:manualLayout>
          <c:xMode val="edge"/>
          <c:yMode val="edge"/>
          <c:x val="0.14234264975849251"/>
          <c:y val="0.87764719263997182"/>
          <c:w val="0.78810202746432068"/>
          <c:h val="7.5935015157046065E-2"/>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642836925601628E-2"/>
          <c:y val="8.4672265966754243E-2"/>
          <c:w val="0.89193996596195113"/>
          <c:h val="0.68648981882078464"/>
        </c:manualLayout>
      </c:layout>
      <c:scatterChart>
        <c:scatterStyle val="smoothMarker"/>
        <c:varyColors val="0"/>
        <c:ser>
          <c:idx val="0"/>
          <c:order val="0"/>
          <c:tx>
            <c:v>Trapezoidal</c:v>
          </c:tx>
          <c:spPr>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symbol val="square"/>
            <c:size val="6"/>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datos'!$AB$5:$AB$67</c:f>
              <c:numCache>
                <c:formatCode>General</c:formatCode>
                <c:ptCount val="63"/>
                <c:pt idx="0">
                  <c:v>57</c:v>
                </c:pt>
                <c:pt idx="1">
                  <c:v>50</c:v>
                </c:pt>
                <c:pt idx="2">
                  <c:v>56</c:v>
                </c:pt>
                <c:pt idx="3">
                  <c:v>34</c:v>
                </c:pt>
                <c:pt idx="4">
                  <c:v>55</c:v>
                </c:pt>
                <c:pt idx="5">
                  <c:v>47</c:v>
                </c:pt>
                <c:pt idx="6">
                  <c:v>54</c:v>
                </c:pt>
                <c:pt idx="7">
                  <c:v>58</c:v>
                </c:pt>
                <c:pt idx="8">
                  <c:v>53</c:v>
                </c:pt>
                <c:pt idx="9">
                  <c:v>45</c:v>
                </c:pt>
                <c:pt idx="10">
                  <c:v>52</c:v>
                </c:pt>
                <c:pt idx="11">
                  <c:v>29</c:v>
                </c:pt>
                <c:pt idx="12">
                  <c:v>51</c:v>
                </c:pt>
                <c:pt idx="13">
                  <c:v>43</c:v>
                </c:pt>
                <c:pt idx="14">
                  <c:v>50</c:v>
                </c:pt>
                <c:pt idx="15">
                  <c:v>50</c:v>
                </c:pt>
                <c:pt idx="16">
                  <c:v>41</c:v>
                </c:pt>
                <c:pt idx="17">
                  <c:v>41</c:v>
                </c:pt>
                <c:pt idx="18">
                  <c:v>40</c:v>
                </c:pt>
                <c:pt idx="19">
                  <c:v>25</c:v>
                </c:pt>
                <c:pt idx="20">
                  <c:v>39</c:v>
                </c:pt>
                <c:pt idx="21">
                  <c:v>39</c:v>
                </c:pt>
                <c:pt idx="22">
                  <c:v>38</c:v>
                </c:pt>
                <c:pt idx="23">
                  <c:v>42</c:v>
                </c:pt>
                <c:pt idx="24">
                  <c:v>37</c:v>
                </c:pt>
                <c:pt idx="25">
                  <c:v>37</c:v>
                </c:pt>
                <c:pt idx="26">
                  <c:v>36</c:v>
                </c:pt>
                <c:pt idx="27">
                  <c:v>21</c:v>
                </c:pt>
                <c:pt idx="28">
                  <c:v>35</c:v>
                </c:pt>
                <c:pt idx="29">
                  <c:v>35</c:v>
                </c:pt>
                <c:pt idx="30">
                  <c:v>34</c:v>
                </c:pt>
                <c:pt idx="31">
                  <c:v>273</c:v>
                </c:pt>
                <c:pt idx="32">
                  <c:v>25</c:v>
                </c:pt>
                <c:pt idx="33">
                  <c:v>17</c:v>
                </c:pt>
                <c:pt idx="34">
                  <c:v>24</c:v>
                </c:pt>
                <c:pt idx="35">
                  <c:v>17</c:v>
                </c:pt>
                <c:pt idx="36">
                  <c:v>23</c:v>
                </c:pt>
                <c:pt idx="37">
                  <c:v>15</c:v>
                </c:pt>
                <c:pt idx="38">
                  <c:v>22</c:v>
                </c:pt>
                <c:pt idx="39">
                  <c:v>26</c:v>
                </c:pt>
                <c:pt idx="40">
                  <c:v>21</c:v>
                </c:pt>
                <c:pt idx="41">
                  <c:v>13</c:v>
                </c:pt>
                <c:pt idx="42">
                  <c:v>20</c:v>
                </c:pt>
                <c:pt idx="43">
                  <c:v>13</c:v>
                </c:pt>
                <c:pt idx="44">
                  <c:v>19</c:v>
                </c:pt>
                <c:pt idx="45">
                  <c:v>11</c:v>
                </c:pt>
                <c:pt idx="46">
                  <c:v>18</c:v>
                </c:pt>
                <c:pt idx="47">
                  <c:v>18</c:v>
                </c:pt>
                <c:pt idx="48">
                  <c:v>9</c:v>
                </c:pt>
                <c:pt idx="49">
                  <c:v>9</c:v>
                </c:pt>
                <c:pt idx="50">
                  <c:v>8</c:v>
                </c:pt>
                <c:pt idx="51">
                  <c:v>9</c:v>
                </c:pt>
                <c:pt idx="52">
                  <c:v>7</c:v>
                </c:pt>
                <c:pt idx="53">
                  <c:v>7</c:v>
                </c:pt>
                <c:pt idx="54">
                  <c:v>6</c:v>
                </c:pt>
                <c:pt idx="55">
                  <c:v>10</c:v>
                </c:pt>
                <c:pt idx="56">
                  <c:v>5</c:v>
                </c:pt>
                <c:pt idx="57">
                  <c:v>5</c:v>
                </c:pt>
                <c:pt idx="58">
                  <c:v>4</c:v>
                </c:pt>
                <c:pt idx="59">
                  <c:v>5</c:v>
                </c:pt>
                <c:pt idx="60">
                  <c:v>3</c:v>
                </c:pt>
                <c:pt idx="61">
                  <c:v>3</c:v>
                </c:pt>
                <c:pt idx="62">
                  <c:v>2</c:v>
                </c:pt>
              </c:numCache>
            </c:numRef>
          </c:yVal>
          <c:smooth val="1"/>
        </c:ser>
        <c:ser>
          <c:idx val="1"/>
          <c:order val="1"/>
          <c:tx>
            <c:v>Exponencial</c:v>
          </c:tx>
          <c:spPr>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symbol val="diamond"/>
            <c:size val="7"/>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datos'!$AC$5:$AC$67</c:f>
              <c:numCache>
                <c:formatCode>General</c:formatCode>
                <c:ptCount val="6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206</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numCache>
            </c:numRef>
          </c:yVal>
          <c:smooth val="1"/>
        </c:ser>
        <c:dLbls>
          <c:showLegendKey val="0"/>
          <c:showVal val="0"/>
          <c:showCatName val="0"/>
          <c:showSerName val="0"/>
          <c:showPercent val="0"/>
          <c:showBubbleSize val="0"/>
        </c:dLbls>
        <c:axId val="44096832"/>
        <c:axId val="45481984"/>
      </c:scatterChart>
      <c:valAx>
        <c:axId val="44096832"/>
        <c:scaling>
          <c:orientation val="minMax"/>
          <c:max val="63"/>
          <c:min val="0"/>
        </c:scaling>
        <c:delete val="0"/>
        <c:axPos val="b"/>
        <c:title>
          <c:tx>
            <c:rich>
              <a:bodyPr/>
              <a:lstStyle/>
              <a:p>
                <a:pPr>
                  <a:defRPr/>
                </a:pPr>
                <a:r>
                  <a:rPr lang="es-AR" dirty="0" smtClean="0"/>
                  <a:t>Número de comparador</a:t>
                </a:r>
                <a:endParaRPr lang="es-AR" dirty="0"/>
              </a:p>
            </c:rich>
          </c:tx>
          <c:layout/>
          <c:overlay val="0"/>
        </c:title>
        <c:majorTickMark val="out"/>
        <c:minorTickMark val="none"/>
        <c:tickLblPos val="nextTo"/>
        <c:crossAx val="45481984"/>
        <c:crosses val="autoZero"/>
        <c:crossBetween val="midCat"/>
        <c:majorUnit val="5"/>
        <c:minorUnit val="1"/>
      </c:valAx>
      <c:valAx>
        <c:axId val="45481984"/>
        <c:scaling>
          <c:orientation val="minMax"/>
          <c:max val="280"/>
          <c:min val="0"/>
        </c:scaling>
        <c:delete val="0"/>
        <c:axPos val="l"/>
        <c:majorGridlines/>
        <c:title>
          <c:tx>
            <c:rich>
              <a:bodyPr rot="-5400000" vert="horz"/>
              <a:lstStyle/>
              <a:p>
                <a:pPr>
                  <a:defRPr/>
                </a:pPr>
                <a:r>
                  <a:rPr lang="es-AR" dirty="0" smtClean="0"/>
                  <a:t>Cantidad de errores</a:t>
                </a:r>
                <a:endParaRPr lang="es-AR" dirty="0"/>
              </a:p>
            </c:rich>
          </c:tx>
          <c:layout/>
          <c:overlay val="0"/>
        </c:title>
        <c:numFmt formatCode="General" sourceLinked="1"/>
        <c:majorTickMark val="out"/>
        <c:minorTickMark val="none"/>
        <c:tickLblPos val="nextTo"/>
        <c:crossAx val="4409683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sz="1400"/>
              <a:t>Errores según nodo de inyección</a:t>
            </a:r>
          </a:p>
        </c:rich>
      </c:tx>
      <c:layout>
        <c:manualLayout>
          <c:xMode val="edge"/>
          <c:yMode val="edge"/>
          <c:x val="0.48880727285183168"/>
          <c:y val="3.1123992758974494E-2"/>
        </c:manualLayout>
      </c:layout>
      <c:overlay val="0"/>
    </c:title>
    <c:autoTitleDeleted val="0"/>
    <c:view3D>
      <c:rotX val="15"/>
      <c:rotY val="20"/>
      <c:rAngAx val="0"/>
      <c:perspective val="30"/>
    </c:view3D>
    <c:floor>
      <c:thickness val="0"/>
    </c:floor>
    <c:sideWall>
      <c:thickness val="0"/>
    </c:sideWall>
    <c:backWall>
      <c:thickness val="0"/>
    </c:backWall>
    <c:plotArea>
      <c:layout>
        <c:manualLayout>
          <c:layoutTarget val="inner"/>
          <c:xMode val="edge"/>
          <c:yMode val="edge"/>
          <c:x val="0"/>
          <c:y val="2.4424746226483642E-2"/>
          <c:w val="0.99195612905801156"/>
          <c:h val="0.88597386413261559"/>
        </c:manualLayout>
      </c:layout>
      <c:bar3DChart>
        <c:barDir val="col"/>
        <c:grouping val="standard"/>
        <c:varyColors val="0"/>
        <c:ser>
          <c:idx val="1"/>
          <c:order val="0"/>
          <c:tx>
            <c:strRef>
              <c:f>'Analisis de datos'!$N$4</c:f>
              <c:strCache>
                <c:ptCount val="1"/>
                <c:pt idx="0">
                  <c:v>Exponencial</c:v>
                </c:pt>
              </c:strCache>
            </c:strRef>
          </c:tx>
          <c:invertIfNegative val="0"/>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datos'!$N$5:$N$11</c:f>
              <c:numCache>
                <c:formatCode>General</c:formatCode>
                <c:ptCount val="7"/>
                <c:pt idx="0">
                  <c:v>33</c:v>
                </c:pt>
                <c:pt idx="1">
                  <c:v>33</c:v>
                </c:pt>
                <c:pt idx="2">
                  <c:v>31</c:v>
                </c:pt>
                <c:pt idx="3">
                  <c:v>33</c:v>
                </c:pt>
                <c:pt idx="4">
                  <c:v>1</c:v>
                </c:pt>
                <c:pt idx="5">
                  <c:v>12</c:v>
                </c:pt>
                <c:pt idx="6">
                  <c:v>63</c:v>
                </c:pt>
              </c:numCache>
            </c:numRef>
          </c:val>
        </c:ser>
        <c:ser>
          <c:idx val="0"/>
          <c:order val="1"/>
          <c:tx>
            <c:strRef>
              <c:f>'Analisis de datos'!$M$4</c:f>
              <c:strCache>
                <c:ptCount val="1"/>
                <c:pt idx="0">
                  <c:v>Rampa</c:v>
                </c:pt>
              </c:strCache>
            </c:strRef>
          </c:tx>
          <c:invertIfNegative val="0"/>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datos'!$M$5:$M$11</c:f>
              <c:numCache>
                <c:formatCode>General</c:formatCode>
                <c:ptCount val="7"/>
                <c:pt idx="0">
                  <c:v>33</c:v>
                </c:pt>
                <c:pt idx="1">
                  <c:v>33</c:v>
                </c:pt>
                <c:pt idx="2">
                  <c:v>33</c:v>
                </c:pt>
                <c:pt idx="3">
                  <c:v>33</c:v>
                </c:pt>
                <c:pt idx="4">
                  <c:v>13</c:v>
                </c:pt>
                <c:pt idx="5">
                  <c:v>64</c:v>
                </c:pt>
                <c:pt idx="6">
                  <c:v>1782</c:v>
                </c:pt>
              </c:numCache>
            </c:numRef>
          </c:val>
        </c:ser>
        <c:dLbls>
          <c:showLegendKey val="0"/>
          <c:showVal val="1"/>
          <c:showCatName val="0"/>
          <c:showSerName val="0"/>
          <c:showPercent val="0"/>
          <c:showBubbleSize val="0"/>
        </c:dLbls>
        <c:gapWidth val="150"/>
        <c:shape val="box"/>
        <c:axId val="45187584"/>
        <c:axId val="45483712"/>
        <c:axId val="40466304"/>
      </c:bar3DChart>
      <c:catAx>
        <c:axId val="45187584"/>
        <c:scaling>
          <c:orientation val="minMax"/>
        </c:scaling>
        <c:delete val="0"/>
        <c:axPos val="b"/>
        <c:majorTickMark val="none"/>
        <c:minorTickMark val="none"/>
        <c:tickLblPos val="nextTo"/>
        <c:crossAx val="45483712"/>
        <c:crosses val="autoZero"/>
        <c:auto val="1"/>
        <c:lblAlgn val="ctr"/>
        <c:lblOffset val="100"/>
        <c:noMultiLvlLbl val="0"/>
      </c:catAx>
      <c:valAx>
        <c:axId val="45483712"/>
        <c:scaling>
          <c:logBase val="10"/>
          <c:orientation val="minMax"/>
        </c:scaling>
        <c:delete val="1"/>
        <c:axPos val="l"/>
        <c:numFmt formatCode="General" sourceLinked="1"/>
        <c:majorTickMark val="none"/>
        <c:minorTickMark val="none"/>
        <c:tickLblPos val="none"/>
        <c:crossAx val="45187584"/>
        <c:crosses val="autoZero"/>
        <c:crossBetween val="between"/>
      </c:valAx>
      <c:serAx>
        <c:axId val="40466304"/>
        <c:scaling>
          <c:orientation val="minMax"/>
        </c:scaling>
        <c:delete val="1"/>
        <c:axPos val="b"/>
        <c:majorTickMark val="none"/>
        <c:minorTickMark val="none"/>
        <c:tickLblPos val="none"/>
        <c:crossAx val="45483712"/>
        <c:crosses val="autoZero"/>
      </c:serAx>
    </c:plotArea>
    <c:legend>
      <c:legendPos val="t"/>
      <c:layout>
        <c:manualLayout>
          <c:xMode val="edge"/>
          <c:yMode val="edge"/>
          <c:x val="2.1957392783710696E-2"/>
          <c:y val="0.85118932863668739"/>
          <c:w val="0.16969921734677834"/>
          <c:h val="9.3802077546939228E-2"/>
        </c:manualLayout>
      </c:layout>
      <c:overlay val="0"/>
    </c:legend>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200"/>
              <a:t>Distribución de errores según bit de salida</a:t>
            </a:r>
          </a:p>
        </c:rich>
      </c:tx>
      <c:layout/>
      <c:overlay val="0"/>
    </c:title>
    <c:autoTitleDeleted val="0"/>
    <c:plotArea>
      <c:layout/>
      <c:barChart>
        <c:barDir val="bar"/>
        <c:grouping val="clustered"/>
        <c:varyColors val="0"/>
        <c:ser>
          <c:idx val="1"/>
          <c:order val="0"/>
          <c:tx>
            <c:strRef>
              <c:f>'Analisis de datos'!$N$17</c:f>
              <c:strCache>
                <c:ptCount val="1"/>
                <c:pt idx="0">
                  <c:v>Exponencial</c:v>
                </c:pt>
              </c:strCache>
            </c:strRef>
          </c:tx>
          <c:invertIfNegative val="0"/>
          <c:cat>
            <c:strRef>
              <c:f>'Analisis de datos'!$L$18:$L$23</c:f>
              <c:strCache>
                <c:ptCount val="6"/>
                <c:pt idx="0">
                  <c:v>LSB</c:v>
                </c:pt>
                <c:pt idx="1">
                  <c:v>2SB</c:v>
                </c:pt>
                <c:pt idx="2">
                  <c:v>3SB</c:v>
                </c:pt>
                <c:pt idx="3">
                  <c:v>4SB</c:v>
                </c:pt>
                <c:pt idx="4">
                  <c:v>5SB</c:v>
                </c:pt>
                <c:pt idx="5">
                  <c:v>MSB</c:v>
                </c:pt>
              </c:strCache>
            </c:strRef>
          </c:cat>
          <c:val>
            <c:numRef>
              <c:f>'Analisis de datos'!$N$18:$N$23</c:f>
              <c:numCache>
                <c:formatCode>General</c:formatCode>
                <c:ptCount val="6"/>
                <c:pt idx="0">
                  <c:v>0</c:v>
                </c:pt>
                <c:pt idx="1">
                  <c:v>0</c:v>
                </c:pt>
                <c:pt idx="2">
                  <c:v>0</c:v>
                </c:pt>
                <c:pt idx="3">
                  <c:v>0</c:v>
                </c:pt>
                <c:pt idx="4">
                  <c:v>0</c:v>
                </c:pt>
                <c:pt idx="5">
                  <c:v>206</c:v>
                </c:pt>
              </c:numCache>
            </c:numRef>
          </c:val>
        </c:ser>
        <c:ser>
          <c:idx val="0"/>
          <c:order val="1"/>
          <c:tx>
            <c:strRef>
              <c:f>'Analisis de datos'!$M$17</c:f>
              <c:strCache>
                <c:ptCount val="1"/>
                <c:pt idx="0">
                  <c:v>Rampa</c:v>
                </c:pt>
              </c:strCache>
            </c:strRef>
          </c:tx>
          <c:invertIfNegative val="0"/>
          <c:cat>
            <c:strRef>
              <c:f>'Analisis de datos'!$L$18:$L$23</c:f>
              <c:strCache>
                <c:ptCount val="6"/>
                <c:pt idx="0">
                  <c:v>LSB</c:v>
                </c:pt>
                <c:pt idx="1">
                  <c:v>2SB</c:v>
                </c:pt>
                <c:pt idx="2">
                  <c:v>3SB</c:v>
                </c:pt>
                <c:pt idx="3">
                  <c:v>4SB</c:v>
                </c:pt>
                <c:pt idx="4">
                  <c:v>5SB</c:v>
                </c:pt>
                <c:pt idx="5">
                  <c:v>MSB</c:v>
                </c:pt>
              </c:strCache>
            </c:strRef>
          </c:cat>
          <c:val>
            <c:numRef>
              <c:f>'Analisis de datos'!$M$18:$M$23</c:f>
              <c:numCache>
                <c:formatCode>General</c:formatCode>
                <c:ptCount val="6"/>
                <c:pt idx="0">
                  <c:v>977</c:v>
                </c:pt>
                <c:pt idx="1">
                  <c:v>448</c:v>
                </c:pt>
                <c:pt idx="2">
                  <c:v>182</c:v>
                </c:pt>
                <c:pt idx="3">
                  <c:v>195</c:v>
                </c:pt>
                <c:pt idx="4">
                  <c:v>86</c:v>
                </c:pt>
                <c:pt idx="5">
                  <c:v>273</c:v>
                </c:pt>
              </c:numCache>
            </c:numRef>
          </c:val>
        </c:ser>
        <c:dLbls>
          <c:showLegendKey val="0"/>
          <c:showVal val="0"/>
          <c:showCatName val="0"/>
          <c:showSerName val="0"/>
          <c:showPercent val="0"/>
          <c:showBubbleSize val="0"/>
        </c:dLbls>
        <c:gapWidth val="150"/>
        <c:axId val="45188096"/>
        <c:axId val="45485440"/>
      </c:barChart>
      <c:catAx>
        <c:axId val="45188096"/>
        <c:scaling>
          <c:orientation val="minMax"/>
        </c:scaling>
        <c:delete val="0"/>
        <c:axPos val="l"/>
        <c:majorTickMark val="none"/>
        <c:minorTickMark val="none"/>
        <c:tickLblPos val="nextTo"/>
        <c:crossAx val="45485440"/>
        <c:crosses val="autoZero"/>
        <c:auto val="1"/>
        <c:lblAlgn val="ctr"/>
        <c:lblOffset val="100"/>
        <c:noMultiLvlLbl val="0"/>
      </c:catAx>
      <c:valAx>
        <c:axId val="45485440"/>
        <c:scaling>
          <c:orientation val="minMax"/>
        </c:scaling>
        <c:delete val="0"/>
        <c:axPos val="b"/>
        <c:minorGridlines/>
        <c:numFmt formatCode="General" sourceLinked="1"/>
        <c:majorTickMark val="none"/>
        <c:minorTickMark val="none"/>
        <c:tickLblPos val="nextTo"/>
        <c:crossAx val="45188096"/>
        <c:crosses val="autoZero"/>
        <c:crossBetween val="between"/>
      </c:valAx>
    </c:plotArea>
    <c:plotVisOnly val="1"/>
    <c:dispBlanksAs val="gap"/>
    <c:showDLblsOverMax val="0"/>
  </c:chart>
  <c:spPr>
    <a:ln>
      <a:noFill/>
    </a:ln>
  </c:spPr>
  <c:externalData r:id="rId1">
    <c:autoUpdate val="0"/>
  </c:externalData>
</c:chartSpace>
</file>

<file path=ppt/diagrams/_rels/data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21352-D8C8-4462-A38B-5ED8DAECF6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F6891DC3-F7D4-4219-BD99-E633DF7F9C99}">
      <dgm:prSet/>
      <dgm:spPr/>
      <dgm:t>
        <a:bodyPr/>
        <a:lstStyle/>
        <a:p>
          <a:pPr rtl="0"/>
          <a:r>
            <a:rPr lang="es-AR" noProof="0" dirty="0" smtClean="0"/>
            <a:t>Objetivo:</a:t>
          </a:r>
          <a:endParaRPr lang="es-AR" noProof="0" dirty="0"/>
        </a:p>
      </dgm:t>
    </dgm:pt>
    <dgm:pt modelId="{1B245E6A-BCBD-4310-AB1B-65FCE10DA84E}" type="parTrans" cxnId="{F0D4F50D-5A17-422C-8331-D8004DD48F14}">
      <dgm:prSet/>
      <dgm:spPr/>
      <dgm:t>
        <a:bodyPr/>
        <a:lstStyle/>
        <a:p>
          <a:endParaRPr lang="es-AR"/>
        </a:p>
      </dgm:t>
    </dgm:pt>
    <dgm:pt modelId="{1D2F8BD6-4E8D-44E7-BB11-49A85F68390E}" type="sibTrans" cxnId="{F0D4F50D-5A17-422C-8331-D8004DD48F14}">
      <dgm:prSet/>
      <dgm:spPr/>
      <dgm:t>
        <a:bodyPr/>
        <a:lstStyle/>
        <a:p>
          <a:endParaRPr lang="es-AR"/>
        </a:p>
      </dgm:t>
    </dgm:pt>
    <dgm:pt modelId="{0C38124E-1BE8-4699-A409-7E5EBEFC0B05}">
      <dgm:prSet/>
      <dgm:spPr/>
      <dgm:t>
        <a:bodyPr/>
        <a:lstStyle/>
        <a:p>
          <a:pPr rtl="0"/>
          <a:r>
            <a:rPr lang="es-AR" noProof="0" dirty="0" smtClean="0"/>
            <a:t>Obtener un grupo de resultados confiables.</a:t>
          </a:r>
          <a:endParaRPr lang="es-AR" noProof="0" dirty="0"/>
        </a:p>
      </dgm:t>
    </dgm:pt>
    <dgm:pt modelId="{DE70DA72-A786-427A-941B-FDB83111C9ED}" type="parTrans" cxnId="{1B2F4A6A-C043-4023-88D6-A1926ECC69A4}">
      <dgm:prSet/>
      <dgm:spPr/>
      <dgm:t>
        <a:bodyPr/>
        <a:lstStyle/>
        <a:p>
          <a:endParaRPr lang="es-AR"/>
        </a:p>
      </dgm:t>
    </dgm:pt>
    <dgm:pt modelId="{3D61EFA4-1337-4488-B664-71047F49B8E8}" type="sibTrans" cxnId="{1B2F4A6A-C043-4023-88D6-A1926ECC69A4}">
      <dgm:prSet/>
      <dgm:spPr/>
      <dgm:t>
        <a:bodyPr/>
        <a:lstStyle/>
        <a:p>
          <a:endParaRPr lang="es-AR"/>
        </a:p>
      </dgm:t>
    </dgm:pt>
    <dgm:pt modelId="{DD847369-FD52-47A4-9862-6E0F26E8356D}">
      <dgm:prSet/>
      <dgm:spPr/>
      <dgm:t>
        <a:bodyPr/>
        <a:lstStyle/>
        <a:p>
          <a:pPr rtl="0"/>
          <a:r>
            <a:rPr lang="es-AR" noProof="0" dirty="0" smtClean="0"/>
            <a:t>Ventajas:</a:t>
          </a:r>
          <a:endParaRPr lang="es-AR" noProof="0" dirty="0"/>
        </a:p>
      </dgm:t>
    </dgm:pt>
    <dgm:pt modelId="{68F9C435-6FFD-40A0-A071-F2D05C6DAF67}" type="parTrans" cxnId="{325076B5-CAF0-4A95-8C9C-B4FA4C794795}">
      <dgm:prSet/>
      <dgm:spPr/>
      <dgm:t>
        <a:bodyPr/>
        <a:lstStyle/>
        <a:p>
          <a:endParaRPr lang="es-AR"/>
        </a:p>
      </dgm:t>
    </dgm:pt>
    <dgm:pt modelId="{6B1F0A42-3C88-4789-98FD-E29CD4BA95FC}" type="sibTrans" cxnId="{325076B5-CAF0-4A95-8C9C-B4FA4C794795}">
      <dgm:prSet/>
      <dgm:spPr/>
      <dgm:t>
        <a:bodyPr/>
        <a:lstStyle/>
        <a:p>
          <a:endParaRPr lang="es-AR"/>
        </a:p>
      </dgm:t>
    </dgm:pt>
    <dgm:pt modelId="{B23AB487-D1FB-45C8-ACD1-3EF47C2B535D}">
      <dgm:prSet/>
      <dgm:spPr/>
      <dgm:t>
        <a:bodyPr/>
        <a:lstStyle/>
        <a:p>
          <a:pPr rtl="0"/>
          <a:r>
            <a:rPr lang="es-AR" noProof="0" dirty="0" smtClean="0"/>
            <a:t>Control total de todos los parámetros de la simulación.</a:t>
          </a:r>
          <a:endParaRPr lang="es-AR" noProof="0" dirty="0"/>
        </a:p>
      </dgm:t>
    </dgm:pt>
    <dgm:pt modelId="{F399338F-1119-44B6-94F9-8F982ED25E8E}" type="parTrans" cxnId="{DDE1E562-757E-41ED-8919-2F695DEFB7C4}">
      <dgm:prSet/>
      <dgm:spPr/>
      <dgm:t>
        <a:bodyPr/>
        <a:lstStyle/>
        <a:p>
          <a:endParaRPr lang="es-AR"/>
        </a:p>
      </dgm:t>
    </dgm:pt>
    <dgm:pt modelId="{BCD5F139-66EC-4467-A91E-91B4B0B55E2A}" type="sibTrans" cxnId="{DDE1E562-757E-41ED-8919-2F695DEFB7C4}">
      <dgm:prSet/>
      <dgm:spPr/>
      <dgm:t>
        <a:bodyPr/>
        <a:lstStyle/>
        <a:p>
          <a:endParaRPr lang="es-AR"/>
        </a:p>
      </dgm:t>
    </dgm:pt>
    <dgm:pt modelId="{02FBB906-BA58-41E9-8AD3-696CDF33B717}">
      <dgm:prSet/>
      <dgm:spPr/>
      <dgm:t>
        <a:bodyPr/>
        <a:lstStyle/>
        <a:p>
          <a:pPr rtl="0"/>
          <a:r>
            <a:rPr lang="es-AR" noProof="0" dirty="0" smtClean="0"/>
            <a:t>Análisis cualitativo del funcionamiento del circuito.</a:t>
          </a:r>
          <a:endParaRPr lang="es-AR" noProof="0" dirty="0"/>
        </a:p>
      </dgm:t>
    </dgm:pt>
    <dgm:pt modelId="{B5AFC2B3-D52C-48AE-8F7A-36242B2BAFB5}" type="parTrans" cxnId="{8526E3F5-25F8-4704-B058-78E3FE5EB49A}">
      <dgm:prSet/>
      <dgm:spPr/>
      <dgm:t>
        <a:bodyPr/>
        <a:lstStyle/>
        <a:p>
          <a:endParaRPr lang="es-AR"/>
        </a:p>
      </dgm:t>
    </dgm:pt>
    <dgm:pt modelId="{CF70BE40-2BC0-48DF-8F64-CC537DE7C180}" type="sibTrans" cxnId="{8526E3F5-25F8-4704-B058-78E3FE5EB49A}">
      <dgm:prSet/>
      <dgm:spPr/>
      <dgm:t>
        <a:bodyPr/>
        <a:lstStyle/>
        <a:p>
          <a:endParaRPr lang="es-AR"/>
        </a:p>
      </dgm:t>
    </dgm:pt>
    <dgm:pt modelId="{F1D3B8A7-F18E-466C-B04E-4F86C1E71632}">
      <dgm:prSet/>
      <dgm:spPr/>
      <dgm:t>
        <a:bodyPr/>
        <a:lstStyle/>
        <a:p>
          <a:pPr rtl="0"/>
          <a:r>
            <a:rPr lang="es-AR" noProof="0" dirty="0" smtClean="0"/>
            <a:t>Disponibilidad de todos los datos de simulación.</a:t>
          </a:r>
          <a:endParaRPr lang="es-AR" noProof="0" dirty="0"/>
        </a:p>
      </dgm:t>
    </dgm:pt>
    <dgm:pt modelId="{6FCD00B0-9AC7-4A2C-990E-1455B980BE4B}" type="parTrans" cxnId="{4A7813FD-937C-452B-AF75-7E94AB313993}">
      <dgm:prSet/>
      <dgm:spPr/>
      <dgm:t>
        <a:bodyPr/>
        <a:lstStyle/>
        <a:p>
          <a:endParaRPr lang="es-AR"/>
        </a:p>
      </dgm:t>
    </dgm:pt>
    <dgm:pt modelId="{7FF16688-7ACE-4FBA-88B5-A9A16CC61368}" type="sibTrans" cxnId="{4A7813FD-937C-452B-AF75-7E94AB313993}">
      <dgm:prSet/>
      <dgm:spPr/>
      <dgm:t>
        <a:bodyPr/>
        <a:lstStyle/>
        <a:p>
          <a:endParaRPr lang="es-AR"/>
        </a:p>
      </dgm:t>
    </dgm:pt>
    <dgm:pt modelId="{46D51864-616F-4817-8F91-3E15814C4CD5}">
      <dgm:prSet/>
      <dgm:spPr/>
      <dgm:t>
        <a:bodyPr/>
        <a:lstStyle/>
        <a:p>
          <a:pPr rtl="0"/>
          <a:r>
            <a:rPr lang="es-AR" noProof="0" dirty="0" smtClean="0"/>
            <a:t>Elementos:</a:t>
          </a:r>
          <a:endParaRPr lang="es-AR" noProof="0" dirty="0"/>
        </a:p>
      </dgm:t>
    </dgm:pt>
    <dgm:pt modelId="{E2AE9E1E-E0FB-47DC-9337-191CB5B936CB}" type="parTrans" cxnId="{DFCB5525-E174-4B2A-ADBB-B3D93E2D2A6C}">
      <dgm:prSet/>
      <dgm:spPr/>
      <dgm:t>
        <a:bodyPr/>
        <a:lstStyle/>
        <a:p>
          <a:endParaRPr lang="es-AR"/>
        </a:p>
      </dgm:t>
    </dgm:pt>
    <dgm:pt modelId="{E9DF6DF7-3E08-45C9-8B8E-841EA30C8B33}" type="sibTrans" cxnId="{DFCB5525-E174-4B2A-ADBB-B3D93E2D2A6C}">
      <dgm:prSet/>
      <dgm:spPr/>
      <dgm:t>
        <a:bodyPr/>
        <a:lstStyle/>
        <a:p>
          <a:endParaRPr lang="es-AR"/>
        </a:p>
      </dgm:t>
    </dgm:pt>
    <dgm:pt modelId="{69A1D6D1-C5A0-40C0-8829-3DCBB2A1EA06}">
      <dgm:prSet/>
      <dgm:spPr/>
      <dgm:t>
        <a:bodyPr/>
        <a:lstStyle/>
        <a:p>
          <a:pPr rtl="0"/>
          <a:r>
            <a:rPr lang="es-AR" noProof="0" dirty="0" smtClean="0"/>
            <a:t>3 comparadores.</a:t>
          </a:r>
          <a:endParaRPr lang="es-AR" noProof="0" dirty="0"/>
        </a:p>
      </dgm:t>
    </dgm:pt>
    <dgm:pt modelId="{0EE2AA90-1017-41D1-A5FF-5DB26507CBC1}" type="parTrans" cxnId="{F8FC9519-21BC-4D9B-A3DD-05A3CB4F1842}">
      <dgm:prSet/>
      <dgm:spPr/>
      <dgm:t>
        <a:bodyPr/>
        <a:lstStyle/>
        <a:p>
          <a:endParaRPr lang="es-AR"/>
        </a:p>
      </dgm:t>
    </dgm:pt>
    <dgm:pt modelId="{F2EEB5D0-099E-4B95-BE4F-891C57129C67}" type="sibTrans" cxnId="{F8FC9519-21BC-4D9B-A3DD-05A3CB4F1842}">
      <dgm:prSet/>
      <dgm:spPr/>
      <dgm:t>
        <a:bodyPr/>
        <a:lstStyle/>
        <a:p>
          <a:endParaRPr lang="es-AR"/>
        </a:p>
      </dgm:t>
    </dgm:pt>
    <dgm:pt modelId="{15B62DB7-1781-4712-8CB4-4612F4004CF9}">
      <dgm:prSet/>
      <dgm:spPr/>
      <dgm:t>
        <a:bodyPr/>
        <a:lstStyle/>
        <a:p>
          <a:pPr rtl="0"/>
          <a:r>
            <a:rPr lang="es-AR" noProof="0" dirty="0" smtClean="0"/>
            <a:t>4 niveles de tensión de entrada.</a:t>
          </a:r>
          <a:endParaRPr lang="es-AR" noProof="0" dirty="0"/>
        </a:p>
      </dgm:t>
    </dgm:pt>
    <dgm:pt modelId="{7F360CA1-E9E5-4774-B5E6-7BD4C2281884}" type="parTrans" cxnId="{9977EA1B-9B74-4F59-A2D5-51A779991AD8}">
      <dgm:prSet/>
      <dgm:spPr/>
      <dgm:t>
        <a:bodyPr/>
        <a:lstStyle/>
        <a:p>
          <a:endParaRPr lang="es-AR"/>
        </a:p>
      </dgm:t>
    </dgm:pt>
    <dgm:pt modelId="{90A31C82-9F2C-45D4-89B6-4B24566CCF2C}" type="sibTrans" cxnId="{9977EA1B-9B74-4F59-A2D5-51A779991AD8}">
      <dgm:prSet/>
      <dgm:spPr/>
      <dgm:t>
        <a:bodyPr/>
        <a:lstStyle/>
        <a:p>
          <a:endParaRPr lang="es-AR"/>
        </a:p>
      </dgm:t>
    </dgm:pt>
    <dgm:pt modelId="{F67643B1-22DC-47B4-B3B5-BF746A707484}">
      <dgm:prSet/>
      <dgm:spPr/>
      <dgm:t>
        <a:bodyPr/>
        <a:lstStyle/>
        <a:p>
          <a:pPr rtl="0"/>
          <a:r>
            <a:rPr lang="es-AR" noProof="0" dirty="0" smtClean="0"/>
            <a:t>1 compuerta NAND de 8 entradas.</a:t>
          </a:r>
          <a:endParaRPr lang="es-AR" noProof="0" dirty="0"/>
        </a:p>
      </dgm:t>
    </dgm:pt>
    <dgm:pt modelId="{8BDF7434-6C4C-4F44-B49E-8CEB0F7057E5}" type="parTrans" cxnId="{5FB863EE-1950-496B-8FF6-A06CB4BCC373}">
      <dgm:prSet/>
      <dgm:spPr/>
      <dgm:t>
        <a:bodyPr/>
        <a:lstStyle/>
        <a:p>
          <a:endParaRPr lang="es-AR"/>
        </a:p>
      </dgm:t>
    </dgm:pt>
    <dgm:pt modelId="{46B476B1-E80F-4347-839F-665DE47D6FA7}" type="sibTrans" cxnId="{5FB863EE-1950-496B-8FF6-A06CB4BCC373}">
      <dgm:prSet/>
      <dgm:spPr/>
      <dgm:t>
        <a:bodyPr/>
        <a:lstStyle/>
        <a:p>
          <a:endParaRPr lang="es-AR"/>
        </a:p>
      </dgm:t>
    </dgm:pt>
    <dgm:pt modelId="{FF08B318-A1F3-47F2-AD3F-C9F8A0F96034}">
      <dgm:prSet/>
      <dgm:spPr/>
      <dgm:t>
        <a:bodyPr/>
        <a:lstStyle/>
        <a:p>
          <a:pPr rtl="0"/>
          <a:r>
            <a:rPr lang="es-AR" noProof="0" dirty="0" smtClean="0"/>
            <a:t>2 fuentes de inyección</a:t>
          </a:r>
          <a:endParaRPr lang="es-AR" noProof="0" dirty="0"/>
        </a:p>
      </dgm:t>
    </dgm:pt>
    <dgm:pt modelId="{43FC54AC-4833-4786-BCFA-D5B98D91A7B6}" type="parTrans" cxnId="{AE3650D8-4F2F-426C-AB7C-8E557E497AC9}">
      <dgm:prSet/>
      <dgm:spPr/>
      <dgm:t>
        <a:bodyPr/>
        <a:lstStyle/>
        <a:p>
          <a:endParaRPr lang="es-AR"/>
        </a:p>
      </dgm:t>
    </dgm:pt>
    <dgm:pt modelId="{DD8AA6AF-2AA6-41F8-912C-3C0B383B8B0E}" type="sibTrans" cxnId="{AE3650D8-4F2F-426C-AB7C-8E557E497AC9}">
      <dgm:prSet/>
      <dgm:spPr/>
      <dgm:t>
        <a:bodyPr/>
        <a:lstStyle/>
        <a:p>
          <a:endParaRPr lang="es-AR"/>
        </a:p>
      </dgm:t>
    </dgm:pt>
    <dgm:pt modelId="{C450AFBD-D19E-4FDA-929B-E1A653D8E4DD}">
      <dgm:prSet/>
      <dgm:spPr/>
      <dgm:t>
        <a:bodyPr/>
        <a:lstStyle/>
        <a:p>
          <a:pPr rtl="0"/>
          <a:r>
            <a:rPr lang="es-AR" noProof="0" dirty="0" smtClean="0"/>
            <a:t>Desventajas:</a:t>
          </a:r>
          <a:endParaRPr lang="es-AR" noProof="0" dirty="0"/>
        </a:p>
      </dgm:t>
    </dgm:pt>
    <dgm:pt modelId="{3858CD50-7509-4A20-82C1-6C76A3301DC4}" type="parTrans" cxnId="{C5BE2439-39A8-47ED-9B5D-61B39BE555F8}">
      <dgm:prSet/>
      <dgm:spPr/>
    </dgm:pt>
    <dgm:pt modelId="{2DC09692-DC74-4E8D-B681-71C50902EB56}" type="sibTrans" cxnId="{C5BE2439-39A8-47ED-9B5D-61B39BE555F8}">
      <dgm:prSet/>
      <dgm:spPr/>
    </dgm:pt>
    <dgm:pt modelId="{85C598A0-BCCA-4BF4-BD0C-322094E95D20}">
      <dgm:prSet/>
      <dgm:spPr/>
      <dgm:t>
        <a:bodyPr/>
        <a:lstStyle/>
        <a:p>
          <a:pPr rtl="0"/>
          <a:r>
            <a:rPr lang="es-AR" noProof="0" dirty="0" smtClean="0"/>
            <a:t>Configuración compleja</a:t>
          </a:r>
          <a:endParaRPr lang="es-AR" noProof="0" dirty="0"/>
        </a:p>
      </dgm:t>
    </dgm:pt>
    <dgm:pt modelId="{DF9A3197-7551-4AB0-9864-A3DFF256CB2F}" type="parTrans" cxnId="{7EC4CCEE-A36A-43C6-95E1-0480A1BAEE8F}">
      <dgm:prSet/>
      <dgm:spPr/>
    </dgm:pt>
    <dgm:pt modelId="{F8D97D87-512C-42B0-8BCF-6EB0500ECB4A}" type="sibTrans" cxnId="{7EC4CCEE-A36A-43C6-95E1-0480A1BAEE8F}">
      <dgm:prSet/>
      <dgm:spPr/>
    </dgm:pt>
    <dgm:pt modelId="{673CF87C-3FEE-4570-BD3C-45251C8860E1}">
      <dgm:prSet/>
      <dgm:spPr/>
      <dgm:t>
        <a:bodyPr/>
        <a:lstStyle/>
        <a:p>
          <a:pPr rtl="0"/>
          <a:r>
            <a:rPr lang="es-AR" noProof="0" dirty="0" smtClean="0"/>
            <a:t>Propenso a errores</a:t>
          </a:r>
          <a:endParaRPr lang="es-AR" noProof="0" dirty="0"/>
        </a:p>
      </dgm:t>
    </dgm:pt>
    <dgm:pt modelId="{DAEA0810-607E-42AF-AB88-4ADDF9190089}" type="parTrans" cxnId="{75A700D1-D7CB-41CD-B519-B5A9ADE122C1}">
      <dgm:prSet/>
      <dgm:spPr/>
    </dgm:pt>
    <dgm:pt modelId="{E0947DC1-3396-42B3-9CAF-49A98E26AA74}" type="sibTrans" cxnId="{75A700D1-D7CB-41CD-B519-B5A9ADE122C1}">
      <dgm:prSet/>
      <dgm:spPr/>
    </dgm:pt>
    <dgm:pt modelId="{CF9922EE-48BF-4D32-9CA3-D69D0E77782E}">
      <dgm:prSet/>
      <dgm:spPr/>
      <dgm:t>
        <a:bodyPr/>
        <a:lstStyle/>
        <a:p>
          <a:pPr rtl="0"/>
          <a:r>
            <a:rPr lang="es-AR" noProof="0" dirty="0" smtClean="0"/>
            <a:t>Tiempo requerido por simulación: Alto</a:t>
          </a:r>
          <a:endParaRPr lang="es-AR" noProof="0" dirty="0"/>
        </a:p>
      </dgm:t>
    </dgm:pt>
    <dgm:pt modelId="{76B7A7CB-BEA7-4835-8CFB-5DE74BC2A803}" type="parTrans" cxnId="{C7B12F29-6D9C-4F55-B0B4-0C52E4894C4D}">
      <dgm:prSet/>
      <dgm:spPr/>
    </dgm:pt>
    <dgm:pt modelId="{A2A6269D-5DD5-43D6-9B36-4E362826A8F1}" type="sibTrans" cxnId="{C7B12F29-6D9C-4F55-B0B4-0C52E4894C4D}">
      <dgm:prSet/>
      <dgm:spPr/>
    </dgm:pt>
    <dgm:pt modelId="{816B1F66-B04D-4168-AAC9-603B902502B3}">
      <dgm:prSet/>
      <dgm:spPr/>
      <dgm:t>
        <a:bodyPr/>
        <a:lstStyle/>
        <a:p>
          <a:pPr rtl="0"/>
          <a:endParaRPr lang="es-AR" noProof="0" dirty="0"/>
        </a:p>
      </dgm:t>
    </dgm:pt>
    <dgm:pt modelId="{728F8BA7-57D2-4913-B32E-AE62413F9E2B}" type="parTrans" cxnId="{DE7C114A-5D95-4AB1-A562-C2B1FD9E901A}">
      <dgm:prSet/>
      <dgm:spPr/>
    </dgm:pt>
    <dgm:pt modelId="{3C12FBF5-0681-465A-9A7B-7EBA11521D14}" type="sibTrans" cxnId="{DE7C114A-5D95-4AB1-A562-C2B1FD9E901A}">
      <dgm:prSet/>
      <dgm:spPr/>
    </dgm:pt>
    <dgm:pt modelId="{AB43DDEF-3FFD-405C-969F-A5205E771909}">
      <dgm:prSet/>
      <dgm:spPr/>
      <dgm:t>
        <a:bodyPr/>
        <a:lstStyle/>
        <a:p>
          <a:pPr rtl="0"/>
          <a:endParaRPr lang="es-AR" noProof="0" dirty="0"/>
        </a:p>
      </dgm:t>
    </dgm:pt>
    <dgm:pt modelId="{CF1E8733-F25C-4585-B628-A590A4D497A3}" type="parTrans" cxnId="{D8120A4F-36C0-498E-B77B-E8488B038205}">
      <dgm:prSet/>
      <dgm:spPr/>
    </dgm:pt>
    <dgm:pt modelId="{36FE620E-EFB1-4CF7-8C13-D054A4C42142}" type="sibTrans" cxnId="{D8120A4F-36C0-498E-B77B-E8488B038205}">
      <dgm:prSet/>
      <dgm:spPr/>
    </dgm:pt>
    <dgm:pt modelId="{0E334188-9FCE-4754-B766-F6DCF898A424}">
      <dgm:prSet/>
      <dgm:spPr/>
      <dgm:t>
        <a:bodyPr/>
        <a:lstStyle/>
        <a:p>
          <a:pPr rtl="0"/>
          <a:endParaRPr lang="es-AR" noProof="0" dirty="0"/>
        </a:p>
      </dgm:t>
    </dgm:pt>
    <dgm:pt modelId="{1A72B2DE-87F8-47D1-9593-AD23C65AF2C5}" type="parTrans" cxnId="{4BB9627F-6082-491F-9A31-E331F47FDE94}">
      <dgm:prSet/>
      <dgm:spPr/>
    </dgm:pt>
    <dgm:pt modelId="{1205E850-218F-42F4-8FB7-F49F93547ED8}" type="sibTrans" cxnId="{4BB9627F-6082-491F-9A31-E331F47FDE94}">
      <dgm:prSet/>
      <dgm:spPr/>
    </dgm:pt>
    <dgm:pt modelId="{F9B833AD-177B-47A7-A8A2-CC5864175494}" type="pres">
      <dgm:prSet presAssocID="{28621352-D8C8-4462-A38B-5ED8DAECF65B}" presName="linear" presStyleCnt="0">
        <dgm:presLayoutVars>
          <dgm:animLvl val="lvl"/>
          <dgm:resizeHandles val="exact"/>
        </dgm:presLayoutVars>
      </dgm:prSet>
      <dgm:spPr/>
      <dgm:t>
        <a:bodyPr/>
        <a:lstStyle/>
        <a:p>
          <a:endParaRPr lang="es-AR"/>
        </a:p>
      </dgm:t>
    </dgm:pt>
    <dgm:pt modelId="{A95D184C-E14B-4F00-909E-013D2800488D}" type="pres">
      <dgm:prSet presAssocID="{F6891DC3-F7D4-4219-BD99-E633DF7F9C99}" presName="parentText" presStyleLbl="node1" presStyleIdx="0" presStyleCnt="4">
        <dgm:presLayoutVars>
          <dgm:chMax val="0"/>
          <dgm:bulletEnabled val="1"/>
        </dgm:presLayoutVars>
      </dgm:prSet>
      <dgm:spPr/>
      <dgm:t>
        <a:bodyPr/>
        <a:lstStyle/>
        <a:p>
          <a:endParaRPr lang="es-AR"/>
        </a:p>
      </dgm:t>
    </dgm:pt>
    <dgm:pt modelId="{3DA3C54A-443E-4079-8FD8-03835498A313}" type="pres">
      <dgm:prSet presAssocID="{F6891DC3-F7D4-4219-BD99-E633DF7F9C99}" presName="childText" presStyleLbl="revTx" presStyleIdx="0" presStyleCnt="4">
        <dgm:presLayoutVars>
          <dgm:bulletEnabled val="1"/>
        </dgm:presLayoutVars>
      </dgm:prSet>
      <dgm:spPr/>
      <dgm:t>
        <a:bodyPr/>
        <a:lstStyle/>
        <a:p>
          <a:endParaRPr lang="es-AR"/>
        </a:p>
      </dgm:t>
    </dgm:pt>
    <dgm:pt modelId="{3598399E-EEC9-4846-AE6F-2A815FA52A1A}" type="pres">
      <dgm:prSet presAssocID="{DD847369-FD52-47A4-9862-6E0F26E8356D}" presName="parentText" presStyleLbl="node1" presStyleIdx="1" presStyleCnt="4">
        <dgm:presLayoutVars>
          <dgm:chMax val="0"/>
          <dgm:bulletEnabled val="1"/>
        </dgm:presLayoutVars>
      </dgm:prSet>
      <dgm:spPr/>
      <dgm:t>
        <a:bodyPr/>
        <a:lstStyle/>
        <a:p>
          <a:endParaRPr lang="es-AR"/>
        </a:p>
      </dgm:t>
    </dgm:pt>
    <dgm:pt modelId="{86C6E5DC-91FE-4393-97EC-0E63A588CCA8}" type="pres">
      <dgm:prSet presAssocID="{DD847369-FD52-47A4-9862-6E0F26E8356D}" presName="childText" presStyleLbl="revTx" presStyleIdx="1" presStyleCnt="4">
        <dgm:presLayoutVars>
          <dgm:bulletEnabled val="1"/>
        </dgm:presLayoutVars>
      </dgm:prSet>
      <dgm:spPr/>
      <dgm:t>
        <a:bodyPr/>
        <a:lstStyle/>
        <a:p>
          <a:endParaRPr lang="es-AR"/>
        </a:p>
      </dgm:t>
    </dgm:pt>
    <dgm:pt modelId="{3C75DF9A-6800-46C6-AFE7-9345250C9E19}" type="pres">
      <dgm:prSet presAssocID="{C450AFBD-D19E-4FDA-929B-E1A653D8E4DD}" presName="parentText" presStyleLbl="node1" presStyleIdx="2" presStyleCnt="4">
        <dgm:presLayoutVars>
          <dgm:chMax val="0"/>
          <dgm:bulletEnabled val="1"/>
        </dgm:presLayoutVars>
      </dgm:prSet>
      <dgm:spPr/>
      <dgm:t>
        <a:bodyPr/>
        <a:lstStyle/>
        <a:p>
          <a:endParaRPr lang="es-AR"/>
        </a:p>
      </dgm:t>
    </dgm:pt>
    <dgm:pt modelId="{D4B29F39-5BA6-449A-B2B8-4D84BC4B354D}" type="pres">
      <dgm:prSet presAssocID="{C450AFBD-D19E-4FDA-929B-E1A653D8E4DD}" presName="childText" presStyleLbl="revTx" presStyleIdx="2" presStyleCnt="4">
        <dgm:presLayoutVars>
          <dgm:bulletEnabled val="1"/>
        </dgm:presLayoutVars>
      </dgm:prSet>
      <dgm:spPr/>
      <dgm:t>
        <a:bodyPr/>
        <a:lstStyle/>
        <a:p>
          <a:endParaRPr lang="es-AR"/>
        </a:p>
      </dgm:t>
    </dgm:pt>
    <dgm:pt modelId="{754C3953-3803-4D78-ABC9-4560C428F027}" type="pres">
      <dgm:prSet presAssocID="{46D51864-616F-4817-8F91-3E15814C4CD5}" presName="parentText" presStyleLbl="node1" presStyleIdx="3" presStyleCnt="4">
        <dgm:presLayoutVars>
          <dgm:chMax val="0"/>
          <dgm:bulletEnabled val="1"/>
        </dgm:presLayoutVars>
      </dgm:prSet>
      <dgm:spPr/>
      <dgm:t>
        <a:bodyPr/>
        <a:lstStyle/>
        <a:p>
          <a:endParaRPr lang="es-AR"/>
        </a:p>
      </dgm:t>
    </dgm:pt>
    <dgm:pt modelId="{4174C60E-95CC-4882-BEA6-891F2F81F245}" type="pres">
      <dgm:prSet presAssocID="{46D51864-616F-4817-8F91-3E15814C4CD5}" presName="childText" presStyleLbl="revTx" presStyleIdx="3" presStyleCnt="4">
        <dgm:presLayoutVars>
          <dgm:bulletEnabled val="1"/>
        </dgm:presLayoutVars>
      </dgm:prSet>
      <dgm:spPr/>
      <dgm:t>
        <a:bodyPr/>
        <a:lstStyle/>
        <a:p>
          <a:endParaRPr lang="es-AR"/>
        </a:p>
      </dgm:t>
    </dgm:pt>
  </dgm:ptLst>
  <dgm:cxnLst>
    <dgm:cxn modelId="{A8DDEF6F-4A41-4E35-AE4A-47B863F39A6C}" type="presOf" srcId="{46D51864-616F-4817-8F91-3E15814C4CD5}" destId="{754C3953-3803-4D78-ABC9-4560C428F027}" srcOrd="0" destOrd="0" presId="urn:microsoft.com/office/officeart/2005/8/layout/vList2"/>
    <dgm:cxn modelId="{4A7813FD-937C-452B-AF75-7E94AB313993}" srcId="{DD847369-FD52-47A4-9862-6E0F26E8356D}" destId="{F1D3B8A7-F18E-466C-B04E-4F86C1E71632}" srcOrd="2" destOrd="0" parTransId="{6FCD00B0-9AC7-4A2C-990E-1455B980BE4B}" sibTransId="{7FF16688-7ACE-4FBA-88B5-A9A16CC61368}"/>
    <dgm:cxn modelId="{DFCB5525-E174-4B2A-ADBB-B3D93E2D2A6C}" srcId="{28621352-D8C8-4462-A38B-5ED8DAECF65B}" destId="{46D51864-616F-4817-8F91-3E15814C4CD5}" srcOrd="3" destOrd="0" parTransId="{E2AE9E1E-E0FB-47DC-9337-191CB5B936CB}" sibTransId="{E9DF6DF7-3E08-45C9-8B8E-841EA30C8B33}"/>
    <dgm:cxn modelId="{8E521032-63AF-4CE3-9A66-652C6C42682D}" type="presOf" srcId="{816B1F66-B04D-4168-AAC9-603B902502B3}" destId="{3DA3C54A-443E-4079-8FD8-03835498A313}" srcOrd="0" destOrd="1" presId="urn:microsoft.com/office/officeart/2005/8/layout/vList2"/>
    <dgm:cxn modelId="{75A700D1-D7CB-41CD-B519-B5A9ADE122C1}" srcId="{C450AFBD-D19E-4FDA-929B-E1A653D8E4DD}" destId="{673CF87C-3FEE-4570-BD3C-45251C8860E1}" srcOrd="1" destOrd="0" parTransId="{DAEA0810-607E-42AF-AB88-4ADDF9190089}" sibTransId="{E0947DC1-3396-42B3-9CAF-49A98E26AA74}"/>
    <dgm:cxn modelId="{17EC2E80-063A-4284-B5F7-5B460FC430DD}" type="presOf" srcId="{28621352-D8C8-4462-A38B-5ED8DAECF65B}" destId="{F9B833AD-177B-47A7-A8A2-CC5864175494}" srcOrd="0" destOrd="0" presId="urn:microsoft.com/office/officeart/2005/8/layout/vList2"/>
    <dgm:cxn modelId="{59DC16B1-1AD8-4E5A-9DFB-056D13E468D6}" type="presOf" srcId="{FF08B318-A1F3-47F2-AD3F-C9F8A0F96034}" destId="{4174C60E-95CC-4882-BEA6-891F2F81F245}" srcOrd="0" destOrd="3" presId="urn:microsoft.com/office/officeart/2005/8/layout/vList2"/>
    <dgm:cxn modelId="{F5607497-5D8D-46CE-AA54-88A7EA07FD9A}" type="presOf" srcId="{CF9922EE-48BF-4D32-9CA3-D69D0E77782E}" destId="{D4B29F39-5BA6-449A-B2B8-4D84BC4B354D}" srcOrd="0" destOrd="2" presId="urn:microsoft.com/office/officeart/2005/8/layout/vList2"/>
    <dgm:cxn modelId="{1B2F4A6A-C043-4023-88D6-A1926ECC69A4}" srcId="{F6891DC3-F7D4-4219-BD99-E633DF7F9C99}" destId="{0C38124E-1BE8-4699-A409-7E5EBEFC0B05}" srcOrd="0" destOrd="0" parTransId="{DE70DA72-A786-427A-941B-FDB83111C9ED}" sibTransId="{3D61EFA4-1337-4488-B664-71047F49B8E8}"/>
    <dgm:cxn modelId="{28A22959-2AC1-4283-8BF7-F15075D49AA4}" type="presOf" srcId="{C450AFBD-D19E-4FDA-929B-E1A653D8E4DD}" destId="{3C75DF9A-6800-46C6-AFE7-9345250C9E19}" srcOrd="0" destOrd="0" presId="urn:microsoft.com/office/officeart/2005/8/layout/vList2"/>
    <dgm:cxn modelId="{23EF09F3-584C-4A0E-A954-D608F0381D33}" type="presOf" srcId="{F67643B1-22DC-47B4-B3B5-BF746A707484}" destId="{4174C60E-95CC-4882-BEA6-891F2F81F245}" srcOrd="0" destOrd="2" presId="urn:microsoft.com/office/officeart/2005/8/layout/vList2"/>
    <dgm:cxn modelId="{4BB9627F-6082-491F-9A31-E331F47FDE94}" srcId="{C450AFBD-D19E-4FDA-929B-E1A653D8E4DD}" destId="{0E334188-9FCE-4754-B766-F6DCF898A424}" srcOrd="3" destOrd="0" parTransId="{1A72B2DE-87F8-47D1-9593-AD23C65AF2C5}" sibTransId="{1205E850-218F-42F4-8FB7-F49F93547ED8}"/>
    <dgm:cxn modelId="{518902F6-C000-4ED1-B07D-7869545DF19F}" type="presOf" srcId="{0C38124E-1BE8-4699-A409-7E5EBEFC0B05}" destId="{3DA3C54A-443E-4079-8FD8-03835498A313}" srcOrd="0" destOrd="0" presId="urn:microsoft.com/office/officeart/2005/8/layout/vList2"/>
    <dgm:cxn modelId="{9977EA1B-9B74-4F59-A2D5-51A779991AD8}" srcId="{46D51864-616F-4817-8F91-3E15814C4CD5}" destId="{15B62DB7-1781-4712-8CB4-4612F4004CF9}" srcOrd="1" destOrd="0" parTransId="{7F360CA1-E9E5-4774-B5E6-7BD4C2281884}" sibTransId="{90A31C82-9F2C-45D4-89B6-4B24566CCF2C}"/>
    <dgm:cxn modelId="{DDE1E562-757E-41ED-8919-2F695DEFB7C4}" srcId="{DD847369-FD52-47A4-9862-6E0F26E8356D}" destId="{B23AB487-D1FB-45C8-ACD1-3EF47C2B535D}" srcOrd="0" destOrd="0" parTransId="{F399338F-1119-44B6-94F9-8F982ED25E8E}" sibTransId="{BCD5F139-66EC-4467-A91E-91B4B0B55E2A}"/>
    <dgm:cxn modelId="{F0D4F50D-5A17-422C-8331-D8004DD48F14}" srcId="{28621352-D8C8-4462-A38B-5ED8DAECF65B}" destId="{F6891DC3-F7D4-4219-BD99-E633DF7F9C99}" srcOrd="0" destOrd="0" parTransId="{1B245E6A-BCBD-4310-AB1B-65FCE10DA84E}" sibTransId="{1D2F8BD6-4E8D-44E7-BB11-49A85F68390E}"/>
    <dgm:cxn modelId="{DE7C114A-5D95-4AB1-A562-C2B1FD9E901A}" srcId="{F6891DC3-F7D4-4219-BD99-E633DF7F9C99}" destId="{816B1F66-B04D-4168-AAC9-603B902502B3}" srcOrd="1" destOrd="0" parTransId="{728F8BA7-57D2-4913-B32E-AE62413F9E2B}" sibTransId="{3C12FBF5-0681-465A-9A7B-7EBA11521D14}"/>
    <dgm:cxn modelId="{C7B12F29-6D9C-4F55-B0B4-0C52E4894C4D}" srcId="{C450AFBD-D19E-4FDA-929B-E1A653D8E4DD}" destId="{CF9922EE-48BF-4D32-9CA3-D69D0E77782E}" srcOrd="2" destOrd="0" parTransId="{76B7A7CB-BEA7-4835-8CFB-5DE74BC2A803}" sibTransId="{A2A6269D-5DD5-43D6-9B36-4E362826A8F1}"/>
    <dgm:cxn modelId="{325076B5-CAF0-4A95-8C9C-B4FA4C794795}" srcId="{28621352-D8C8-4462-A38B-5ED8DAECF65B}" destId="{DD847369-FD52-47A4-9862-6E0F26E8356D}" srcOrd="1" destOrd="0" parTransId="{68F9C435-6FFD-40A0-A071-F2D05C6DAF67}" sibTransId="{6B1F0A42-3C88-4789-98FD-E29CD4BA95FC}"/>
    <dgm:cxn modelId="{D8120A4F-36C0-498E-B77B-E8488B038205}" srcId="{DD847369-FD52-47A4-9862-6E0F26E8356D}" destId="{AB43DDEF-3FFD-405C-969F-A5205E771909}" srcOrd="3" destOrd="0" parTransId="{CF1E8733-F25C-4585-B628-A590A4D497A3}" sibTransId="{36FE620E-EFB1-4CF7-8C13-D054A4C42142}"/>
    <dgm:cxn modelId="{7EC4CCEE-A36A-43C6-95E1-0480A1BAEE8F}" srcId="{C450AFBD-D19E-4FDA-929B-E1A653D8E4DD}" destId="{85C598A0-BCCA-4BF4-BD0C-322094E95D20}" srcOrd="0" destOrd="0" parTransId="{DF9A3197-7551-4AB0-9864-A3DFF256CB2F}" sibTransId="{F8D97D87-512C-42B0-8BCF-6EB0500ECB4A}"/>
    <dgm:cxn modelId="{60758F71-4054-4347-A92D-998683F1C3A7}" type="presOf" srcId="{0E334188-9FCE-4754-B766-F6DCF898A424}" destId="{D4B29F39-5BA6-449A-B2B8-4D84BC4B354D}" srcOrd="0" destOrd="3" presId="urn:microsoft.com/office/officeart/2005/8/layout/vList2"/>
    <dgm:cxn modelId="{971BCDC8-037B-4F8F-BDF3-31E529D82B42}" type="presOf" srcId="{69A1D6D1-C5A0-40C0-8829-3DCBB2A1EA06}" destId="{4174C60E-95CC-4882-BEA6-891F2F81F245}" srcOrd="0" destOrd="0" presId="urn:microsoft.com/office/officeart/2005/8/layout/vList2"/>
    <dgm:cxn modelId="{97540CCD-B544-4F38-8A09-A8D2A24C4BBA}" type="presOf" srcId="{15B62DB7-1781-4712-8CB4-4612F4004CF9}" destId="{4174C60E-95CC-4882-BEA6-891F2F81F245}" srcOrd="0" destOrd="1" presId="urn:microsoft.com/office/officeart/2005/8/layout/vList2"/>
    <dgm:cxn modelId="{A908B9C3-771B-41EB-AB29-5D8297E093E1}" type="presOf" srcId="{85C598A0-BCCA-4BF4-BD0C-322094E95D20}" destId="{D4B29F39-5BA6-449A-B2B8-4D84BC4B354D}" srcOrd="0" destOrd="0" presId="urn:microsoft.com/office/officeart/2005/8/layout/vList2"/>
    <dgm:cxn modelId="{0044EA7D-13E5-4640-A487-DF7086EF3ECE}" type="presOf" srcId="{F1D3B8A7-F18E-466C-B04E-4F86C1E71632}" destId="{86C6E5DC-91FE-4393-97EC-0E63A588CCA8}" srcOrd="0" destOrd="2" presId="urn:microsoft.com/office/officeart/2005/8/layout/vList2"/>
    <dgm:cxn modelId="{27AB5765-8A9D-4C63-A79E-37E0CC419524}" type="presOf" srcId="{B23AB487-D1FB-45C8-ACD1-3EF47C2B535D}" destId="{86C6E5DC-91FE-4393-97EC-0E63A588CCA8}" srcOrd="0" destOrd="0" presId="urn:microsoft.com/office/officeart/2005/8/layout/vList2"/>
    <dgm:cxn modelId="{C5BE2439-39A8-47ED-9B5D-61B39BE555F8}" srcId="{28621352-D8C8-4462-A38B-5ED8DAECF65B}" destId="{C450AFBD-D19E-4FDA-929B-E1A653D8E4DD}" srcOrd="2" destOrd="0" parTransId="{3858CD50-7509-4A20-82C1-6C76A3301DC4}" sibTransId="{2DC09692-DC74-4E8D-B681-71C50902EB56}"/>
    <dgm:cxn modelId="{F8FC9519-21BC-4D9B-A3DD-05A3CB4F1842}" srcId="{46D51864-616F-4817-8F91-3E15814C4CD5}" destId="{69A1D6D1-C5A0-40C0-8829-3DCBB2A1EA06}" srcOrd="0" destOrd="0" parTransId="{0EE2AA90-1017-41D1-A5FF-5DB26507CBC1}" sibTransId="{F2EEB5D0-099E-4B95-BE4F-891C57129C67}"/>
    <dgm:cxn modelId="{6E64ED66-4F46-4C8D-8C75-A970872A44CB}" type="presOf" srcId="{DD847369-FD52-47A4-9862-6E0F26E8356D}" destId="{3598399E-EEC9-4846-AE6F-2A815FA52A1A}" srcOrd="0" destOrd="0" presId="urn:microsoft.com/office/officeart/2005/8/layout/vList2"/>
    <dgm:cxn modelId="{8526E3F5-25F8-4704-B058-78E3FE5EB49A}" srcId="{DD847369-FD52-47A4-9862-6E0F26E8356D}" destId="{02FBB906-BA58-41E9-8AD3-696CDF33B717}" srcOrd="1" destOrd="0" parTransId="{B5AFC2B3-D52C-48AE-8F7A-36242B2BAFB5}" sibTransId="{CF70BE40-2BC0-48DF-8F64-CC537DE7C180}"/>
    <dgm:cxn modelId="{5FB863EE-1950-496B-8FF6-A06CB4BCC373}" srcId="{46D51864-616F-4817-8F91-3E15814C4CD5}" destId="{F67643B1-22DC-47B4-B3B5-BF746A707484}" srcOrd="2" destOrd="0" parTransId="{8BDF7434-6C4C-4F44-B49E-8CEB0F7057E5}" sibTransId="{46B476B1-E80F-4347-839F-665DE47D6FA7}"/>
    <dgm:cxn modelId="{C97EDC3C-F975-4058-9CA6-846C8132FD7D}" type="presOf" srcId="{F6891DC3-F7D4-4219-BD99-E633DF7F9C99}" destId="{A95D184C-E14B-4F00-909E-013D2800488D}" srcOrd="0" destOrd="0" presId="urn:microsoft.com/office/officeart/2005/8/layout/vList2"/>
    <dgm:cxn modelId="{A0919315-A5D4-4BEF-A0E9-A2CC0CC68EEE}" type="presOf" srcId="{673CF87C-3FEE-4570-BD3C-45251C8860E1}" destId="{D4B29F39-5BA6-449A-B2B8-4D84BC4B354D}" srcOrd="0" destOrd="1" presId="urn:microsoft.com/office/officeart/2005/8/layout/vList2"/>
    <dgm:cxn modelId="{AE3650D8-4F2F-426C-AB7C-8E557E497AC9}" srcId="{46D51864-616F-4817-8F91-3E15814C4CD5}" destId="{FF08B318-A1F3-47F2-AD3F-C9F8A0F96034}" srcOrd="3" destOrd="0" parTransId="{43FC54AC-4833-4786-BCFA-D5B98D91A7B6}" sibTransId="{DD8AA6AF-2AA6-41F8-912C-3C0B383B8B0E}"/>
    <dgm:cxn modelId="{BECF50C3-DFE3-45EE-B065-429FEFFFDC49}" type="presOf" srcId="{02FBB906-BA58-41E9-8AD3-696CDF33B717}" destId="{86C6E5DC-91FE-4393-97EC-0E63A588CCA8}" srcOrd="0" destOrd="1" presId="urn:microsoft.com/office/officeart/2005/8/layout/vList2"/>
    <dgm:cxn modelId="{7479DAAC-2B8D-4A7A-9DE1-A0F98C7C7923}" type="presOf" srcId="{AB43DDEF-3FFD-405C-969F-A5205E771909}" destId="{86C6E5DC-91FE-4393-97EC-0E63A588CCA8}" srcOrd="0" destOrd="3" presId="urn:microsoft.com/office/officeart/2005/8/layout/vList2"/>
    <dgm:cxn modelId="{0D99D7EC-2C52-4117-9916-E3839DD40697}" type="presParOf" srcId="{F9B833AD-177B-47A7-A8A2-CC5864175494}" destId="{A95D184C-E14B-4F00-909E-013D2800488D}" srcOrd="0" destOrd="0" presId="urn:microsoft.com/office/officeart/2005/8/layout/vList2"/>
    <dgm:cxn modelId="{ABE203F6-5A3D-41CA-B1E1-46B40234097C}" type="presParOf" srcId="{F9B833AD-177B-47A7-A8A2-CC5864175494}" destId="{3DA3C54A-443E-4079-8FD8-03835498A313}" srcOrd="1" destOrd="0" presId="urn:microsoft.com/office/officeart/2005/8/layout/vList2"/>
    <dgm:cxn modelId="{85722904-6A2E-4C3E-AA6C-BD7E0AF853CB}" type="presParOf" srcId="{F9B833AD-177B-47A7-A8A2-CC5864175494}" destId="{3598399E-EEC9-4846-AE6F-2A815FA52A1A}" srcOrd="2" destOrd="0" presId="urn:microsoft.com/office/officeart/2005/8/layout/vList2"/>
    <dgm:cxn modelId="{098C0B6A-D266-472D-9085-2F7CFCB701BB}" type="presParOf" srcId="{F9B833AD-177B-47A7-A8A2-CC5864175494}" destId="{86C6E5DC-91FE-4393-97EC-0E63A588CCA8}" srcOrd="3" destOrd="0" presId="urn:microsoft.com/office/officeart/2005/8/layout/vList2"/>
    <dgm:cxn modelId="{A997382E-791D-4457-823C-BD43E06BC9B5}" type="presParOf" srcId="{F9B833AD-177B-47A7-A8A2-CC5864175494}" destId="{3C75DF9A-6800-46C6-AFE7-9345250C9E19}" srcOrd="4" destOrd="0" presId="urn:microsoft.com/office/officeart/2005/8/layout/vList2"/>
    <dgm:cxn modelId="{E5535D83-A837-49B2-8E9C-2183C993A593}" type="presParOf" srcId="{F9B833AD-177B-47A7-A8A2-CC5864175494}" destId="{D4B29F39-5BA6-449A-B2B8-4D84BC4B354D}" srcOrd="5" destOrd="0" presId="urn:microsoft.com/office/officeart/2005/8/layout/vList2"/>
    <dgm:cxn modelId="{3F874C36-5BAF-4146-81C3-F74890040269}" type="presParOf" srcId="{F9B833AD-177B-47A7-A8A2-CC5864175494}" destId="{754C3953-3803-4D78-ABC9-4560C428F027}" srcOrd="6" destOrd="0" presId="urn:microsoft.com/office/officeart/2005/8/layout/vList2"/>
    <dgm:cxn modelId="{42A4BB19-C4F7-412C-9405-62CF8F353FF7}" type="presParOf" srcId="{F9B833AD-177B-47A7-A8A2-CC5864175494}" destId="{4174C60E-95CC-4882-BEA6-891F2F81F24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08C06-303B-4ACD-B2F0-E95A20B60BB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C61D11BB-4595-44F9-9B5E-8C420BA3F5E4}">
      <dgm:prSet/>
      <dgm:spPr/>
      <dgm:t>
        <a:bodyPr/>
        <a:lstStyle/>
        <a:p>
          <a:pPr rtl="0"/>
          <a:r>
            <a:rPr lang="es-AR" dirty="0" smtClean="0"/>
            <a:t>Objetivos</a:t>
          </a:r>
          <a:endParaRPr lang="es-AR" dirty="0"/>
        </a:p>
      </dgm:t>
    </dgm:pt>
    <dgm:pt modelId="{15384DF1-5386-40C4-84D3-E7302A1786F5}" type="parTrans" cxnId="{E6BFC30D-E97B-4A5B-B4C0-3BE022BE8ED1}">
      <dgm:prSet/>
      <dgm:spPr/>
      <dgm:t>
        <a:bodyPr/>
        <a:lstStyle/>
        <a:p>
          <a:endParaRPr lang="es-AR"/>
        </a:p>
      </dgm:t>
    </dgm:pt>
    <dgm:pt modelId="{2771041C-2B15-40FF-AA58-C48C4E218F80}" type="sibTrans" cxnId="{E6BFC30D-E97B-4A5B-B4C0-3BE022BE8ED1}">
      <dgm:prSet/>
      <dgm:spPr/>
      <dgm:t>
        <a:bodyPr/>
        <a:lstStyle/>
        <a:p>
          <a:endParaRPr lang="es-AR"/>
        </a:p>
      </dgm:t>
    </dgm:pt>
    <dgm:pt modelId="{1A5928DB-AEEF-4FE0-BF3F-E22BAEBAD252}">
      <dgm:prSet/>
      <dgm:spPr/>
      <dgm:t>
        <a:bodyPr/>
        <a:lstStyle/>
        <a:p>
          <a:pPr rtl="0"/>
          <a:r>
            <a:rPr lang="es-AR" dirty="0" smtClean="0"/>
            <a:t>Determinar la sensibilidad del conversor a los ASETs.</a:t>
          </a:r>
          <a:endParaRPr lang="es-AR" dirty="0"/>
        </a:p>
      </dgm:t>
    </dgm:pt>
    <dgm:pt modelId="{1BE43270-4DE6-4692-A9BF-9D84E038AA50}" type="parTrans" cxnId="{5B95B6E2-0255-4DD5-BA86-A449E36D0794}">
      <dgm:prSet/>
      <dgm:spPr/>
      <dgm:t>
        <a:bodyPr/>
        <a:lstStyle/>
        <a:p>
          <a:endParaRPr lang="es-AR"/>
        </a:p>
      </dgm:t>
    </dgm:pt>
    <dgm:pt modelId="{E9A7AC35-C9B8-442C-A7A7-EA4E6768D458}" type="sibTrans" cxnId="{5B95B6E2-0255-4DD5-BA86-A449E36D0794}">
      <dgm:prSet/>
      <dgm:spPr/>
      <dgm:t>
        <a:bodyPr/>
        <a:lstStyle/>
        <a:p>
          <a:endParaRPr lang="es-AR"/>
        </a:p>
      </dgm:t>
    </dgm:pt>
    <dgm:pt modelId="{F6FCA15E-1300-49D8-9A19-C767DAC04A99}">
      <dgm:prSet/>
      <dgm:spPr/>
      <dgm:t>
        <a:bodyPr/>
        <a:lstStyle/>
        <a:p>
          <a:pPr rtl="0"/>
          <a:r>
            <a:rPr lang="es-AR" dirty="0" smtClean="0"/>
            <a:t>Ventajas</a:t>
          </a:r>
          <a:endParaRPr lang="es-AR" dirty="0"/>
        </a:p>
      </dgm:t>
    </dgm:pt>
    <dgm:pt modelId="{A74BA5E5-A53D-4F3D-ACFA-961BF5125D5C}" type="parTrans" cxnId="{D96B73A6-972C-4F9D-8490-A56AFD82B2C7}">
      <dgm:prSet/>
      <dgm:spPr/>
      <dgm:t>
        <a:bodyPr/>
        <a:lstStyle/>
        <a:p>
          <a:endParaRPr lang="es-AR"/>
        </a:p>
      </dgm:t>
    </dgm:pt>
    <dgm:pt modelId="{BA5F5378-9587-4492-B23F-3934CB1A0707}" type="sibTrans" cxnId="{D96B73A6-972C-4F9D-8490-A56AFD82B2C7}">
      <dgm:prSet/>
      <dgm:spPr/>
      <dgm:t>
        <a:bodyPr/>
        <a:lstStyle/>
        <a:p>
          <a:endParaRPr lang="es-AR"/>
        </a:p>
      </dgm:t>
    </dgm:pt>
    <dgm:pt modelId="{BDE75AA0-EEA2-4A2B-89AC-3ECE4A048F59}">
      <dgm:prSet/>
      <dgm:spPr/>
      <dgm:t>
        <a:bodyPr/>
        <a:lstStyle/>
        <a:p>
          <a:pPr rtl="0"/>
          <a:r>
            <a:rPr lang="es-AR" dirty="0" smtClean="0"/>
            <a:t>Tiempo requerido por simulación: bajo</a:t>
          </a:r>
          <a:endParaRPr lang="es-AR" dirty="0"/>
        </a:p>
      </dgm:t>
    </dgm:pt>
    <dgm:pt modelId="{69CE7B57-4C7A-420A-B169-FC6DA555A59F}" type="parTrans" cxnId="{AC5C21BE-50B9-4F69-9B10-790D0161C134}">
      <dgm:prSet/>
      <dgm:spPr/>
      <dgm:t>
        <a:bodyPr/>
        <a:lstStyle/>
        <a:p>
          <a:endParaRPr lang="es-AR"/>
        </a:p>
      </dgm:t>
    </dgm:pt>
    <dgm:pt modelId="{36E1F3B8-BC97-4637-87DF-5DCBF2640188}" type="sibTrans" cxnId="{AC5C21BE-50B9-4F69-9B10-790D0161C134}">
      <dgm:prSet/>
      <dgm:spPr/>
      <dgm:t>
        <a:bodyPr/>
        <a:lstStyle/>
        <a:p>
          <a:endParaRPr lang="es-AR"/>
        </a:p>
      </dgm:t>
    </dgm:pt>
    <dgm:pt modelId="{E5C40602-EE8D-416D-8B3B-4E24090647F3}">
      <dgm:prSet/>
      <dgm:spPr/>
      <dgm:t>
        <a:bodyPr/>
        <a:lstStyle/>
        <a:p>
          <a:pPr rtl="0"/>
          <a:r>
            <a:rPr lang="es-AR" dirty="0" smtClean="0"/>
            <a:t>Disminución de la duración de cada simulación.</a:t>
          </a:r>
          <a:endParaRPr lang="es-AR" dirty="0"/>
        </a:p>
      </dgm:t>
    </dgm:pt>
    <dgm:pt modelId="{61C1665E-BC54-40A4-A192-572D08462FED}" type="parTrans" cxnId="{2F263517-2BA6-4A2D-92DC-D6AE3842B6A9}">
      <dgm:prSet/>
      <dgm:spPr/>
      <dgm:t>
        <a:bodyPr/>
        <a:lstStyle/>
        <a:p>
          <a:endParaRPr lang="es-AR"/>
        </a:p>
      </dgm:t>
    </dgm:pt>
    <dgm:pt modelId="{3D00C0E7-B3E1-47C6-9284-49D4C6FC867E}" type="sibTrans" cxnId="{2F263517-2BA6-4A2D-92DC-D6AE3842B6A9}">
      <dgm:prSet/>
      <dgm:spPr/>
      <dgm:t>
        <a:bodyPr/>
        <a:lstStyle/>
        <a:p>
          <a:endParaRPr lang="es-AR"/>
        </a:p>
      </dgm:t>
    </dgm:pt>
    <dgm:pt modelId="{2609228E-A5C0-45E4-9F6E-5C9B111A848C}">
      <dgm:prSet/>
      <dgm:spPr/>
      <dgm:t>
        <a:bodyPr/>
        <a:lstStyle/>
        <a:p>
          <a:pPr rtl="0"/>
          <a:r>
            <a:rPr lang="es-AR" dirty="0" smtClean="0"/>
            <a:t>Simulación de todos los nodos intervinientes.</a:t>
          </a:r>
          <a:endParaRPr lang="es-AR" dirty="0"/>
        </a:p>
      </dgm:t>
    </dgm:pt>
    <dgm:pt modelId="{D353A636-0730-48FE-A09C-2C55CB54703A}" type="parTrans" cxnId="{7DA24476-F8F6-4BD1-A555-1A506B7044F8}">
      <dgm:prSet/>
      <dgm:spPr/>
      <dgm:t>
        <a:bodyPr/>
        <a:lstStyle/>
        <a:p>
          <a:endParaRPr lang="es-AR"/>
        </a:p>
      </dgm:t>
    </dgm:pt>
    <dgm:pt modelId="{B367BEDE-186C-435D-B6AC-82224FC26007}" type="sibTrans" cxnId="{7DA24476-F8F6-4BD1-A555-1A506B7044F8}">
      <dgm:prSet/>
      <dgm:spPr/>
      <dgm:t>
        <a:bodyPr/>
        <a:lstStyle/>
        <a:p>
          <a:endParaRPr lang="es-AR"/>
        </a:p>
      </dgm:t>
    </dgm:pt>
    <dgm:pt modelId="{B3D9C1D0-DA6A-4A50-BC35-EB7AE3676D69}">
      <dgm:prSet/>
      <dgm:spPr/>
      <dgm:t>
        <a:bodyPr/>
        <a:lstStyle/>
        <a:p>
          <a:pPr rtl="0"/>
          <a:r>
            <a:rPr lang="es-AR" dirty="0" smtClean="0"/>
            <a:t>Pre-análisis de los resultados.</a:t>
          </a:r>
          <a:endParaRPr lang="es-AR" dirty="0"/>
        </a:p>
      </dgm:t>
    </dgm:pt>
    <dgm:pt modelId="{43562CBA-F6DF-4D91-98F2-8D6CC78819DB}" type="parTrans" cxnId="{15A114B3-475E-4011-B6DC-895210A6BB0D}">
      <dgm:prSet/>
      <dgm:spPr/>
      <dgm:t>
        <a:bodyPr/>
        <a:lstStyle/>
        <a:p>
          <a:endParaRPr lang="es-AR"/>
        </a:p>
      </dgm:t>
    </dgm:pt>
    <dgm:pt modelId="{D4A5C3C4-FFD7-4AF2-9613-450BCBC30B7C}" type="sibTrans" cxnId="{15A114B3-475E-4011-B6DC-895210A6BB0D}">
      <dgm:prSet/>
      <dgm:spPr/>
      <dgm:t>
        <a:bodyPr/>
        <a:lstStyle/>
        <a:p>
          <a:endParaRPr lang="es-AR"/>
        </a:p>
      </dgm:t>
    </dgm:pt>
    <dgm:pt modelId="{5B8C8160-6E2D-453A-82E5-25B4F9620211}">
      <dgm:prSet/>
      <dgm:spPr/>
      <dgm:t>
        <a:bodyPr/>
        <a:lstStyle/>
        <a:p>
          <a:pPr rtl="0"/>
          <a:r>
            <a:rPr lang="es-AR" dirty="0" smtClean="0"/>
            <a:t>Desventajas</a:t>
          </a:r>
          <a:endParaRPr lang="es-AR" dirty="0"/>
        </a:p>
      </dgm:t>
    </dgm:pt>
    <dgm:pt modelId="{A6453594-D8D3-480C-8B11-5C2BBC675776}" type="parTrans" cxnId="{CE789804-9959-403D-80D2-2C083B7E1B30}">
      <dgm:prSet/>
      <dgm:spPr/>
      <dgm:t>
        <a:bodyPr/>
        <a:lstStyle/>
        <a:p>
          <a:endParaRPr lang="es-AR"/>
        </a:p>
      </dgm:t>
    </dgm:pt>
    <dgm:pt modelId="{1C0F83EF-2519-4F01-9EDF-E51359C24296}" type="sibTrans" cxnId="{CE789804-9959-403D-80D2-2C083B7E1B30}">
      <dgm:prSet/>
      <dgm:spPr/>
      <dgm:t>
        <a:bodyPr/>
        <a:lstStyle/>
        <a:p>
          <a:endParaRPr lang="es-AR"/>
        </a:p>
      </dgm:t>
    </dgm:pt>
    <dgm:pt modelId="{3EFC9B20-0D65-40DE-BD51-0F18C3914B4D}">
      <dgm:prSet/>
      <dgm:spPr/>
      <dgm:t>
        <a:bodyPr/>
        <a:lstStyle/>
        <a:p>
          <a:pPr rtl="0"/>
          <a:r>
            <a:rPr lang="es-AR" dirty="0" smtClean="0"/>
            <a:t>Poco control sobre los parámetros de las simulaciones.</a:t>
          </a:r>
          <a:endParaRPr lang="es-AR" dirty="0"/>
        </a:p>
      </dgm:t>
    </dgm:pt>
    <dgm:pt modelId="{375342D0-0E7C-472F-9387-F85C86F8AC6E}" type="parTrans" cxnId="{774117A1-A2BA-4D6A-8CF7-669C5C9CE060}">
      <dgm:prSet/>
      <dgm:spPr/>
      <dgm:t>
        <a:bodyPr/>
        <a:lstStyle/>
        <a:p>
          <a:endParaRPr lang="es-AR"/>
        </a:p>
      </dgm:t>
    </dgm:pt>
    <dgm:pt modelId="{6174BE1F-E6DC-4C58-9B6F-E2D613EC8DC1}" type="sibTrans" cxnId="{774117A1-A2BA-4D6A-8CF7-669C5C9CE060}">
      <dgm:prSet/>
      <dgm:spPr/>
      <dgm:t>
        <a:bodyPr/>
        <a:lstStyle/>
        <a:p>
          <a:endParaRPr lang="es-AR"/>
        </a:p>
      </dgm:t>
    </dgm:pt>
    <dgm:pt modelId="{D1C33119-F6AC-4A72-9974-0744D31A8D38}">
      <dgm:prSet/>
      <dgm:spPr/>
      <dgm:t>
        <a:bodyPr/>
        <a:lstStyle/>
        <a:p>
          <a:pPr rtl="0"/>
          <a:r>
            <a:rPr lang="es-AR" dirty="0" smtClean="0"/>
            <a:t>Tiempo de configuración de la aplicación: Alto</a:t>
          </a:r>
          <a:endParaRPr lang="es-AR" dirty="0"/>
        </a:p>
      </dgm:t>
    </dgm:pt>
    <dgm:pt modelId="{2197E47F-13FA-442F-9234-289155102AE8}" type="parTrans" cxnId="{347C2707-6245-4CB7-AD9B-A175E2CAD7CA}">
      <dgm:prSet/>
      <dgm:spPr/>
      <dgm:t>
        <a:bodyPr/>
        <a:lstStyle/>
        <a:p>
          <a:endParaRPr lang="es-AR"/>
        </a:p>
      </dgm:t>
    </dgm:pt>
    <dgm:pt modelId="{026A4729-75BC-4554-BB2A-8D66B8E83071}" type="sibTrans" cxnId="{347C2707-6245-4CB7-AD9B-A175E2CAD7CA}">
      <dgm:prSet/>
      <dgm:spPr/>
      <dgm:t>
        <a:bodyPr/>
        <a:lstStyle/>
        <a:p>
          <a:endParaRPr lang="es-AR"/>
        </a:p>
      </dgm:t>
    </dgm:pt>
    <dgm:pt modelId="{3F3E3B4C-AC38-4B0D-8B13-27C9B6E4981F}">
      <dgm:prSet/>
      <dgm:spPr/>
      <dgm:t>
        <a:bodyPr/>
        <a:lstStyle/>
        <a:p>
          <a:pPr rtl="0"/>
          <a:r>
            <a:rPr lang="es-AR" dirty="0" smtClean="0"/>
            <a:t>Elementos</a:t>
          </a:r>
          <a:endParaRPr lang="es-AR" dirty="0"/>
        </a:p>
      </dgm:t>
    </dgm:pt>
    <dgm:pt modelId="{1CF03068-2342-45E0-9E27-10C6A6C6B73E}" type="parTrans" cxnId="{D5F8F66A-06F1-41DE-A50D-343DB473E168}">
      <dgm:prSet/>
      <dgm:spPr/>
      <dgm:t>
        <a:bodyPr/>
        <a:lstStyle/>
        <a:p>
          <a:endParaRPr lang="es-AR"/>
        </a:p>
      </dgm:t>
    </dgm:pt>
    <dgm:pt modelId="{843E94E1-C3F0-4544-A729-0E83147B36CD}" type="sibTrans" cxnId="{D5F8F66A-06F1-41DE-A50D-343DB473E168}">
      <dgm:prSet/>
      <dgm:spPr/>
      <dgm:t>
        <a:bodyPr/>
        <a:lstStyle/>
        <a:p>
          <a:endParaRPr lang="es-AR"/>
        </a:p>
      </dgm:t>
    </dgm:pt>
    <dgm:pt modelId="{22DAB7B7-9FCC-4314-8C69-19D53AC134A4}">
      <dgm:prSet/>
      <dgm:spPr/>
      <dgm:t>
        <a:bodyPr/>
        <a:lstStyle/>
        <a:p>
          <a:pPr rtl="0"/>
          <a:r>
            <a:rPr lang="es-AR" dirty="0" smtClean="0"/>
            <a:t>64 comparadores</a:t>
          </a:r>
          <a:endParaRPr lang="es-AR" dirty="0"/>
        </a:p>
      </dgm:t>
    </dgm:pt>
    <dgm:pt modelId="{6FCCD2BE-C098-4989-BCD2-3EB576FED68B}" type="parTrans" cxnId="{BD83AFB1-C612-4F11-9696-168A03569DF6}">
      <dgm:prSet/>
      <dgm:spPr/>
      <dgm:t>
        <a:bodyPr/>
        <a:lstStyle/>
        <a:p>
          <a:endParaRPr lang="es-AR"/>
        </a:p>
      </dgm:t>
    </dgm:pt>
    <dgm:pt modelId="{529544D2-0EA8-4D51-8E24-63459470924B}" type="sibTrans" cxnId="{BD83AFB1-C612-4F11-9696-168A03569DF6}">
      <dgm:prSet/>
      <dgm:spPr/>
      <dgm:t>
        <a:bodyPr/>
        <a:lstStyle/>
        <a:p>
          <a:endParaRPr lang="es-AR"/>
        </a:p>
      </dgm:t>
    </dgm:pt>
    <dgm:pt modelId="{6419DD54-EFF8-49D1-B2CF-8A9003CD53A6}">
      <dgm:prSet/>
      <dgm:spPr/>
      <dgm:t>
        <a:bodyPr/>
        <a:lstStyle/>
        <a:p>
          <a:pPr rtl="0"/>
          <a:r>
            <a:rPr lang="es-AR" dirty="0" smtClean="0"/>
            <a:t>64 niveles de tensión de entrada</a:t>
          </a:r>
          <a:endParaRPr lang="es-AR" dirty="0"/>
        </a:p>
      </dgm:t>
    </dgm:pt>
    <dgm:pt modelId="{EC182054-FA18-41C9-BF00-D96E3EC15466}" type="parTrans" cxnId="{3DD0EAF7-B022-46A8-9625-DCB54A1CA9BE}">
      <dgm:prSet/>
      <dgm:spPr/>
      <dgm:t>
        <a:bodyPr/>
        <a:lstStyle/>
        <a:p>
          <a:endParaRPr lang="es-AR"/>
        </a:p>
      </dgm:t>
    </dgm:pt>
    <dgm:pt modelId="{9D6A092A-9F8F-4B40-8EEC-D7854D7AAB0C}" type="sibTrans" cxnId="{3DD0EAF7-B022-46A8-9625-DCB54A1CA9BE}">
      <dgm:prSet/>
      <dgm:spPr/>
      <dgm:t>
        <a:bodyPr/>
        <a:lstStyle/>
        <a:p>
          <a:endParaRPr lang="es-AR"/>
        </a:p>
      </dgm:t>
    </dgm:pt>
    <dgm:pt modelId="{61F8A37E-0714-4D1C-A7DF-93A477875FE8}">
      <dgm:prSet/>
      <dgm:spPr/>
      <dgm:t>
        <a:bodyPr/>
        <a:lstStyle/>
        <a:p>
          <a:pPr rtl="0"/>
          <a:r>
            <a:rPr lang="es-AR" dirty="0" smtClean="0"/>
            <a:t>2 fuentes de inyección</a:t>
          </a:r>
          <a:endParaRPr lang="es-AR" dirty="0"/>
        </a:p>
      </dgm:t>
    </dgm:pt>
    <dgm:pt modelId="{18A8226E-F374-44B5-9039-674732B45051}" type="parTrans" cxnId="{7130E3F5-10ED-4508-8B9A-65C5ACF84B03}">
      <dgm:prSet/>
      <dgm:spPr/>
      <dgm:t>
        <a:bodyPr/>
        <a:lstStyle/>
        <a:p>
          <a:endParaRPr lang="es-AR"/>
        </a:p>
      </dgm:t>
    </dgm:pt>
    <dgm:pt modelId="{3B9A4E44-09BA-49E3-BB7A-B7AB33A765E5}" type="sibTrans" cxnId="{7130E3F5-10ED-4508-8B9A-65C5ACF84B03}">
      <dgm:prSet/>
      <dgm:spPr/>
      <dgm:t>
        <a:bodyPr/>
        <a:lstStyle/>
        <a:p>
          <a:endParaRPr lang="es-AR"/>
        </a:p>
      </dgm:t>
    </dgm:pt>
    <dgm:pt modelId="{6C201876-47B4-4837-ADB8-7634C78A1142}">
      <dgm:prSet/>
      <dgm:spPr/>
      <dgm:t>
        <a:bodyPr/>
        <a:lstStyle/>
        <a:p>
          <a:pPr rtl="0"/>
          <a:r>
            <a:rPr lang="es-AR" dirty="0" smtClean="0"/>
            <a:t>Ambiente virtualizado</a:t>
          </a:r>
          <a:endParaRPr lang="es-AR" dirty="0"/>
        </a:p>
      </dgm:t>
    </dgm:pt>
    <dgm:pt modelId="{6A639ACB-601D-48BA-A60B-E54DB5A1C276}" type="parTrans" cxnId="{E171F143-A348-42C1-A120-DA9AE5CD465D}">
      <dgm:prSet/>
      <dgm:spPr/>
      <dgm:t>
        <a:bodyPr/>
        <a:lstStyle/>
        <a:p>
          <a:endParaRPr lang="es-AR"/>
        </a:p>
      </dgm:t>
    </dgm:pt>
    <dgm:pt modelId="{68B0E920-03AF-4EED-9E0B-C79CE815665C}" type="sibTrans" cxnId="{E171F143-A348-42C1-A120-DA9AE5CD465D}">
      <dgm:prSet/>
      <dgm:spPr/>
      <dgm:t>
        <a:bodyPr/>
        <a:lstStyle/>
        <a:p>
          <a:endParaRPr lang="es-AR"/>
        </a:p>
      </dgm:t>
    </dgm:pt>
    <dgm:pt modelId="{1FB0E5DE-41C1-4BEA-9154-0F0F214CF0CC}">
      <dgm:prSet/>
      <dgm:spPr/>
      <dgm:t>
        <a:bodyPr/>
        <a:lstStyle/>
        <a:p>
          <a:pPr rtl="0"/>
          <a:r>
            <a:rPr lang="es-AR" dirty="0" smtClean="0"/>
            <a:t>Aplicación de inyección y análisis</a:t>
          </a:r>
          <a:endParaRPr lang="es-AR" dirty="0"/>
        </a:p>
      </dgm:t>
    </dgm:pt>
    <dgm:pt modelId="{15566CC2-0C30-4991-B242-92177612ACED}" type="parTrans" cxnId="{8A7C3343-C8BC-44C0-8B52-1AF3A639EE9F}">
      <dgm:prSet/>
      <dgm:spPr/>
      <dgm:t>
        <a:bodyPr/>
        <a:lstStyle/>
        <a:p>
          <a:endParaRPr lang="es-AR"/>
        </a:p>
      </dgm:t>
    </dgm:pt>
    <dgm:pt modelId="{712FEC23-C187-42DB-B364-D7FE31DE7A96}" type="sibTrans" cxnId="{8A7C3343-C8BC-44C0-8B52-1AF3A639EE9F}">
      <dgm:prSet/>
      <dgm:spPr/>
      <dgm:t>
        <a:bodyPr/>
        <a:lstStyle/>
        <a:p>
          <a:endParaRPr lang="es-AR"/>
        </a:p>
      </dgm:t>
    </dgm:pt>
    <dgm:pt modelId="{1DB1CF4C-3721-48A3-A006-6396E9D8EB3C}">
      <dgm:prSet/>
      <dgm:spPr/>
      <dgm:t>
        <a:bodyPr/>
        <a:lstStyle/>
        <a:p>
          <a:pPr rtl="0"/>
          <a:endParaRPr lang="es-AR" dirty="0"/>
        </a:p>
      </dgm:t>
    </dgm:pt>
    <dgm:pt modelId="{0C36E746-5E0D-4DA0-B221-00D83B67D972}" type="parTrans" cxnId="{49F0F417-63B7-4C0A-93C8-9EC66C4C9A29}">
      <dgm:prSet/>
      <dgm:spPr/>
    </dgm:pt>
    <dgm:pt modelId="{A5C62536-BFD7-4C68-BB98-3D8C218F7246}" type="sibTrans" cxnId="{49F0F417-63B7-4C0A-93C8-9EC66C4C9A29}">
      <dgm:prSet/>
      <dgm:spPr/>
    </dgm:pt>
    <dgm:pt modelId="{5F756E09-E2C4-473D-A2FE-4ECF3FF0FF8F}">
      <dgm:prSet/>
      <dgm:spPr/>
      <dgm:t>
        <a:bodyPr/>
        <a:lstStyle/>
        <a:p>
          <a:pPr rtl="0"/>
          <a:endParaRPr lang="es-AR" dirty="0"/>
        </a:p>
      </dgm:t>
    </dgm:pt>
    <dgm:pt modelId="{10C2D6CB-246E-4DE9-BA2D-CAAB0A803206}" type="parTrans" cxnId="{7247D70A-F92F-4FD7-8D88-A02979CE2550}">
      <dgm:prSet/>
      <dgm:spPr/>
    </dgm:pt>
    <dgm:pt modelId="{14B19A7D-2D02-416A-BC65-472122B7FA1F}" type="sibTrans" cxnId="{7247D70A-F92F-4FD7-8D88-A02979CE2550}">
      <dgm:prSet/>
      <dgm:spPr/>
    </dgm:pt>
    <dgm:pt modelId="{04A03171-29F1-4C1D-AD98-0E6C9C32A7A2}">
      <dgm:prSet/>
      <dgm:spPr/>
      <dgm:t>
        <a:bodyPr/>
        <a:lstStyle/>
        <a:p>
          <a:pPr rtl="0"/>
          <a:endParaRPr lang="es-AR" dirty="0"/>
        </a:p>
      </dgm:t>
    </dgm:pt>
    <dgm:pt modelId="{824BFD88-B68B-4FC1-8D92-099F8DD45F1A}" type="parTrans" cxnId="{7B8D0D84-0DE5-4413-A091-2B4CF68497E2}">
      <dgm:prSet/>
      <dgm:spPr/>
    </dgm:pt>
    <dgm:pt modelId="{642E5A8E-19BE-4FC2-ABA4-C3B7AD61268B}" type="sibTrans" cxnId="{7B8D0D84-0DE5-4413-A091-2B4CF68497E2}">
      <dgm:prSet/>
      <dgm:spPr/>
    </dgm:pt>
    <dgm:pt modelId="{7F271AC6-E2E8-427D-B6A4-618241D2FDAA}" type="pres">
      <dgm:prSet presAssocID="{44708C06-303B-4ACD-B2F0-E95A20B60BB9}" presName="linear" presStyleCnt="0">
        <dgm:presLayoutVars>
          <dgm:animLvl val="lvl"/>
          <dgm:resizeHandles val="exact"/>
        </dgm:presLayoutVars>
      </dgm:prSet>
      <dgm:spPr/>
      <dgm:t>
        <a:bodyPr/>
        <a:lstStyle/>
        <a:p>
          <a:endParaRPr lang="es-AR"/>
        </a:p>
      </dgm:t>
    </dgm:pt>
    <dgm:pt modelId="{41C04F8C-558E-4A38-8464-2044A2BC12CB}" type="pres">
      <dgm:prSet presAssocID="{C61D11BB-4595-44F9-9B5E-8C420BA3F5E4}" presName="parentText" presStyleLbl="node1" presStyleIdx="0" presStyleCnt="4">
        <dgm:presLayoutVars>
          <dgm:chMax val="0"/>
          <dgm:bulletEnabled val="1"/>
        </dgm:presLayoutVars>
      </dgm:prSet>
      <dgm:spPr/>
      <dgm:t>
        <a:bodyPr/>
        <a:lstStyle/>
        <a:p>
          <a:endParaRPr lang="es-AR"/>
        </a:p>
      </dgm:t>
    </dgm:pt>
    <dgm:pt modelId="{A96A0ECB-4E20-4C79-80BC-75B0D3A2CF5E}" type="pres">
      <dgm:prSet presAssocID="{C61D11BB-4595-44F9-9B5E-8C420BA3F5E4}" presName="childText" presStyleLbl="revTx" presStyleIdx="0" presStyleCnt="4">
        <dgm:presLayoutVars>
          <dgm:bulletEnabled val="1"/>
        </dgm:presLayoutVars>
      </dgm:prSet>
      <dgm:spPr/>
      <dgm:t>
        <a:bodyPr/>
        <a:lstStyle/>
        <a:p>
          <a:endParaRPr lang="es-AR"/>
        </a:p>
      </dgm:t>
    </dgm:pt>
    <dgm:pt modelId="{0263673B-FFC8-4AF0-A80C-2B148C294C2A}" type="pres">
      <dgm:prSet presAssocID="{F6FCA15E-1300-49D8-9A19-C767DAC04A99}" presName="parentText" presStyleLbl="node1" presStyleIdx="1" presStyleCnt="4">
        <dgm:presLayoutVars>
          <dgm:chMax val="0"/>
          <dgm:bulletEnabled val="1"/>
        </dgm:presLayoutVars>
      </dgm:prSet>
      <dgm:spPr/>
      <dgm:t>
        <a:bodyPr/>
        <a:lstStyle/>
        <a:p>
          <a:endParaRPr lang="es-AR"/>
        </a:p>
      </dgm:t>
    </dgm:pt>
    <dgm:pt modelId="{5C6BCDC5-01CD-4D3A-AFDA-D028DCC208E0}" type="pres">
      <dgm:prSet presAssocID="{F6FCA15E-1300-49D8-9A19-C767DAC04A99}" presName="childText" presStyleLbl="revTx" presStyleIdx="1" presStyleCnt="4">
        <dgm:presLayoutVars>
          <dgm:bulletEnabled val="1"/>
        </dgm:presLayoutVars>
      </dgm:prSet>
      <dgm:spPr/>
      <dgm:t>
        <a:bodyPr/>
        <a:lstStyle/>
        <a:p>
          <a:endParaRPr lang="es-AR"/>
        </a:p>
      </dgm:t>
    </dgm:pt>
    <dgm:pt modelId="{33777C9F-EE64-4B2F-BF3D-9063802483F3}" type="pres">
      <dgm:prSet presAssocID="{5B8C8160-6E2D-453A-82E5-25B4F9620211}" presName="parentText" presStyleLbl="node1" presStyleIdx="2" presStyleCnt="4">
        <dgm:presLayoutVars>
          <dgm:chMax val="0"/>
          <dgm:bulletEnabled val="1"/>
        </dgm:presLayoutVars>
      </dgm:prSet>
      <dgm:spPr/>
      <dgm:t>
        <a:bodyPr/>
        <a:lstStyle/>
        <a:p>
          <a:endParaRPr lang="es-AR"/>
        </a:p>
      </dgm:t>
    </dgm:pt>
    <dgm:pt modelId="{09EBEF52-6D08-4CB1-8BDA-3D44D2BF50F5}" type="pres">
      <dgm:prSet presAssocID="{5B8C8160-6E2D-453A-82E5-25B4F9620211}" presName="childText" presStyleLbl="revTx" presStyleIdx="2" presStyleCnt="4">
        <dgm:presLayoutVars>
          <dgm:bulletEnabled val="1"/>
        </dgm:presLayoutVars>
      </dgm:prSet>
      <dgm:spPr/>
      <dgm:t>
        <a:bodyPr/>
        <a:lstStyle/>
        <a:p>
          <a:endParaRPr lang="es-AR"/>
        </a:p>
      </dgm:t>
    </dgm:pt>
    <dgm:pt modelId="{48B1F019-1CE6-479A-AD63-543121743A8A}" type="pres">
      <dgm:prSet presAssocID="{3F3E3B4C-AC38-4B0D-8B13-27C9B6E4981F}" presName="parentText" presStyleLbl="node1" presStyleIdx="3" presStyleCnt="4">
        <dgm:presLayoutVars>
          <dgm:chMax val="0"/>
          <dgm:bulletEnabled val="1"/>
        </dgm:presLayoutVars>
      </dgm:prSet>
      <dgm:spPr/>
      <dgm:t>
        <a:bodyPr/>
        <a:lstStyle/>
        <a:p>
          <a:endParaRPr lang="es-AR"/>
        </a:p>
      </dgm:t>
    </dgm:pt>
    <dgm:pt modelId="{41659F7B-4944-4AB4-A655-69C3BEDC0729}" type="pres">
      <dgm:prSet presAssocID="{3F3E3B4C-AC38-4B0D-8B13-27C9B6E4981F}" presName="childText" presStyleLbl="revTx" presStyleIdx="3" presStyleCnt="4">
        <dgm:presLayoutVars>
          <dgm:bulletEnabled val="1"/>
        </dgm:presLayoutVars>
      </dgm:prSet>
      <dgm:spPr/>
      <dgm:t>
        <a:bodyPr/>
        <a:lstStyle/>
        <a:p>
          <a:endParaRPr lang="es-AR"/>
        </a:p>
      </dgm:t>
    </dgm:pt>
  </dgm:ptLst>
  <dgm:cxnLst>
    <dgm:cxn modelId="{25E6FEA1-7E68-454F-B1F5-623E9F3A2652}" type="presOf" srcId="{B3D9C1D0-DA6A-4A50-BC35-EB7AE3676D69}" destId="{5C6BCDC5-01CD-4D3A-AFDA-D028DCC208E0}" srcOrd="0" destOrd="3" presId="urn:microsoft.com/office/officeart/2005/8/layout/vList2"/>
    <dgm:cxn modelId="{5B95B6E2-0255-4DD5-BA86-A449E36D0794}" srcId="{C61D11BB-4595-44F9-9B5E-8C420BA3F5E4}" destId="{1A5928DB-AEEF-4FE0-BF3F-E22BAEBAD252}" srcOrd="0" destOrd="0" parTransId="{1BE43270-4DE6-4692-A9BF-9D84E038AA50}" sibTransId="{E9A7AC35-C9B8-442C-A7A7-EA4E6768D458}"/>
    <dgm:cxn modelId="{AC5C21BE-50B9-4F69-9B10-790D0161C134}" srcId="{F6FCA15E-1300-49D8-9A19-C767DAC04A99}" destId="{BDE75AA0-EEA2-4A2B-89AC-3ECE4A048F59}" srcOrd="0" destOrd="0" parTransId="{69CE7B57-4C7A-420A-B169-FC6DA555A59F}" sibTransId="{36E1F3B8-BC97-4637-87DF-5DCBF2640188}"/>
    <dgm:cxn modelId="{4A83E82C-B457-41A9-B21D-24C01A146047}" type="presOf" srcId="{44708C06-303B-4ACD-B2F0-E95A20B60BB9}" destId="{7F271AC6-E2E8-427D-B6A4-618241D2FDAA}" srcOrd="0" destOrd="0" presId="urn:microsoft.com/office/officeart/2005/8/layout/vList2"/>
    <dgm:cxn modelId="{B6122A58-176B-4A1F-9D1E-9715D4C91A21}" type="presOf" srcId="{5B8C8160-6E2D-453A-82E5-25B4F9620211}" destId="{33777C9F-EE64-4B2F-BF3D-9063802483F3}" srcOrd="0" destOrd="0" presId="urn:microsoft.com/office/officeart/2005/8/layout/vList2"/>
    <dgm:cxn modelId="{774117A1-A2BA-4D6A-8CF7-669C5C9CE060}" srcId="{5B8C8160-6E2D-453A-82E5-25B4F9620211}" destId="{3EFC9B20-0D65-40DE-BD51-0F18C3914B4D}" srcOrd="0" destOrd="0" parTransId="{375342D0-0E7C-472F-9387-F85C86F8AC6E}" sibTransId="{6174BE1F-E6DC-4C58-9B6F-E2D613EC8DC1}"/>
    <dgm:cxn modelId="{C2C009DE-3C63-4820-AC98-5B1ABC1A5D58}" type="presOf" srcId="{04A03171-29F1-4C1D-AD98-0E6C9C32A7A2}" destId="{09EBEF52-6D08-4CB1-8BDA-3D44D2BF50F5}" srcOrd="0" destOrd="2" presId="urn:microsoft.com/office/officeart/2005/8/layout/vList2"/>
    <dgm:cxn modelId="{7B8D0D84-0DE5-4413-A091-2B4CF68497E2}" srcId="{5B8C8160-6E2D-453A-82E5-25B4F9620211}" destId="{04A03171-29F1-4C1D-AD98-0E6C9C32A7A2}" srcOrd="2" destOrd="0" parTransId="{824BFD88-B68B-4FC1-8D92-099F8DD45F1A}" sibTransId="{642E5A8E-19BE-4FC2-ABA4-C3B7AD61268B}"/>
    <dgm:cxn modelId="{7C2EF9DF-81A6-4C46-94BD-456095DFA23A}" type="presOf" srcId="{5F756E09-E2C4-473D-A2FE-4ECF3FF0FF8F}" destId="{5C6BCDC5-01CD-4D3A-AFDA-D028DCC208E0}" srcOrd="0" destOrd="4" presId="urn:microsoft.com/office/officeart/2005/8/layout/vList2"/>
    <dgm:cxn modelId="{6CAC1002-AA3E-4086-94DD-76524BA38AF8}" type="presOf" srcId="{3EFC9B20-0D65-40DE-BD51-0F18C3914B4D}" destId="{09EBEF52-6D08-4CB1-8BDA-3D44D2BF50F5}" srcOrd="0" destOrd="0" presId="urn:microsoft.com/office/officeart/2005/8/layout/vList2"/>
    <dgm:cxn modelId="{E6BFC30D-E97B-4A5B-B4C0-3BE022BE8ED1}" srcId="{44708C06-303B-4ACD-B2F0-E95A20B60BB9}" destId="{C61D11BB-4595-44F9-9B5E-8C420BA3F5E4}" srcOrd="0" destOrd="0" parTransId="{15384DF1-5386-40C4-84D3-E7302A1786F5}" sibTransId="{2771041C-2B15-40FF-AA58-C48C4E218F80}"/>
    <dgm:cxn modelId="{7130E3F5-10ED-4508-8B9A-65C5ACF84B03}" srcId="{3F3E3B4C-AC38-4B0D-8B13-27C9B6E4981F}" destId="{61F8A37E-0714-4D1C-A7DF-93A477875FE8}" srcOrd="2" destOrd="0" parTransId="{18A8226E-F374-44B5-9039-674732B45051}" sibTransId="{3B9A4E44-09BA-49E3-BB7A-B7AB33A765E5}"/>
    <dgm:cxn modelId="{28142634-20E2-4643-8EB4-4A3757B13D3A}" type="presOf" srcId="{D1C33119-F6AC-4A72-9974-0744D31A8D38}" destId="{09EBEF52-6D08-4CB1-8BDA-3D44D2BF50F5}" srcOrd="0" destOrd="1" presId="urn:microsoft.com/office/officeart/2005/8/layout/vList2"/>
    <dgm:cxn modelId="{3B4A34F8-1245-411D-84EA-0D2354067FF4}" type="presOf" srcId="{E5C40602-EE8D-416D-8B3B-4E24090647F3}" destId="{5C6BCDC5-01CD-4D3A-AFDA-D028DCC208E0}" srcOrd="0" destOrd="1" presId="urn:microsoft.com/office/officeart/2005/8/layout/vList2"/>
    <dgm:cxn modelId="{0FE424BD-1081-4F1C-970B-4305460D8826}" type="presOf" srcId="{C61D11BB-4595-44F9-9B5E-8C420BA3F5E4}" destId="{41C04F8C-558E-4A38-8464-2044A2BC12CB}" srcOrd="0" destOrd="0" presId="urn:microsoft.com/office/officeart/2005/8/layout/vList2"/>
    <dgm:cxn modelId="{BD83AFB1-C612-4F11-9696-168A03569DF6}" srcId="{3F3E3B4C-AC38-4B0D-8B13-27C9B6E4981F}" destId="{22DAB7B7-9FCC-4314-8C69-19D53AC134A4}" srcOrd="0" destOrd="0" parTransId="{6FCCD2BE-C098-4989-BCD2-3EB576FED68B}" sibTransId="{529544D2-0EA8-4D51-8E24-63459470924B}"/>
    <dgm:cxn modelId="{CB20EC5D-3E79-4D8A-9399-23E529929BCA}" type="presOf" srcId="{6C201876-47B4-4837-ADB8-7634C78A1142}" destId="{41659F7B-4944-4AB4-A655-69C3BEDC0729}" srcOrd="0" destOrd="3" presId="urn:microsoft.com/office/officeart/2005/8/layout/vList2"/>
    <dgm:cxn modelId="{2F263517-2BA6-4A2D-92DC-D6AE3842B6A9}" srcId="{F6FCA15E-1300-49D8-9A19-C767DAC04A99}" destId="{E5C40602-EE8D-416D-8B3B-4E24090647F3}" srcOrd="1" destOrd="0" parTransId="{61C1665E-BC54-40A4-A192-572D08462FED}" sibTransId="{3D00C0E7-B3E1-47C6-9284-49D4C6FC867E}"/>
    <dgm:cxn modelId="{347C2707-6245-4CB7-AD9B-A175E2CAD7CA}" srcId="{5B8C8160-6E2D-453A-82E5-25B4F9620211}" destId="{D1C33119-F6AC-4A72-9974-0744D31A8D38}" srcOrd="1" destOrd="0" parTransId="{2197E47F-13FA-442F-9234-289155102AE8}" sibTransId="{026A4729-75BC-4554-BB2A-8D66B8E83071}"/>
    <dgm:cxn modelId="{F20180E2-E88C-4C99-8D06-957A116888C3}" type="presOf" srcId="{6419DD54-EFF8-49D1-B2CF-8A9003CD53A6}" destId="{41659F7B-4944-4AB4-A655-69C3BEDC0729}" srcOrd="0" destOrd="1" presId="urn:microsoft.com/office/officeart/2005/8/layout/vList2"/>
    <dgm:cxn modelId="{9EA03525-63FB-4A7C-8D89-963CDFCC6D5B}" type="presOf" srcId="{3F3E3B4C-AC38-4B0D-8B13-27C9B6E4981F}" destId="{48B1F019-1CE6-479A-AD63-543121743A8A}" srcOrd="0" destOrd="0" presId="urn:microsoft.com/office/officeart/2005/8/layout/vList2"/>
    <dgm:cxn modelId="{CE789804-9959-403D-80D2-2C083B7E1B30}" srcId="{44708C06-303B-4ACD-B2F0-E95A20B60BB9}" destId="{5B8C8160-6E2D-453A-82E5-25B4F9620211}" srcOrd="2" destOrd="0" parTransId="{A6453594-D8D3-480C-8B11-5C2BBC675776}" sibTransId="{1C0F83EF-2519-4F01-9EDF-E51359C24296}"/>
    <dgm:cxn modelId="{E171F143-A348-42C1-A120-DA9AE5CD465D}" srcId="{3F3E3B4C-AC38-4B0D-8B13-27C9B6E4981F}" destId="{6C201876-47B4-4837-ADB8-7634C78A1142}" srcOrd="3" destOrd="0" parTransId="{6A639ACB-601D-48BA-A60B-E54DB5A1C276}" sibTransId="{68B0E920-03AF-4EED-9E0B-C79CE815665C}"/>
    <dgm:cxn modelId="{62F41945-6A41-4B53-A6C6-42753AD08022}" type="presOf" srcId="{2609228E-A5C0-45E4-9F6E-5C9B111A848C}" destId="{5C6BCDC5-01CD-4D3A-AFDA-D028DCC208E0}" srcOrd="0" destOrd="2" presId="urn:microsoft.com/office/officeart/2005/8/layout/vList2"/>
    <dgm:cxn modelId="{7247D70A-F92F-4FD7-8D88-A02979CE2550}" srcId="{F6FCA15E-1300-49D8-9A19-C767DAC04A99}" destId="{5F756E09-E2C4-473D-A2FE-4ECF3FF0FF8F}" srcOrd="4" destOrd="0" parTransId="{10C2D6CB-246E-4DE9-BA2D-CAAB0A803206}" sibTransId="{14B19A7D-2D02-416A-BC65-472122B7FA1F}"/>
    <dgm:cxn modelId="{FAFF7F74-4890-456C-84DB-1DAD1A8F5E4F}" type="presOf" srcId="{BDE75AA0-EEA2-4A2B-89AC-3ECE4A048F59}" destId="{5C6BCDC5-01CD-4D3A-AFDA-D028DCC208E0}" srcOrd="0" destOrd="0" presId="urn:microsoft.com/office/officeart/2005/8/layout/vList2"/>
    <dgm:cxn modelId="{A79A16A6-BDC2-4CB9-BEB9-C44C06051F03}" type="presOf" srcId="{1DB1CF4C-3721-48A3-A006-6396E9D8EB3C}" destId="{A96A0ECB-4E20-4C79-80BC-75B0D3A2CF5E}" srcOrd="0" destOrd="1" presId="urn:microsoft.com/office/officeart/2005/8/layout/vList2"/>
    <dgm:cxn modelId="{15A114B3-475E-4011-B6DC-895210A6BB0D}" srcId="{F6FCA15E-1300-49D8-9A19-C767DAC04A99}" destId="{B3D9C1D0-DA6A-4A50-BC35-EB7AE3676D69}" srcOrd="3" destOrd="0" parTransId="{43562CBA-F6DF-4D91-98F2-8D6CC78819DB}" sibTransId="{D4A5C3C4-FFD7-4AF2-9613-450BCBC30B7C}"/>
    <dgm:cxn modelId="{941AA721-A6A2-404C-A9EB-2277D42172C8}" type="presOf" srcId="{61F8A37E-0714-4D1C-A7DF-93A477875FE8}" destId="{41659F7B-4944-4AB4-A655-69C3BEDC0729}" srcOrd="0" destOrd="2" presId="urn:microsoft.com/office/officeart/2005/8/layout/vList2"/>
    <dgm:cxn modelId="{A74FB74D-DB87-4FE9-92C4-6C4897056853}" type="presOf" srcId="{F6FCA15E-1300-49D8-9A19-C767DAC04A99}" destId="{0263673B-FFC8-4AF0-A80C-2B148C294C2A}" srcOrd="0" destOrd="0" presId="urn:microsoft.com/office/officeart/2005/8/layout/vList2"/>
    <dgm:cxn modelId="{D96B73A6-972C-4F9D-8490-A56AFD82B2C7}" srcId="{44708C06-303B-4ACD-B2F0-E95A20B60BB9}" destId="{F6FCA15E-1300-49D8-9A19-C767DAC04A99}" srcOrd="1" destOrd="0" parTransId="{A74BA5E5-A53D-4F3D-ACFA-961BF5125D5C}" sibTransId="{BA5F5378-9587-4492-B23F-3934CB1A0707}"/>
    <dgm:cxn modelId="{8A7C3343-C8BC-44C0-8B52-1AF3A639EE9F}" srcId="{3F3E3B4C-AC38-4B0D-8B13-27C9B6E4981F}" destId="{1FB0E5DE-41C1-4BEA-9154-0F0F214CF0CC}" srcOrd="4" destOrd="0" parTransId="{15566CC2-0C30-4991-B242-92177612ACED}" sibTransId="{712FEC23-C187-42DB-B364-D7FE31DE7A96}"/>
    <dgm:cxn modelId="{74214114-511C-42B1-9F94-A75CEC860BC2}" type="presOf" srcId="{1FB0E5DE-41C1-4BEA-9154-0F0F214CF0CC}" destId="{41659F7B-4944-4AB4-A655-69C3BEDC0729}" srcOrd="0" destOrd="4" presId="urn:microsoft.com/office/officeart/2005/8/layout/vList2"/>
    <dgm:cxn modelId="{7DA24476-F8F6-4BD1-A555-1A506B7044F8}" srcId="{F6FCA15E-1300-49D8-9A19-C767DAC04A99}" destId="{2609228E-A5C0-45E4-9F6E-5C9B111A848C}" srcOrd="2" destOrd="0" parTransId="{D353A636-0730-48FE-A09C-2C55CB54703A}" sibTransId="{B367BEDE-186C-435D-B6AC-82224FC26007}"/>
    <dgm:cxn modelId="{3DD0EAF7-B022-46A8-9625-DCB54A1CA9BE}" srcId="{3F3E3B4C-AC38-4B0D-8B13-27C9B6E4981F}" destId="{6419DD54-EFF8-49D1-B2CF-8A9003CD53A6}" srcOrd="1" destOrd="0" parTransId="{EC182054-FA18-41C9-BF00-D96E3EC15466}" sibTransId="{9D6A092A-9F8F-4B40-8EEC-D7854D7AAB0C}"/>
    <dgm:cxn modelId="{47C68A86-1C97-4499-9118-12EC4FB5B564}" type="presOf" srcId="{22DAB7B7-9FCC-4314-8C69-19D53AC134A4}" destId="{41659F7B-4944-4AB4-A655-69C3BEDC0729}" srcOrd="0" destOrd="0" presId="urn:microsoft.com/office/officeart/2005/8/layout/vList2"/>
    <dgm:cxn modelId="{49F0F417-63B7-4C0A-93C8-9EC66C4C9A29}" srcId="{C61D11BB-4595-44F9-9B5E-8C420BA3F5E4}" destId="{1DB1CF4C-3721-48A3-A006-6396E9D8EB3C}" srcOrd="1" destOrd="0" parTransId="{0C36E746-5E0D-4DA0-B221-00D83B67D972}" sibTransId="{A5C62536-BFD7-4C68-BB98-3D8C218F7246}"/>
    <dgm:cxn modelId="{D5F8F66A-06F1-41DE-A50D-343DB473E168}" srcId="{44708C06-303B-4ACD-B2F0-E95A20B60BB9}" destId="{3F3E3B4C-AC38-4B0D-8B13-27C9B6E4981F}" srcOrd="3" destOrd="0" parTransId="{1CF03068-2342-45E0-9E27-10C6A6C6B73E}" sibTransId="{843E94E1-C3F0-4544-A729-0E83147B36CD}"/>
    <dgm:cxn modelId="{538E0F94-2D8F-4274-AF37-252315CC096F}" type="presOf" srcId="{1A5928DB-AEEF-4FE0-BF3F-E22BAEBAD252}" destId="{A96A0ECB-4E20-4C79-80BC-75B0D3A2CF5E}" srcOrd="0" destOrd="0" presId="urn:microsoft.com/office/officeart/2005/8/layout/vList2"/>
    <dgm:cxn modelId="{4D2EE230-6158-4976-9F56-5D4016CEB4D1}" type="presParOf" srcId="{7F271AC6-E2E8-427D-B6A4-618241D2FDAA}" destId="{41C04F8C-558E-4A38-8464-2044A2BC12CB}" srcOrd="0" destOrd="0" presId="urn:microsoft.com/office/officeart/2005/8/layout/vList2"/>
    <dgm:cxn modelId="{07E74A2A-FD02-4CBC-A231-68E9E8FA1FF1}" type="presParOf" srcId="{7F271AC6-E2E8-427D-B6A4-618241D2FDAA}" destId="{A96A0ECB-4E20-4C79-80BC-75B0D3A2CF5E}" srcOrd="1" destOrd="0" presId="urn:microsoft.com/office/officeart/2005/8/layout/vList2"/>
    <dgm:cxn modelId="{4144901A-EA25-4F23-B20C-59D7B4EC93EB}" type="presParOf" srcId="{7F271AC6-E2E8-427D-B6A4-618241D2FDAA}" destId="{0263673B-FFC8-4AF0-A80C-2B148C294C2A}" srcOrd="2" destOrd="0" presId="urn:microsoft.com/office/officeart/2005/8/layout/vList2"/>
    <dgm:cxn modelId="{AA93604D-D90F-453D-80D1-57A3F4969A60}" type="presParOf" srcId="{7F271AC6-E2E8-427D-B6A4-618241D2FDAA}" destId="{5C6BCDC5-01CD-4D3A-AFDA-D028DCC208E0}" srcOrd="3" destOrd="0" presId="urn:microsoft.com/office/officeart/2005/8/layout/vList2"/>
    <dgm:cxn modelId="{A2882864-A0FF-4874-8DF8-E839B5D5E51A}" type="presParOf" srcId="{7F271AC6-E2E8-427D-B6A4-618241D2FDAA}" destId="{33777C9F-EE64-4B2F-BF3D-9063802483F3}" srcOrd="4" destOrd="0" presId="urn:microsoft.com/office/officeart/2005/8/layout/vList2"/>
    <dgm:cxn modelId="{C76D2380-F430-4D22-B924-1B72B333320E}" type="presParOf" srcId="{7F271AC6-E2E8-427D-B6A4-618241D2FDAA}" destId="{09EBEF52-6D08-4CB1-8BDA-3D44D2BF50F5}" srcOrd="5" destOrd="0" presId="urn:microsoft.com/office/officeart/2005/8/layout/vList2"/>
    <dgm:cxn modelId="{DB5B74AE-0A57-47C0-B97C-1FCA7E4AAC95}" type="presParOf" srcId="{7F271AC6-E2E8-427D-B6A4-618241D2FDAA}" destId="{48B1F019-1CE6-479A-AD63-543121743A8A}" srcOrd="6" destOrd="0" presId="urn:microsoft.com/office/officeart/2005/8/layout/vList2"/>
    <dgm:cxn modelId="{B1B1D40B-BA03-487C-9312-DDD89174F1AE}" type="presParOf" srcId="{7F271AC6-E2E8-427D-B6A4-618241D2FDAA}" destId="{41659F7B-4944-4AB4-A655-69C3BEDC072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D985B0-F992-41C0-A0DF-DB763467528A}" type="doc">
      <dgm:prSet loTypeId="urn:microsoft.com/office/officeart/2005/8/layout/hList2#1" loCatId="relationship" qsTypeId="urn:microsoft.com/office/officeart/2005/8/quickstyle/simple4" qsCatId="simple" csTypeId="urn:microsoft.com/office/officeart/2005/8/colors/accent1_2" csCatId="accent1" phldr="1"/>
      <dgm:spPr/>
      <dgm:t>
        <a:bodyPr/>
        <a:lstStyle/>
        <a:p>
          <a:endParaRPr lang="es-AR"/>
        </a:p>
      </dgm:t>
    </dgm:pt>
    <dgm:pt modelId="{6AAD33D9-E471-40F5-8F70-80606C79DA9D}">
      <dgm:prSet phldrT="[Texto]"/>
      <dgm:spPr/>
      <dgm:t>
        <a:bodyPr/>
        <a:lstStyle/>
        <a:p>
          <a:r>
            <a:rPr lang="es-AR" dirty="0" smtClean="0"/>
            <a:t>Codificación</a:t>
          </a:r>
          <a:endParaRPr lang="es-AR" dirty="0"/>
        </a:p>
      </dgm:t>
    </dgm:pt>
    <dgm:pt modelId="{D7EADBF8-7F70-4B23-AE49-BC3FD68BDD34}" type="parTrans" cxnId="{5D979F65-1D02-4753-86D0-562C2E6BACCD}">
      <dgm:prSet/>
      <dgm:spPr/>
      <dgm:t>
        <a:bodyPr/>
        <a:lstStyle/>
        <a:p>
          <a:endParaRPr lang="es-AR"/>
        </a:p>
      </dgm:t>
    </dgm:pt>
    <dgm:pt modelId="{FB7DE2E2-3903-4C74-B456-BDE81F5DFC0E}" type="sibTrans" cxnId="{5D979F65-1D02-4753-86D0-562C2E6BACCD}">
      <dgm:prSet/>
      <dgm:spPr/>
      <dgm:t>
        <a:bodyPr/>
        <a:lstStyle/>
        <a:p>
          <a:endParaRPr lang="es-AR"/>
        </a:p>
      </dgm:t>
    </dgm:pt>
    <dgm:pt modelId="{F247B72D-C90A-484E-81DD-67ECFE5B50BF}">
      <dgm:prSet phldrT="[Texto]"/>
      <dgm:spPr/>
      <dgm:t>
        <a:bodyPr/>
        <a:lstStyle/>
        <a:p>
          <a:r>
            <a:rPr lang="es-AR" dirty="0" smtClean="0"/>
            <a:t>Elección del lenguaje</a:t>
          </a:r>
          <a:endParaRPr lang="es-AR" dirty="0"/>
        </a:p>
      </dgm:t>
    </dgm:pt>
    <dgm:pt modelId="{EF1DEB93-E69B-4B18-B98E-89D0BBBDE714}" type="parTrans" cxnId="{E37D875E-080E-40CA-9627-C496281EEEC9}">
      <dgm:prSet/>
      <dgm:spPr/>
      <dgm:t>
        <a:bodyPr/>
        <a:lstStyle/>
        <a:p>
          <a:endParaRPr lang="es-AR"/>
        </a:p>
      </dgm:t>
    </dgm:pt>
    <dgm:pt modelId="{670C7075-97B7-4D27-B447-DFFF0578222A}" type="sibTrans" cxnId="{E37D875E-080E-40CA-9627-C496281EEEC9}">
      <dgm:prSet/>
      <dgm:spPr/>
      <dgm:t>
        <a:bodyPr/>
        <a:lstStyle/>
        <a:p>
          <a:endParaRPr lang="es-AR"/>
        </a:p>
      </dgm:t>
    </dgm:pt>
    <dgm:pt modelId="{6C6E6D88-5EF3-45D7-967A-A0080BE08842}">
      <dgm:prSet phldrT="[Texto]"/>
      <dgm:spPr/>
      <dgm:t>
        <a:bodyPr/>
        <a:lstStyle/>
        <a:p>
          <a:r>
            <a:rPr lang="es-AR" dirty="0" smtClean="0"/>
            <a:t>Desarrollo de los algoritmos</a:t>
          </a:r>
          <a:endParaRPr lang="es-AR" dirty="0"/>
        </a:p>
      </dgm:t>
    </dgm:pt>
    <dgm:pt modelId="{4E91B0F4-AC10-41FC-915D-CDEA6563125A}" type="parTrans" cxnId="{26F07A2A-1C12-4BD3-82AB-38809FD68926}">
      <dgm:prSet/>
      <dgm:spPr/>
      <dgm:t>
        <a:bodyPr/>
        <a:lstStyle/>
        <a:p>
          <a:endParaRPr lang="es-AR"/>
        </a:p>
      </dgm:t>
    </dgm:pt>
    <dgm:pt modelId="{6B740ABA-F9A3-486A-BE0B-23D1D98913C0}" type="sibTrans" cxnId="{26F07A2A-1C12-4BD3-82AB-38809FD68926}">
      <dgm:prSet/>
      <dgm:spPr/>
      <dgm:t>
        <a:bodyPr/>
        <a:lstStyle/>
        <a:p>
          <a:endParaRPr lang="es-AR"/>
        </a:p>
      </dgm:t>
    </dgm:pt>
    <dgm:pt modelId="{C8B4E141-47F4-435C-B9AD-CE9B2E64C7D8}">
      <dgm:prSet phldrT="[Texto]"/>
      <dgm:spPr/>
      <dgm:t>
        <a:bodyPr/>
        <a:lstStyle/>
        <a:p>
          <a:r>
            <a:rPr lang="es-AR" dirty="0" smtClean="0"/>
            <a:t>Inyección</a:t>
          </a:r>
          <a:endParaRPr lang="es-AR" dirty="0"/>
        </a:p>
      </dgm:t>
    </dgm:pt>
    <dgm:pt modelId="{0755C8AF-AAB2-4320-B208-FFCB7E09452F}" type="parTrans" cxnId="{65E964B4-BC5A-488B-BDAA-75F6A2A80999}">
      <dgm:prSet/>
      <dgm:spPr/>
      <dgm:t>
        <a:bodyPr/>
        <a:lstStyle/>
        <a:p>
          <a:endParaRPr lang="es-AR"/>
        </a:p>
      </dgm:t>
    </dgm:pt>
    <dgm:pt modelId="{2AA3184F-321F-4CBF-B6F5-1D246071B80D}" type="sibTrans" cxnId="{65E964B4-BC5A-488B-BDAA-75F6A2A80999}">
      <dgm:prSet/>
      <dgm:spPr/>
      <dgm:t>
        <a:bodyPr/>
        <a:lstStyle/>
        <a:p>
          <a:endParaRPr lang="es-AR"/>
        </a:p>
      </dgm:t>
    </dgm:pt>
    <dgm:pt modelId="{2F1CEF04-5660-4FA5-9571-4DD58E31BD40}">
      <dgm:prSet phldrT="[Texto]"/>
      <dgm:spPr/>
      <dgm:t>
        <a:bodyPr/>
        <a:lstStyle/>
        <a:p>
          <a:r>
            <a:rPr lang="es-AR" dirty="0" smtClean="0"/>
            <a:t>Determinación de los nodos y definición del criterio</a:t>
          </a:r>
          <a:endParaRPr lang="es-AR" dirty="0"/>
        </a:p>
      </dgm:t>
    </dgm:pt>
    <dgm:pt modelId="{3F9F8332-1D8E-40F4-BB5E-24F4859DFEE6}" type="parTrans" cxnId="{064558C0-4CDF-4151-954F-688F1E31D79B}">
      <dgm:prSet/>
      <dgm:spPr/>
      <dgm:t>
        <a:bodyPr/>
        <a:lstStyle/>
        <a:p>
          <a:endParaRPr lang="es-AR"/>
        </a:p>
      </dgm:t>
    </dgm:pt>
    <dgm:pt modelId="{355C7632-D6D6-4B6E-BBE8-90B61ED5D615}" type="sibTrans" cxnId="{064558C0-4CDF-4151-954F-688F1E31D79B}">
      <dgm:prSet/>
      <dgm:spPr/>
      <dgm:t>
        <a:bodyPr/>
        <a:lstStyle/>
        <a:p>
          <a:endParaRPr lang="es-AR"/>
        </a:p>
      </dgm:t>
    </dgm:pt>
    <dgm:pt modelId="{19FB82D1-DA9C-4A9F-996F-5D6E94120F2C}">
      <dgm:prSet phldrT="[Texto]"/>
      <dgm:spPr/>
      <dgm:t>
        <a:bodyPr/>
        <a:lstStyle/>
        <a:p>
          <a:r>
            <a:rPr lang="es-AR" dirty="0" smtClean="0"/>
            <a:t>Simulación</a:t>
          </a:r>
          <a:endParaRPr lang="es-AR" dirty="0"/>
        </a:p>
      </dgm:t>
    </dgm:pt>
    <dgm:pt modelId="{3FA3BD4A-306F-43A1-BE9B-308763BDC234}" type="parTrans" cxnId="{D84DC1BC-5C94-4F0C-A6F9-506128F5F6CF}">
      <dgm:prSet/>
      <dgm:spPr/>
      <dgm:t>
        <a:bodyPr/>
        <a:lstStyle/>
        <a:p>
          <a:endParaRPr lang="es-AR"/>
        </a:p>
      </dgm:t>
    </dgm:pt>
    <dgm:pt modelId="{DB1DECE1-2954-44CD-B5E0-392E74CFBD6F}" type="sibTrans" cxnId="{D84DC1BC-5C94-4F0C-A6F9-506128F5F6CF}">
      <dgm:prSet/>
      <dgm:spPr/>
      <dgm:t>
        <a:bodyPr/>
        <a:lstStyle/>
        <a:p>
          <a:endParaRPr lang="es-AR"/>
        </a:p>
      </dgm:t>
    </dgm:pt>
    <dgm:pt modelId="{D5728EDF-102F-4666-8B0F-3B97726BE7CA}">
      <dgm:prSet phldrT="[Texto]"/>
      <dgm:spPr/>
      <dgm:t>
        <a:bodyPr/>
        <a:lstStyle/>
        <a:p>
          <a:r>
            <a:rPr lang="es-AR" dirty="0" smtClean="0"/>
            <a:t>Configuración del ambiente virtualizado</a:t>
          </a:r>
          <a:endParaRPr lang="es-AR" dirty="0"/>
        </a:p>
      </dgm:t>
    </dgm:pt>
    <dgm:pt modelId="{C809EBC1-D936-4F1A-9DED-27C0E87A1C1C}" type="parTrans" cxnId="{61BD958A-1C36-40C2-BF56-99029960E866}">
      <dgm:prSet/>
      <dgm:spPr/>
      <dgm:t>
        <a:bodyPr/>
        <a:lstStyle/>
        <a:p>
          <a:endParaRPr lang="es-AR"/>
        </a:p>
      </dgm:t>
    </dgm:pt>
    <dgm:pt modelId="{41951E76-15CE-4879-A320-D3EDEF717F04}" type="sibTrans" cxnId="{61BD958A-1C36-40C2-BF56-99029960E866}">
      <dgm:prSet/>
      <dgm:spPr/>
      <dgm:t>
        <a:bodyPr/>
        <a:lstStyle/>
        <a:p>
          <a:endParaRPr lang="es-AR"/>
        </a:p>
      </dgm:t>
    </dgm:pt>
    <dgm:pt modelId="{12E3F15A-2AFE-4808-B727-C7AF52123798}">
      <dgm:prSet phldrT="[Texto]"/>
      <dgm:spPr/>
      <dgm:t>
        <a:bodyPr/>
        <a:lstStyle/>
        <a:p>
          <a:r>
            <a:rPr lang="es-AR" dirty="0" smtClean="0"/>
            <a:t>Pre-análisis</a:t>
          </a:r>
          <a:endParaRPr lang="es-AR" dirty="0"/>
        </a:p>
      </dgm:t>
    </dgm:pt>
    <dgm:pt modelId="{B679DC40-64DE-4885-A1D0-9D01CD8A863D}" type="parTrans" cxnId="{E35445DC-BE1D-4860-B351-3E587AEF8FC7}">
      <dgm:prSet/>
      <dgm:spPr/>
      <dgm:t>
        <a:bodyPr/>
        <a:lstStyle/>
        <a:p>
          <a:endParaRPr lang="es-AR"/>
        </a:p>
      </dgm:t>
    </dgm:pt>
    <dgm:pt modelId="{B5EA6FEA-9223-4997-8057-DF38C484678A}" type="sibTrans" cxnId="{E35445DC-BE1D-4860-B351-3E587AEF8FC7}">
      <dgm:prSet/>
      <dgm:spPr/>
      <dgm:t>
        <a:bodyPr/>
        <a:lstStyle/>
        <a:p>
          <a:endParaRPr lang="es-AR"/>
        </a:p>
      </dgm:t>
    </dgm:pt>
    <dgm:pt modelId="{34871C5F-23F4-4FD7-8F4E-123C17739740}">
      <dgm:prSet phldrT="[Texto]"/>
      <dgm:spPr/>
      <dgm:t>
        <a:bodyPr/>
        <a:lstStyle/>
        <a:p>
          <a:r>
            <a:rPr lang="es-AR" dirty="0" smtClean="0"/>
            <a:t>Implementación</a:t>
          </a:r>
          <a:endParaRPr lang="es-AR" dirty="0"/>
        </a:p>
      </dgm:t>
    </dgm:pt>
    <dgm:pt modelId="{B661BC36-2E36-4EAC-8D39-D1116EAC3372}" type="parTrans" cxnId="{4821EE5C-6AAF-44EF-A0AA-EF5EEBCED949}">
      <dgm:prSet/>
      <dgm:spPr/>
      <dgm:t>
        <a:bodyPr/>
        <a:lstStyle/>
        <a:p>
          <a:endParaRPr lang="es-AR"/>
        </a:p>
      </dgm:t>
    </dgm:pt>
    <dgm:pt modelId="{D25FF03E-5222-4D00-98E2-57EBB6A476D3}" type="sibTrans" cxnId="{4821EE5C-6AAF-44EF-A0AA-EF5EEBCED949}">
      <dgm:prSet/>
      <dgm:spPr/>
      <dgm:t>
        <a:bodyPr/>
        <a:lstStyle/>
        <a:p>
          <a:endParaRPr lang="es-AR"/>
        </a:p>
      </dgm:t>
    </dgm:pt>
    <dgm:pt modelId="{19B20CF0-7F46-40CD-9ECC-10B9EFB985E0}">
      <dgm:prSet phldrT="[Texto]"/>
      <dgm:spPr/>
      <dgm:t>
        <a:bodyPr/>
        <a:lstStyle/>
        <a:p>
          <a:r>
            <a:rPr lang="es-AR" dirty="0" smtClean="0"/>
            <a:t>Generación de archivos y almacenamiento en la base de datos</a:t>
          </a:r>
          <a:endParaRPr lang="es-AR" dirty="0"/>
        </a:p>
      </dgm:t>
    </dgm:pt>
    <dgm:pt modelId="{F96A4735-ABCD-438B-B937-911AF502C323}" type="parTrans" cxnId="{0DA0ECCE-1A73-4DC9-B822-789B70CEE784}">
      <dgm:prSet/>
      <dgm:spPr/>
      <dgm:t>
        <a:bodyPr/>
        <a:lstStyle/>
        <a:p>
          <a:endParaRPr lang="es-AR"/>
        </a:p>
      </dgm:t>
    </dgm:pt>
    <dgm:pt modelId="{B30968BA-EC4E-461B-A756-2264346BA22C}" type="sibTrans" cxnId="{0DA0ECCE-1A73-4DC9-B822-789B70CEE784}">
      <dgm:prSet/>
      <dgm:spPr/>
      <dgm:t>
        <a:bodyPr/>
        <a:lstStyle/>
        <a:p>
          <a:endParaRPr lang="es-AR"/>
        </a:p>
      </dgm:t>
    </dgm:pt>
    <dgm:pt modelId="{4226B12D-E302-43AF-8B50-309C6137E5C3}">
      <dgm:prSet phldrT="[Texto]"/>
      <dgm:spPr/>
      <dgm:t>
        <a:bodyPr/>
        <a:lstStyle/>
        <a:p>
          <a:r>
            <a:rPr lang="es-AR" dirty="0" smtClean="0"/>
            <a:t>Generación e importación automática de tablas</a:t>
          </a:r>
          <a:endParaRPr lang="es-AR" dirty="0"/>
        </a:p>
      </dgm:t>
    </dgm:pt>
    <dgm:pt modelId="{CBC2977A-6744-4C41-A3FE-A4827AA9FE7F}" type="parTrans" cxnId="{37A1186C-C5B1-41B6-A43E-B61DC05ADD7B}">
      <dgm:prSet/>
      <dgm:spPr/>
      <dgm:t>
        <a:bodyPr/>
        <a:lstStyle/>
        <a:p>
          <a:endParaRPr lang="es-AR"/>
        </a:p>
      </dgm:t>
    </dgm:pt>
    <dgm:pt modelId="{E3B21E6C-B051-4E2D-B1E8-17DC0F772EE4}" type="sibTrans" cxnId="{37A1186C-C5B1-41B6-A43E-B61DC05ADD7B}">
      <dgm:prSet/>
      <dgm:spPr/>
      <dgm:t>
        <a:bodyPr/>
        <a:lstStyle/>
        <a:p>
          <a:endParaRPr lang="es-AR"/>
        </a:p>
      </dgm:t>
    </dgm:pt>
    <dgm:pt modelId="{F59F90C1-2A30-4C35-B08D-0E31AFC816E0}">
      <dgm:prSet phldrT="[Texto]"/>
      <dgm:spPr/>
      <dgm:t>
        <a:bodyPr/>
        <a:lstStyle/>
        <a:p>
          <a:r>
            <a:rPr lang="es-AR" dirty="0" smtClean="0"/>
            <a:t>Simulación y almacenamiento en la base de datos</a:t>
          </a:r>
          <a:endParaRPr lang="es-AR" dirty="0"/>
        </a:p>
      </dgm:t>
    </dgm:pt>
    <dgm:pt modelId="{3CE5C81F-66C1-4D7B-B53C-10C0CEE2E533}" type="parTrans" cxnId="{11454CF8-D09F-4262-B5E8-BAA4CB2FD946}">
      <dgm:prSet/>
      <dgm:spPr/>
      <dgm:t>
        <a:bodyPr/>
        <a:lstStyle/>
        <a:p>
          <a:endParaRPr lang="es-AR"/>
        </a:p>
      </dgm:t>
    </dgm:pt>
    <dgm:pt modelId="{CF614269-AF25-4B02-93B2-EF099F653B4A}" type="sibTrans" cxnId="{11454CF8-D09F-4262-B5E8-BAA4CB2FD946}">
      <dgm:prSet/>
      <dgm:spPr/>
      <dgm:t>
        <a:bodyPr/>
        <a:lstStyle/>
        <a:p>
          <a:endParaRPr lang="es-AR"/>
        </a:p>
      </dgm:t>
    </dgm:pt>
    <dgm:pt modelId="{8A95C357-1788-4660-9EA5-1229854C4CAB}">
      <dgm:prSet phldrT="[Texto]"/>
      <dgm:spPr/>
      <dgm:t>
        <a:bodyPr/>
        <a:lstStyle/>
        <a:p>
          <a:r>
            <a:rPr lang="es-AR" dirty="0" smtClean="0"/>
            <a:t>Determinación de nodos con salidas erróneas</a:t>
          </a:r>
          <a:endParaRPr lang="es-AR" dirty="0"/>
        </a:p>
      </dgm:t>
    </dgm:pt>
    <dgm:pt modelId="{A6DE03C0-33A8-472B-A19E-264AD584278F}" type="parTrans" cxnId="{A574F542-170D-48D4-B536-0456E9F60A2B}">
      <dgm:prSet/>
      <dgm:spPr/>
      <dgm:t>
        <a:bodyPr/>
        <a:lstStyle/>
        <a:p>
          <a:endParaRPr lang="es-AR"/>
        </a:p>
      </dgm:t>
    </dgm:pt>
    <dgm:pt modelId="{95672002-D18B-4826-BABA-1A8F71796B05}" type="sibTrans" cxnId="{A574F542-170D-48D4-B536-0456E9F60A2B}">
      <dgm:prSet/>
      <dgm:spPr/>
      <dgm:t>
        <a:bodyPr/>
        <a:lstStyle/>
        <a:p>
          <a:endParaRPr lang="es-AR"/>
        </a:p>
      </dgm:t>
    </dgm:pt>
    <dgm:pt modelId="{3EB53A9D-6F88-4C3B-87D9-D59CC7DCD153}">
      <dgm:prSet phldrT="[Texto]"/>
      <dgm:spPr/>
      <dgm:t>
        <a:bodyPr/>
        <a:lstStyle/>
        <a:p>
          <a:r>
            <a:rPr lang="es-AR" dirty="0" smtClean="0"/>
            <a:t>Determinación de la duración y amplitud del efecto</a:t>
          </a:r>
          <a:endParaRPr lang="es-AR" dirty="0"/>
        </a:p>
      </dgm:t>
    </dgm:pt>
    <dgm:pt modelId="{71EB0D3D-3ED5-4A1F-83BF-DE15FBD47E5E}" type="parTrans" cxnId="{0562A2C1-98A3-456A-9AA1-5B0A5A3E206F}">
      <dgm:prSet/>
      <dgm:spPr/>
      <dgm:t>
        <a:bodyPr/>
        <a:lstStyle/>
        <a:p>
          <a:endParaRPr lang="es-AR"/>
        </a:p>
      </dgm:t>
    </dgm:pt>
    <dgm:pt modelId="{FC7F64D7-5009-4504-ACE6-5DDA4C19087B}" type="sibTrans" cxnId="{0562A2C1-98A3-456A-9AA1-5B0A5A3E206F}">
      <dgm:prSet/>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 modelId="{BFB33C08-C4FF-46FC-A24D-70D529E94781}" type="pres">
      <dgm:prSet presAssocID="{6AAD33D9-E471-40F5-8F70-80606C79DA9D}" presName="compositeNode" presStyleCnt="0">
        <dgm:presLayoutVars>
          <dgm:bulletEnabled val="1"/>
        </dgm:presLayoutVars>
      </dgm:prSet>
      <dgm:spPr/>
    </dgm:pt>
    <dgm:pt modelId="{26B0CB7C-D4E2-43A3-97E1-33EC24D881B7}" type="pres">
      <dgm:prSet presAssocID="{6AAD33D9-E471-40F5-8F70-80606C79DA9D}" presName="image" presStyleLbl="fgImgPlace1" presStyleIdx="0" presStyleCnt="4"/>
      <dgm:spPr>
        <a:blipFill rotWithShape="0">
          <a:blip xmlns:r="http://schemas.openxmlformats.org/officeDocument/2006/relationships" r:embed="rId1"/>
          <a:stretch>
            <a:fillRect/>
          </a:stretch>
        </a:blipFill>
      </dgm:spPr>
      <dgm:t>
        <a:bodyPr/>
        <a:lstStyle/>
        <a:p>
          <a:endParaRPr lang="es-AR"/>
        </a:p>
      </dgm:t>
    </dgm:pt>
    <dgm:pt modelId="{E1183BD7-0429-4707-9FCC-1ED6461A208B}" type="pres">
      <dgm:prSet presAssocID="{6AAD33D9-E471-40F5-8F70-80606C79DA9D}" presName="childNode" presStyleLbl="node1" presStyleIdx="0" presStyleCnt="4">
        <dgm:presLayoutVars>
          <dgm:bulletEnabled val="1"/>
        </dgm:presLayoutVars>
      </dgm:prSet>
      <dgm:spPr/>
      <dgm:t>
        <a:bodyPr/>
        <a:lstStyle/>
        <a:p>
          <a:endParaRPr lang="es-AR"/>
        </a:p>
      </dgm:t>
    </dgm:pt>
    <dgm:pt modelId="{796565FA-A8B9-46BA-8356-76FA771B6A85}" type="pres">
      <dgm:prSet presAssocID="{6AAD33D9-E471-40F5-8F70-80606C79DA9D}" presName="parentNode" presStyleLbl="revTx" presStyleIdx="0" presStyleCnt="4">
        <dgm:presLayoutVars>
          <dgm:chMax val="0"/>
          <dgm:bulletEnabled val="1"/>
        </dgm:presLayoutVars>
      </dgm:prSet>
      <dgm:spPr/>
      <dgm:t>
        <a:bodyPr/>
        <a:lstStyle/>
        <a:p>
          <a:endParaRPr lang="es-AR"/>
        </a:p>
      </dgm:t>
    </dgm:pt>
    <dgm:pt modelId="{05A2EE77-A25F-4578-9774-A72003DC31FB}" type="pres">
      <dgm:prSet presAssocID="{FB7DE2E2-3903-4C74-B456-BDE81F5DFC0E}" presName="sibTrans" presStyleCnt="0"/>
      <dgm:spPr/>
    </dgm:pt>
    <dgm:pt modelId="{41364295-A39F-4F75-935F-56F665894944}" type="pres">
      <dgm:prSet presAssocID="{C8B4E141-47F4-435C-B9AD-CE9B2E64C7D8}" presName="compositeNode" presStyleCnt="0">
        <dgm:presLayoutVars>
          <dgm:bulletEnabled val="1"/>
        </dgm:presLayoutVars>
      </dgm:prSet>
      <dgm:spPr/>
    </dgm:pt>
    <dgm:pt modelId="{DD08B832-2BD4-4532-B988-CE751E4BA221}" type="pres">
      <dgm:prSet presAssocID="{C8B4E141-47F4-435C-B9AD-CE9B2E64C7D8}" presName="image" presStyleLbl="fgImgPlace1" presStyleIdx="1" presStyleCnt="4"/>
      <dgm:spPr>
        <a:blipFill rotWithShape="0">
          <a:blip xmlns:r="http://schemas.openxmlformats.org/officeDocument/2006/relationships" r:embed="rId2"/>
          <a:stretch>
            <a:fillRect/>
          </a:stretch>
        </a:blipFill>
      </dgm:spPr>
    </dgm:pt>
    <dgm:pt modelId="{D09BDCF9-B6AE-4482-83CA-29A57BE5B006}" type="pres">
      <dgm:prSet presAssocID="{C8B4E141-47F4-435C-B9AD-CE9B2E64C7D8}" presName="childNode" presStyleLbl="node1" presStyleIdx="1" presStyleCnt="4">
        <dgm:presLayoutVars>
          <dgm:bulletEnabled val="1"/>
        </dgm:presLayoutVars>
      </dgm:prSet>
      <dgm:spPr/>
      <dgm:t>
        <a:bodyPr/>
        <a:lstStyle/>
        <a:p>
          <a:endParaRPr lang="es-AR"/>
        </a:p>
      </dgm:t>
    </dgm:pt>
    <dgm:pt modelId="{A661B534-4AB5-4378-81FC-8A50002BBF30}" type="pres">
      <dgm:prSet presAssocID="{C8B4E141-47F4-435C-B9AD-CE9B2E64C7D8}" presName="parentNode" presStyleLbl="revTx" presStyleIdx="1" presStyleCnt="4">
        <dgm:presLayoutVars>
          <dgm:chMax val="0"/>
          <dgm:bulletEnabled val="1"/>
        </dgm:presLayoutVars>
      </dgm:prSet>
      <dgm:spPr/>
      <dgm:t>
        <a:bodyPr/>
        <a:lstStyle/>
        <a:p>
          <a:endParaRPr lang="es-AR"/>
        </a:p>
      </dgm:t>
    </dgm:pt>
    <dgm:pt modelId="{189C3D93-DC2C-4C69-9658-E102D0A7A8D2}" type="pres">
      <dgm:prSet presAssocID="{2AA3184F-321F-4CBF-B6F5-1D246071B80D}" presName="sibTrans" presStyleCnt="0"/>
      <dgm:spPr/>
    </dgm:pt>
    <dgm:pt modelId="{14DCECFD-0BE5-40F2-8BE4-044D667BDEF6}" type="pres">
      <dgm:prSet presAssocID="{19FB82D1-DA9C-4A9F-996F-5D6E94120F2C}" presName="compositeNode" presStyleCnt="0">
        <dgm:presLayoutVars>
          <dgm:bulletEnabled val="1"/>
        </dgm:presLayoutVars>
      </dgm:prSet>
      <dgm:spPr/>
    </dgm:pt>
    <dgm:pt modelId="{E219CE3B-456D-416F-AA58-5DF5B8B36966}" type="pres">
      <dgm:prSet presAssocID="{19FB82D1-DA9C-4A9F-996F-5D6E94120F2C}" presName="image" presStyleLbl="fgImgPlace1" presStyleIdx="2" presStyleCnt="4"/>
      <dgm:spPr>
        <a:blipFill rotWithShape="0">
          <a:blip xmlns:r="http://schemas.openxmlformats.org/officeDocument/2006/relationships" r:embed="rId3"/>
          <a:stretch>
            <a:fillRect/>
          </a:stretch>
        </a:blipFill>
      </dgm:spPr>
    </dgm:pt>
    <dgm:pt modelId="{75371E2A-895B-4B16-B02A-DBFE3269960E}" type="pres">
      <dgm:prSet presAssocID="{19FB82D1-DA9C-4A9F-996F-5D6E94120F2C}" presName="childNode" presStyleLbl="node1" presStyleIdx="2" presStyleCnt="4">
        <dgm:presLayoutVars>
          <dgm:bulletEnabled val="1"/>
        </dgm:presLayoutVars>
      </dgm:prSet>
      <dgm:spPr/>
      <dgm:t>
        <a:bodyPr/>
        <a:lstStyle/>
        <a:p>
          <a:endParaRPr lang="es-AR"/>
        </a:p>
      </dgm:t>
    </dgm:pt>
    <dgm:pt modelId="{0066362C-EDA1-43C9-AD73-66A1B6B955D2}" type="pres">
      <dgm:prSet presAssocID="{19FB82D1-DA9C-4A9F-996F-5D6E94120F2C}" presName="parentNode" presStyleLbl="revTx" presStyleIdx="2" presStyleCnt="4">
        <dgm:presLayoutVars>
          <dgm:chMax val="0"/>
          <dgm:bulletEnabled val="1"/>
        </dgm:presLayoutVars>
      </dgm:prSet>
      <dgm:spPr/>
      <dgm:t>
        <a:bodyPr/>
        <a:lstStyle/>
        <a:p>
          <a:endParaRPr lang="es-AR"/>
        </a:p>
      </dgm:t>
    </dgm:pt>
    <dgm:pt modelId="{C66D4915-9069-4A35-9AB6-4108809588C7}" type="pres">
      <dgm:prSet presAssocID="{DB1DECE1-2954-44CD-B5E0-392E74CFBD6F}" presName="sibTrans" presStyleCnt="0"/>
      <dgm:spPr/>
    </dgm:pt>
    <dgm:pt modelId="{3713D22E-2D10-4ACB-9C91-44CBDAD2638E}" type="pres">
      <dgm:prSet presAssocID="{12E3F15A-2AFE-4808-B727-C7AF52123798}" presName="compositeNode" presStyleCnt="0">
        <dgm:presLayoutVars>
          <dgm:bulletEnabled val="1"/>
        </dgm:presLayoutVars>
      </dgm:prSet>
      <dgm:spPr/>
    </dgm:pt>
    <dgm:pt modelId="{9BDC7C31-8470-418F-AA33-D0F153D75747}" type="pres">
      <dgm:prSet presAssocID="{12E3F15A-2AFE-4808-B727-C7AF52123798}" presName="image" presStyleLbl="fgImgPlace1" presStyleIdx="3" presStyleCnt="4"/>
      <dgm:spPr>
        <a:blipFill rotWithShape="0">
          <a:blip xmlns:r="http://schemas.openxmlformats.org/officeDocument/2006/relationships" r:embed="rId4"/>
          <a:stretch>
            <a:fillRect/>
          </a:stretch>
        </a:blipFill>
      </dgm:spPr>
    </dgm:pt>
    <dgm:pt modelId="{7799EFF0-CB5B-45AF-9ECC-AF5ADE221639}" type="pres">
      <dgm:prSet presAssocID="{12E3F15A-2AFE-4808-B727-C7AF52123798}" presName="childNode" presStyleLbl="node1" presStyleIdx="3" presStyleCnt="4">
        <dgm:presLayoutVars>
          <dgm:bulletEnabled val="1"/>
        </dgm:presLayoutVars>
      </dgm:prSet>
      <dgm:spPr/>
      <dgm:t>
        <a:bodyPr/>
        <a:lstStyle/>
        <a:p>
          <a:endParaRPr lang="es-AR"/>
        </a:p>
      </dgm:t>
    </dgm:pt>
    <dgm:pt modelId="{C8BB9FC6-6AFF-4933-9021-7411AFD5B0A7}" type="pres">
      <dgm:prSet presAssocID="{12E3F15A-2AFE-4808-B727-C7AF52123798}" presName="parentNode" presStyleLbl="revTx" presStyleIdx="3" presStyleCnt="4">
        <dgm:presLayoutVars>
          <dgm:chMax val="0"/>
          <dgm:bulletEnabled val="1"/>
        </dgm:presLayoutVars>
      </dgm:prSet>
      <dgm:spPr/>
      <dgm:t>
        <a:bodyPr/>
        <a:lstStyle/>
        <a:p>
          <a:endParaRPr lang="es-AR"/>
        </a:p>
      </dgm:t>
    </dgm:pt>
  </dgm:ptLst>
  <dgm:cxnLst>
    <dgm:cxn modelId="{A574F542-170D-48D4-B536-0456E9F60A2B}" srcId="{12E3F15A-2AFE-4808-B727-C7AF52123798}" destId="{8A95C357-1788-4660-9EA5-1229854C4CAB}" srcOrd="0" destOrd="0" parTransId="{A6DE03C0-33A8-472B-A19E-264AD584278F}" sibTransId="{95672002-D18B-4826-BABA-1A8F71796B05}"/>
    <dgm:cxn modelId="{0562A2C1-98A3-456A-9AA1-5B0A5A3E206F}" srcId="{12E3F15A-2AFE-4808-B727-C7AF52123798}" destId="{3EB53A9D-6F88-4C3B-87D9-D59CC7DCD153}" srcOrd="1" destOrd="0" parTransId="{71EB0D3D-3ED5-4A1F-83BF-DE15FBD47E5E}" sibTransId="{FC7F64D7-5009-4504-ACE6-5DDA4C19087B}"/>
    <dgm:cxn modelId="{5D979F65-1D02-4753-86D0-562C2E6BACCD}" srcId="{0ED985B0-F992-41C0-A0DF-DB763467528A}" destId="{6AAD33D9-E471-40F5-8F70-80606C79DA9D}" srcOrd="0" destOrd="0" parTransId="{D7EADBF8-7F70-4B23-AE49-BC3FD68BDD34}" sibTransId="{FB7DE2E2-3903-4C74-B456-BDE81F5DFC0E}"/>
    <dgm:cxn modelId="{FC7366B8-DE6E-4AA0-87ED-D16E53A01EBC}" type="presOf" srcId="{3EB53A9D-6F88-4C3B-87D9-D59CC7DCD153}" destId="{7799EFF0-CB5B-45AF-9ECC-AF5ADE221639}" srcOrd="0" destOrd="1" presId="urn:microsoft.com/office/officeart/2005/8/layout/hList2#1"/>
    <dgm:cxn modelId="{09A2C074-DEDE-44C2-922F-3AFF76EC8CCB}" type="presOf" srcId="{2F1CEF04-5660-4FA5-9571-4DD58E31BD40}" destId="{D09BDCF9-B6AE-4482-83CA-29A57BE5B006}" srcOrd="0" destOrd="0" presId="urn:microsoft.com/office/officeart/2005/8/layout/hList2#1"/>
    <dgm:cxn modelId="{62929F2A-BEEE-4F12-B3BE-41B2622F3458}" type="presOf" srcId="{12E3F15A-2AFE-4808-B727-C7AF52123798}" destId="{C8BB9FC6-6AFF-4933-9021-7411AFD5B0A7}" srcOrd="0" destOrd="0" presId="urn:microsoft.com/office/officeart/2005/8/layout/hList2#1"/>
    <dgm:cxn modelId="{0DA0ECCE-1A73-4DC9-B822-789B70CEE784}" srcId="{C8B4E141-47F4-435C-B9AD-CE9B2E64C7D8}" destId="{19B20CF0-7F46-40CD-9ECC-10B9EFB985E0}" srcOrd="1" destOrd="0" parTransId="{F96A4735-ABCD-438B-B937-911AF502C323}" sibTransId="{B30968BA-EC4E-461B-A756-2264346BA22C}"/>
    <dgm:cxn modelId="{24B82839-6986-4D5C-9A89-BD5A12229049}" type="presOf" srcId="{F247B72D-C90A-484E-81DD-67ECFE5B50BF}" destId="{E1183BD7-0429-4707-9FCC-1ED6461A208B}" srcOrd="0" destOrd="0" presId="urn:microsoft.com/office/officeart/2005/8/layout/hList2#1"/>
    <dgm:cxn modelId="{D84DC1BC-5C94-4F0C-A6F9-506128F5F6CF}" srcId="{0ED985B0-F992-41C0-A0DF-DB763467528A}" destId="{19FB82D1-DA9C-4A9F-996F-5D6E94120F2C}" srcOrd="2" destOrd="0" parTransId="{3FA3BD4A-306F-43A1-BE9B-308763BDC234}" sibTransId="{DB1DECE1-2954-44CD-B5E0-392E74CFBD6F}"/>
    <dgm:cxn modelId="{FD910211-C456-4FAB-B82B-6A40A24DA704}" type="presOf" srcId="{6C6E6D88-5EF3-45D7-967A-A0080BE08842}" destId="{E1183BD7-0429-4707-9FCC-1ED6461A208B}" srcOrd="0" destOrd="1" presId="urn:microsoft.com/office/officeart/2005/8/layout/hList2#1"/>
    <dgm:cxn modelId="{11454CF8-D09F-4262-B5E8-BAA4CB2FD946}" srcId="{19FB82D1-DA9C-4A9F-996F-5D6E94120F2C}" destId="{F59F90C1-2A30-4C35-B08D-0E31AFC816E0}" srcOrd="1" destOrd="0" parTransId="{3CE5C81F-66C1-4D7B-B53C-10C0CEE2E533}" sibTransId="{CF614269-AF25-4B02-93B2-EF099F653B4A}"/>
    <dgm:cxn modelId="{6A7E3D21-5BAA-446A-9144-96995FBEB68D}" type="presOf" srcId="{8A95C357-1788-4660-9EA5-1229854C4CAB}" destId="{7799EFF0-CB5B-45AF-9ECC-AF5ADE221639}" srcOrd="0" destOrd="0" presId="urn:microsoft.com/office/officeart/2005/8/layout/hList2#1"/>
    <dgm:cxn modelId="{61BD958A-1C36-40C2-BF56-99029960E866}" srcId="{19FB82D1-DA9C-4A9F-996F-5D6E94120F2C}" destId="{D5728EDF-102F-4666-8B0F-3B97726BE7CA}" srcOrd="0" destOrd="0" parTransId="{C809EBC1-D936-4F1A-9DED-27C0E87A1C1C}" sibTransId="{41951E76-15CE-4879-A320-D3EDEF717F04}"/>
    <dgm:cxn modelId="{1506B563-784F-488B-912B-8E75CADE0FB4}" type="presOf" srcId="{34871C5F-23F4-4FD7-8F4E-123C17739740}" destId="{E1183BD7-0429-4707-9FCC-1ED6461A208B}" srcOrd="0" destOrd="2" presId="urn:microsoft.com/office/officeart/2005/8/layout/hList2#1"/>
    <dgm:cxn modelId="{65E964B4-BC5A-488B-BDAA-75F6A2A80999}" srcId="{0ED985B0-F992-41C0-A0DF-DB763467528A}" destId="{C8B4E141-47F4-435C-B9AD-CE9B2E64C7D8}" srcOrd="1" destOrd="0" parTransId="{0755C8AF-AAB2-4320-B208-FFCB7E09452F}" sibTransId="{2AA3184F-321F-4CBF-B6F5-1D246071B80D}"/>
    <dgm:cxn modelId="{CE928D2B-0B5F-4812-A03E-248F3CC5FBE8}" type="presOf" srcId="{6AAD33D9-E471-40F5-8F70-80606C79DA9D}" destId="{796565FA-A8B9-46BA-8356-76FA771B6A85}" srcOrd="0" destOrd="0" presId="urn:microsoft.com/office/officeart/2005/8/layout/hList2#1"/>
    <dgm:cxn modelId="{081F6AF6-A01E-4A9C-AE90-A8D99BA26333}" type="presOf" srcId="{F59F90C1-2A30-4C35-B08D-0E31AFC816E0}" destId="{75371E2A-895B-4B16-B02A-DBFE3269960E}" srcOrd="0" destOrd="1" presId="urn:microsoft.com/office/officeart/2005/8/layout/hList2#1"/>
    <dgm:cxn modelId="{5CFF85D8-D08F-44C8-A56B-5D41EC5F2BE5}" type="presOf" srcId="{C8B4E141-47F4-435C-B9AD-CE9B2E64C7D8}" destId="{A661B534-4AB5-4378-81FC-8A50002BBF30}" srcOrd="0" destOrd="0" presId="urn:microsoft.com/office/officeart/2005/8/layout/hList2#1"/>
    <dgm:cxn modelId="{4821EE5C-6AAF-44EF-A0AA-EF5EEBCED949}" srcId="{6AAD33D9-E471-40F5-8F70-80606C79DA9D}" destId="{34871C5F-23F4-4FD7-8F4E-123C17739740}" srcOrd="2" destOrd="0" parTransId="{B661BC36-2E36-4EAC-8D39-D1116EAC3372}" sibTransId="{D25FF03E-5222-4D00-98E2-57EBB6A476D3}"/>
    <dgm:cxn modelId="{26F07A2A-1C12-4BD3-82AB-38809FD68926}" srcId="{6AAD33D9-E471-40F5-8F70-80606C79DA9D}" destId="{6C6E6D88-5EF3-45D7-967A-A0080BE08842}" srcOrd="1" destOrd="0" parTransId="{4E91B0F4-AC10-41FC-915D-CDEA6563125A}" sibTransId="{6B740ABA-F9A3-486A-BE0B-23D1D98913C0}"/>
    <dgm:cxn modelId="{B44F0AA2-DF3D-46CC-8143-5529D685AC22}" type="presOf" srcId="{19FB82D1-DA9C-4A9F-996F-5D6E94120F2C}" destId="{0066362C-EDA1-43C9-AD73-66A1B6B955D2}" srcOrd="0" destOrd="0" presId="urn:microsoft.com/office/officeart/2005/8/layout/hList2#1"/>
    <dgm:cxn modelId="{369A4BBF-5FD6-4A30-AF16-6C4CB32524FD}" type="presOf" srcId="{D5728EDF-102F-4666-8B0F-3B97726BE7CA}" destId="{75371E2A-895B-4B16-B02A-DBFE3269960E}" srcOrd="0" destOrd="0" presId="urn:microsoft.com/office/officeart/2005/8/layout/hList2#1"/>
    <dgm:cxn modelId="{37A1186C-C5B1-41B6-A43E-B61DC05ADD7B}" srcId="{12E3F15A-2AFE-4808-B727-C7AF52123798}" destId="{4226B12D-E302-43AF-8B50-309C6137E5C3}" srcOrd="2" destOrd="0" parTransId="{CBC2977A-6744-4C41-A3FE-A4827AA9FE7F}" sibTransId="{E3B21E6C-B051-4E2D-B1E8-17DC0F772EE4}"/>
    <dgm:cxn modelId="{E37D875E-080E-40CA-9627-C496281EEEC9}" srcId="{6AAD33D9-E471-40F5-8F70-80606C79DA9D}" destId="{F247B72D-C90A-484E-81DD-67ECFE5B50BF}" srcOrd="0" destOrd="0" parTransId="{EF1DEB93-E69B-4B18-B98E-89D0BBBDE714}" sibTransId="{670C7075-97B7-4D27-B447-DFFF0578222A}"/>
    <dgm:cxn modelId="{064558C0-4CDF-4151-954F-688F1E31D79B}" srcId="{C8B4E141-47F4-435C-B9AD-CE9B2E64C7D8}" destId="{2F1CEF04-5660-4FA5-9571-4DD58E31BD40}" srcOrd="0" destOrd="0" parTransId="{3F9F8332-1D8E-40F4-BB5E-24F4859DFEE6}" sibTransId="{355C7632-D6D6-4B6E-BBE8-90B61ED5D615}"/>
    <dgm:cxn modelId="{E9838FF0-FAE5-4EC4-BF4A-02B760BBEBE2}" type="presOf" srcId="{19B20CF0-7F46-40CD-9ECC-10B9EFB985E0}" destId="{D09BDCF9-B6AE-4482-83CA-29A57BE5B006}" srcOrd="0" destOrd="1" presId="urn:microsoft.com/office/officeart/2005/8/layout/hList2#1"/>
    <dgm:cxn modelId="{E35445DC-BE1D-4860-B351-3E587AEF8FC7}" srcId="{0ED985B0-F992-41C0-A0DF-DB763467528A}" destId="{12E3F15A-2AFE-4808-B727-C7AF52123798}" srcOrd="3" destOrd="0" parTransId="{B679DC40-64DE-4885-A1D0-9D01CD8A863D}" sibTransId="{B5EA6FEA-9223-4997-8057-DF38C484678A}"/>
    <dgm:cxn modelId="{BE2BD115-944F-4D95-B157-D177CCCAE7B7}" type="presOf" srcId="{0ED985B0-F992-41C0-A0DF-DB763467528A}" destId="{93AF6EB4-FCC1-4634-9951-E885EACF7BB2}" srcOrd="0" destOrd="0" presId="urn:microsoft.com/office/officeart/2005/8/layout/hList2#1"/>
    <dgm:cxn modelId="{BB5D1F68-E2B2-48A1-8DD1-2973A0A43F58}" type="presOf" srcId="{4226B12D-E302-43AF-8B50-309C6137E5C3}" destId="{7799EFF0-CB5B-45AF-9ECC-AF5ADE221639}" srcOrd="0" destOrd="2" presId="urn:microsoft.com/office/officeart/2005/8/layout/hList2#1"/>
    <dgm:cxn modelId="{AA314F89-D8A1-4D49-97BF-CE6B3B529C07}" type="presParOf" srcId="{93AF6EB4-FCC1-4634-9951-E885EACF7BB2}" destId="{BFB33C08-C4FF-46FC-A24D-70D529E94781}" srcOrd="0" destOrd="0" presId="urn:microsoft.com/office/officeart/2005/8/layout/hList2#1"/>
    <dgm:cxn modelId="{70185C63-EE5D-4498-960F-AD3FC9C618CC}" type="presParOf" srcId="{BFB33C08-C4FF-46FC-A24D-70D529E94781}" destId="{26B0CB7C-D4E2-43A3-97E1-33EC24D881B7}" srcOrd="0" destOrd="0" presId="urn:microsoft.com/office/officeart/2005/8/layout/hList2#1"/>
    <dgm:cxn modelId="{B880B90C-055C-4EFE-B857-D489BBE7C453}" type="presParOf" srcId="{BFB33C08-C4FF-46FC-A24D-70D529E94781}" destId="{E1183BD7-0429-4707-9FCC-1ED6461A208B}" srcOrd="1" destOrd="0" presId="urn:microsoft.com/office/officeart/2005/8/layout/hList2#1"/>
    <dgm:cxn modelId="{DEFE8622-4F5C-4DF7-ADEC-8C159E9DF48A}" type="presParOf" srcId="{BFB33C08-C4FF-46FC-A24D-70D529E94781}" destId="{796565FA-A8B9-46BA-8356-76FA771B6A85}" srcOrd="2" destOrd="0" presId="urn:microsoft.com/office/officeart/2005/8/layout/hList2#1"/>
    <dgm:cxn modelId="{8F37E4A6-7EB7-4322-8F6A-C28A08C9D896}" type="presParOf" srcId="{93AF6EB4-FCC1-4634-9951-E885EACF7BB2}" destId="{05A2EE77-A25F-4578-9774-A72003DC31FB}" srcOrd="1" destOrd="0" presId="urn:microsoft.com/office/officeart/2005/8/layout/hList2#1"/>
    <dgm:cxn modelId="{93B4B8EA-5855-46F8-8A38-0354E67C52EF}" type="presParOf" srcId="{93AF6EB4-FCC1-4634-9951-E885EACF7BB2}" destId="{41364295-A39F-4F75-935F-56F665894944}" srcOrd="2" destOrd="0" presId="urn:microsoft.com/office/officeart/2005/8/layout/hList2#1"/>
    <dgm:cxn modelId="{BBA64179-78B0-4F5A-9986-EB11C89F7BD2}" type="presParOf" srcId="{41364295-A39F-4F75-935F-56F665894944}" destId="{DD08B832-2BD4-4532-B988-CE751E4BA221}" srcOrd="0" destOrd="0" presId="urn:microsoft.com/office/officeart/2005/8/layout/hList2#1"/>
    <dgm:cxn modelId="{4B3D2E51-6500-45BF-A3D0-0B561A7A1DD9}" type="presParOf" srcId="{41364295-A39F-4F75-935F-56F665894944}" destId="{D09BDCF9-B6AE-4482-83CA-29A57BE5B006}" srcOrd="1" destOrd="0" presId="urn:microsoft.com/office/officeart/2005/8/layout/hList2#1"/>
    <dgm:cxn modelId="{6FCDC3FF-33C9-4419-91A2-4A4AF1E97507}" type="presParOf" srcId="{41364295-A39F-4F75-935F-56F665894944}" destId="{A661B534-4AB5-4378-81FC-8A50002BBF30}" srcOrd="2" destOrd="0" presId="urn:microsoft.com/office/officeart/2005/8/layout/hList2#1"/>
    <dgm:cxn modelId="{D023B6A1-F2AF-4957-9106-57FF65B228BF}" type="presParOf" srcId="{93AF6EB4-FCC1-4634-9951-E885EACF7BB2}" destId="{189C3D93-DC2C-4C69-9658-E102D0A7A8D2}" srcOrd="3" destOrd="0" presId="urn:microsoft.com/office/officeart/2005/8/layout/hList2#1"/>
    <dgm:cxn modelId="{954E26BD-FBA2-4A5C-9EAA-2A2FACBF84AA}" type="presParOf" srcId="{93AF6EB4-FCC1-4634-9951-E885EACF7BB2}" destId="{14DCECFD-0BE5-40F2-8BE4-044D667BDEF6}" srcOrd="4" destOrd="0" presId="urn:microsoft.com/office/officeart/2005/8/layout/hList2#1"/>
    <dgm:cxn modelId="{D4D983EB-DF8F-4082-81E3-321FC32145D4}" type="presParOf" srcId="{14DCECFD-0BE5-40F2-8BE4-044D667BDEF6}" destId="{E219CE3B-456D-416F-AA58-5DF5B8B36966}" srcOrd="0" destOrd="0" presId="urn:microsoft.com/office/officeart/2005/8/layout/hList2#1"/>
    <dgm:cxn modelId="{1F329DA7-A26A-4694-A1F2-EF0CA77354F5}" type="presParOf" srcId="{14DCECFD-0BE5-40F2-8BE4-044D667BDEF6}" destId="{75371E2A-895B-4B16-B02A-DBFE3269960E}" srcOrd="1" destOrd="0" presId="urn:microsoft.com/office/officeart/2005/8/layout/hList2#1"/>
    <dgm:cxn modelId="{C7C937AA-0520-401A-8F90-49D136FFD7EE}" type="presParOf" srcId="{14DCECFD-0BE5-40F2-8BE4-044D667BDEF6}" destId="{0066362C-EDA1-43C9-AD73-66A1B6B955D2}" srcOrd="2" destOrd="0" presId="urn:microsoft.com/office/officeart/2005/8/layout/hList2#1"/>
    <dgm:cxn modelId="{BF0C0F67-D36E-4AF6-80FC-1A9825E8339C}" type="presParOf" srcId="{93AF6EB4-FCC1-4634-9951-E885EACF7BB2}" destId="{C66D4915-9069-4A35-9AB6-4108809588C7}" srcOrd="5" destOrd="0" presId="urn:microsoft.com/office/officeart/2005/8/layout/hList2#1"/>
    <dgm:cxn modelId="{BEC02AB4-0892-4EE7-A280-5580B2CCA53C}" type="presParOf" srcId="{93AF6EB4-FCC1-4634-9951-E885EACF7BB2}" destId="{3713D22E-2D10-4ACB-9C91-44CBDAD2638E}" srcOrd="6" destOrd="0" presId="urn:microsoft.com/office/officeart/2005/8/layout/hList2#1"/>
    <dgm:cxn modelId="{FBF9C7CB-2E81-4C10-97A1-6204C86E6E0A}" type="presParOf" srcId="{3713D22E-2D10-4ACB-9C91-44CBDAD2638E}" destId="{9BDC7C31-8470-418F-AA33-D0F153D75747}" srcOrd="0" destOrd="0" presId="urn:microsoft.com/office/officeart/2005/8/layout/hList2#1"/>
    <dgm:cxn modelId="{CA7BDEA7-5F71-447A-ADC9-CB45DD29421A}" type="presParOf" srcId="{3713D22E-2D10-4ACB-9C91-44CBDAD2638E}" destId="{7799EFF0-CB5B-45AF-9ECC-AF5ADE221639}" srcOrd="1" destOrd="0" presId="urn:microsoft.com/office/officeart/2005/8/layout/hList2#1"/>
    <dgm:cxn modelId="{4965C58C-4B95-49FE-8C0C-43C5F83F4A61}" type="presParOf" srcId="{3713D22E-2D10-4ACB-9C91-44CBDAD2638E}" destId="{C8BB9FC6-6AFF-4933-9021-7411AFD5B0A7}" srcOrd="2" destOrd="0" presId="urn:microsoft.com/office/officeart/2005/8/layout/h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D985B0-F992-41C0-A0DF-DB763467528A}" type="doc">
      <dgm:prSet loTypeId="urn:microsoft.com/office/officeart/2005/8/layout/hList2#2" loCatId="relationship" qsTypeId="urn:microsoft.com/office/officeart/2005/8/quickstyle/simple4" qsCatId="simple" csTypeId="urn:microsoft.com/office/officeart/2005/8/colors/accent1_2" csCatId="accent1" phldr="1"/>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Lst>
  <dgm:cxnLst>
    <dgm:cxn modelId="{94CA5325-1E14-4241-9C21-4BE5562DA9CC}" type="presOf" srcId="{0ED985B0-F992-41C0-A0DF-DB763467528A}" destId="{93AF6EB4-FCC1-4634-9951-E885EACF7BB2}" srcOrd="0" destOrd="0" presId="urn:microsoft.com/office/officeart/2005/8/layout/h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D184C-E14B-4F00-909E-013D2800488D}">
      <dsp:nvSpPr>
        <dsp:cNvPr id="0" name=""/>
        <dsp:cNvSpPr/>
      </dsp:nvSpPr>
      <dsp:spPr>
        <a:xfrm>
          <a:off x="0" y="76728"/>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Objetivo:</a:t>
          </a:r>
          <a:endParaRPr lang="es-AR" sz="1700" kern="1200" noProof="0" dirty="0"/>
        </a:p>
      </dsp:txBody>
      <dsp:txXfrm>
        <a:off x="19904" y="96632"/>
        <a:ext cx="4041655" cy="367937"/>
      </dsp:txXfrm>
    </dsp:sp>
    <dsp:sp modelId="{3DA3C54A-443E-4079-8FD8-03835498A313}">
      <dsp:nvSpPr>
        <dsp:cNvPr id="0" name=""/>
        <dsp:cNvSpPr/>
      </dsp:nvSpPr>
      <dsp:spPr>
        <a:xfrm>
          <a:off x="0" y="484473"/>
          <a:ext cx="4081463"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Obtener un grupo de resultados confiables.</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484473"/>
        <a:ext cx="4081463" cy="448672"/>
      </dsp:txXfrm>
    </dsp:sp>
    <dsp:sp modelId="{3598399E-EEC9-4846-AE6F-2A815FA52A1A}">
      <dsp:nvSpPr>
        <dsp:cNvPr id="0" name=""/>
        <dsp:cNvSpPr/>
      </dsp:nvSpPr>
      <dsp:spPr>
        <a:xfrm>
          <a:off x="0" y="93314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Ventajas:</a:t>
          </a:r>
          <a:endParaRPr lang="es-AR" sz="1700" kern="1200" noProof="0" dirty="0"/>
        </a:p>
      </dsp:txBody>
      <dsp:txXfrm>
        <a:off x="19904" y="953049"/>
        <a:ext cx="4041655" cy="367937"/>
      </dsp:txXfrm>
    </dsp:sp>
    <dsp:sp modelId="{86C6E5DC-91FE-4393-97EC-0E63A588CCA8}">
      <dsp:nvSpPr>
        <dsp:cNvPr id="0" name=""/>
        <dsp:cNvSpPr/>
      </dsp:nvSpPr>
      <dsp:spPr>
        <a:xfrm>
          <a:off x="0" y="134089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Control total de todos los parámetros de la simulación.</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Análisis cualitativo del funcionamiento del circuito.</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Disponibilidad de todos los datos de simulación.</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1340890"/>
        <a:ext cx="4081463" cy="897345"/>
      </dsp:txXfrm>
    </dsp:sp>
    <dsp:sp modelId="{3C75DF9A-6800-46C6-AFE7-9345250C9E19}">
      <dsp:nvSpPr>
        <dsp:cNvPr id="0" name=""/>
        <dsp:cNvSpPr/>
      </dsp:nvSpPr>
      <dsp:spPr>
        <a:xfrm>
          <a:off x="0" y="223823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Desventajas:</a:t>
          </a:r>
          <a:endParaRPr lang="es-AR" sz="1700" kern="1200" noProof="0" dirty="0"/>
        </a:p>
      </dsp:txBody>
      <dsp:txXfrm>
        <a:off x="19904" y="2258139"/>
        <a:ext cx="4041655" cy="367937"/>
      </dsp:txXfrm>
    </dsp:sp>
    <dsp:sp modelId="{D4B29F39-5BA6-449A-B2B8-4D84BC4B354D}">
      <dsp:nvSpPr>
        <dsp:cNvPr id="0" name=""/>
        <dsp:cNvSpPr/>
      </dsp:nvSpPr>
      <dsp:spPr>
        <a:xfrm>
          <a:off x="0" y="264598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Configuración compleja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Propenso a errores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Tiempo requerido por simulación: Alto</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2645980"/>
        <a:ext cx="4081463" cy="897345"/>
      </dsp:txXfrm>
    </dsp:sp>
    <dsp:sp modelId="{754C3953-3803-4D78-ABC9-4560C428F027}">
      <dsp:nvSpPr>
        <dsp:cNvPr id="0" name=""/>
        <dsp:cNvSpPr/>
      </dsp:nvSpPr>
      <dsp:spPr>
        <a:xfrm>
          <a:off x="0" y="354332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Elementos:</a:t>
          </a:r>
          <a:endParaRPr lang="es-AR" sz="1700" kern="1200" noProof="0" dirty="0"/>
        </a:p>
      </dsp:txBody>
      <dsp:txXfrm>
        <a:off x="19904" y="3563229"/>
        <a:ext cx="4041655" cy="367937"/>
      </dsp:txXfrm>
    </dsp:sp>
    <dsp:sp modelId="{4174C60E-95CC-4882-BEA6-891F2F81F245}">
      <dsp:nvSpPr>
        <dsp:cNvPr id="0" name=""/>
        <dsp:cNvSpPr/>
      </dsp:nvSpPr>
      <dsp:spPr>
        <a:xfrm>
          <a:off x="0" y="395107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3 comparadores.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4 niveles de tensión de entrada.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1 compuerta NAND de 8 entradas.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2 fuentes de inyección</a:t>
          </a:r>
          <a:endParaRPr lang="es-AR" sz="1300" kern="1200" noProof="0" dirty="0"/>
        </a:p>
      </dsp:txBody>
      <dsp:txXfrm>
        <a:off x="0" y="3951070"/>
        <a:ext cx="4081463" cy="897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04F8C-558E-4A38-8464-2044A2BC12CB}">
      <dsp:nvSpPr>
        <dsp:cNvPr id="0" name=""/>
        <dsp:cNvSpPr/>
      </dsp:nvSpPr>
      <dsp:spPr>
        <a:xfrm>
          <a:off x="0" y="7819"/>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Objetivos</a:t>
          </a:r>
          <a:endParaRPr lang="es-AR" sz="1600" kern="1200" dirty="0"/>
        </a:p>
      </dsp:txBody>
      <dsp:txXfrm>
        <a:off x="18734" y="26553"/>
        <a:ext cx="4005324" cy="346292"/>
      </dsp:txXfrm>
    </dsp:sp>
    <dsp:sp modelId="{A96A0ECB-4E20-4C79-80BC-75B0D3A2CF5E}">
      <dsp:nvSpPr>
        <dsp:cNvPr id="0" name=""/>
        <dsp:cNvSpPr/>
      </dsp:nvSpPr>
      <dsp:spPr>
        <a:xfrm>
          <a:off x="0" y="391579"/>
          <a:ext cx="404279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Determinar la sensibilidad del conversor a los ASETs.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391579"/>
        <a:ext cx="4042792" cy="414000"/>
      </dsp:txXfrm>
    </dsp:sp>
    <dsp:sp modelId="{0263673B-FFC8-4AF0-A80C-2B148C294C2A}">
      <dsp:nvSpPr>
        <dsp:cNvPr id="0" name=""/>
        <dsp:cNvSpPr/>
      </dsp:nvSpPr>
      <dsp:spPr>
        <a:xfrm>
          <a:off x="0" y="80558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Ventajas</a:t>
          </a:r>
          <a:endParaRPr lang="es-AR" sz="1600" kern="1200" dirty="0"/>
        </a:p>
      </dsp:txBody>
      <dsp:txXfrm>
        <a:off x="18734" y="824314"/>
        <a:ext cx="4005324" cy="346292"/>
      </dsp:txXfrm>
    </dsp:sp>
    <dsp:sp modelId="{5C6BCDC5-01CD-4D3A-AFDA-D028DCC208E0}">
      <dsp:nvSpPr>
        <dsp:cNvPr id="0" name=""/>
        <dsp:cNvSpPr/>
      </dsp:nvSpPr>
      <dsp:spPr>
        <a:xfrm>
          <a:off x="0" y="118934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Tiempo requerido por simulación: bajo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Disminución de la duración de cada simulación.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Simulación de todos los nodos intervinientes.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Pre-análisis de los resultados.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1189340"/>
        <a:ext cx="4042792" cy="1043280"/>
      </dsp:txXfrm>
    </dsp:sp>
    <dsp:sp modelId="{33777C9F-EE64-4B2F-BF3D-9063802483F3}">
      <dsp:nvSpPr>
        <dsp:cNvPr id="0" name=""/>
        <dsp:cNvSpPr/>
      </dsp:nvSpPr>
      <dsp:spPr>
        <a:xfrm>
          <a:off x="0" y="223262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Desventajas</a:t>
          </a:r>
          <a:endParaRPr lang="es-AR" sz="1600" kern="1200" dirty="0"/>
        </a:p>
      </dsp:txBody>
      <dsp:txXfrm>
        <a:off x="18734" y="2251354"/>
        <a:ext cx="4005324" cy="346292"/>
      </dsp:txXfrm>
    </dsp:sp>
    <dsp:sp modelId="{09EBEF52-6D08-4CB1-8BDA-3D44D2BF50F5}">
      <dsp:nvSpPr>
        <dsp:cNvPr id="0" name=""/>
        <dsp:cNvSpPr/>
      </dsp:nvSpPr>
      <dsp:spPr>
        <a:xfrm>
          <a:off x="0" y="2616380"/>
          <a:ext cx="404279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Poco control sobre los parámetros de las simulaciones.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Tiempo de configuración de la aplicación: Alto</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2616380"/>
        <a:ext cx="4042792" cy="629280"/>
      </dsp:txXfrm>
    </dsp:sp>
    <dsp:sp modelId="{48B1F019-1CE6-479A-AD63-543121743A8A}">
      <dsp:nvSpPr>
        <dsp:cNvPr id="0" name=""/>
        <dsp:cNvSpPr/>
      </dsp:nvSpPr>
      <dsp:spPr>
        <a:xfrm>
          <a:off x="0" y="324566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Elementos</a:t>
          </a:r>
          <a:endParaRPr lang="es-AR" sz="1600" kern="1200" dirty="0"/>
        </a:p>
      </dsp:txBody>
      <dsp:txXfrm>
        <a:off x="18734" y="3264394"/>
        <a:ext cx="4005324" cy="346292"/>
      </dsp:txXfrm>
    </dsp:sp>
    <dsp:sp modelId="{41659F7B-4944-4AB4-A655-69C3BEDC0729}">
      <dsp:nvSpPr>
        <dsp:cNvPr id="0" name=""/>
        <dsp:cNvSpPr/>
      </dsp:nvSpPr>
      <dsp:spPr>
        <a:xfrm>
          <a:off x="0" y="362942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64 comparadores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64 niveles de tensión de entrada</a:t>
          </a:r>
          <a:endParaRPr lang="es-AR" sz="1200" kern="1200" dirty="0"/>
        </a:p>
        <a:p>
          <a:pPr marL="114300" lvl="1" indent="-114300" algn="l" defTabSz="533400" rtl="0">
            <a:lnSpc>
              <a:spcPct val="90000"/>
            </a:lnSpc>
            <a:spcBef>
              <a:spcPct val="0"/>
            </a:spcBef>
            <a:spcAft>
              <a:spcPct val="20000"/>
            </a:spcAft>
            <a:buChar char="••"/>
          </a:pPr>
          <a:r>
            <a:rPr lang="es-AR" sz="1200" kern="1200" dirty="0" smtClean="0"/>
            <a:t>2 fuentes de inyección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Ambiente virtualizado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Aplicación de inyección y análisis</a:t>
          </a:r>
          <a:endParaRPr lang="es-AR" sz="1200" kern="1200" dirty="0"/>
        </a:p>
      </dsp:txBody>
      <dsp:txXfrm>
        <a:off x="0" y="3629420"/>
        <a:ext cx="4042792" cy="10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565FA-A8B9-46BA-8356-76FA771B6A85}">
      <dsp:nvSpPr>
        <dsp:cNvPr id="0" name=""/>
        <dsp:cNvSpPr/>
      </dsp:nvSpPr>
      <dsp:spPr>
        <a:xfrm rot="16200000">
          <a:off x="-1208643" y="1847182"/>
          <a:ext cx="2808312" cy="29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8973" bIns="0" numCol="1" spcCol="1270" anchor="t" anchorCtr="0">
          <a:noAutofit/>
        </a:bodyPr>
        <a:lstStyle/>
        <a:p>
          <a:pPr lvl="0" algn="r" defTabSz="933450">
            <a:lnSpc>
              <a:spcPct val="90000"/>
            </a:lnSpc>
            <a:spcBef>
              <a:spcPct val="0"/>
            </a:spcBef>
            <a:spcAft>
              <a:spcPct val="35000"/>
            </a:spcAft>
          </a:pPr>
          <a:r>
            <a:rPr lang="es-AR" sz="2100" kern="1200" dirty="0" smtClean="0"/>
            <a:t>Codificación</a:t>
          </a:r>
          <a:endParaRPr lang="es-AR" sz="2100" kern="1200" dirty="0"/>
        </a:p>
      </dsp:txBody>
      <dsp:txXfrm>
        <a:off x="-1208643" y="1847182"/>
        <a:ext cx="2808312" cy="293639"/>
      </dsp:txXfrm>
    </dsp:sp>
    <dsp:sp modelId="{E1183BD7-0429-4707-9FCC-1ED6461A208B}">
      <dsp:nvSpPr>
        <dsp:cNvPr id="0" name=""/>
        <dsp:cNvSpPr/>
      </dsp:nvSpPr>
      <dsp:spPr>
        <a:xfrm>
          <a:off x="342332" y="589845"/>
          <a:ext cx="1462634" cy="2808312"/>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258973" rIns="113792" bIns="113792" numCol="1" spcCol="1270" anchor="t" anchorCtr="0">
          <a:noAutofit/>
        </a:bodyPr>
        <a:lstStyle/>
        <a:p>
          <a:pPr marL="114300" lvl="1" indent="-114300" algn="l" defTabSz="533400">
            <a:lnSpc>
              <a:spcPct val="90000"/>
            </a:lnSpc>
            <a:spcBef>
              <a:spcPct val="0"/>
            </a:spcBef>
            <a:spcAft>
              <a:spcPct val="15000"/>
            </a:spcAft>
            <a:buChar char="••"/>
          </a:pPr>
          <a:r>
            <a:rPr lang="es-AR" sz="1200" kern="1200" dirty="0" smtClean="0"/>
            <a:t>Elección del lenguaje</a:t>
          </a:r>
          <a:endParaRPr lang="es-AR" sz="1200" kern="1200" dirty="0"/>
        </a:p>
        <a:p>
          <a:pPr marL="114300" lvl="1" indent="-114300" algn="l" defTabSz="533400">
            <a:lnSpc>
              <a:spcPct val="90000"/>
            </a:lnSpc>
            <a:spcBef>
              <a:spcPct val="0"/>
            </a:spcBef>
            <a:spcAft>
              <a:spcPct val="15000"/>
            </a:spcAft>
            <a:buChar char="••"/>
          </a:pPr>
          <a:r>
            <a:rPr lang="es-AR" sz="1200" kern="1200" dirty="0" smtClean="0"/>
            <a:t>Desarrollo de los algoritmos</a:t>
          </a:r>
          <a:endParaRPr lang="es-AR" sz="1200" kern="1200" dirty="0"/>
        </a:p>
        <a:p>
          <a:pPr marL="114300" lvl="1" indent="-114300" algn="l" defTabSz="533400">
            <a:lnSpc>
              <a:spcPct val="90000"/>
            </a:lnSpc>
            <a:spcBef>
              <a:spcPct val="0"/>
            </a:spcBef>
            <a:spcAft>
              <a:spcPct val="15000"/>
            </a:spcAft>
            <a:buChar char="••"/>
          </a:pPr>
          <a:r>
            <a:rPr lang="es-AR" sz="1200" kern="1200" dirty="0" smtClean="0"/>
            <a:t>Implementación</a:t>
          </a:r>
          <a:endParaRPr lang="es-AR" sz="1200" kern="1200" dirty="0"/>
        </a:p>
      </dsp:txBody>
      <dsp:txXfrm>
        <a:off x="342332" y="589845"/>
        <a:ext cx="1462634" cy="2808312"/>
      </dsp:txXfrm>
    </dsp:sp>
    <dsp:sp modelId="{26B0CB7C-D4E2-43A3-97E1-33EC24D881B7}">
      <dsp:nvSpPr>
        <dsp:cNvPr id="0" name=""/>
        <dsp:cNvSpPr/>
      </dsp:nvSpPr>
      <dsp:spPr>
        <a:xfrm>
          <a:off x="48693" y="202242"/>
          <a:ext cx="587278" cy="587278"/>
        </a:xfrm>
        <a:prstGeom prst="rect">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661B534-4AB5-4378-81FC-8A50002BBF30}">
      <dsp:nvSpPr>
        <dsp:cNvPr id="0" name=""/>
        <dsp:cNvSpPr/>
      </dsp:nvSpPr>
      <dsp:spPr>
        <a:xfrm rot="16200000">
          <a:off x="933776" y="1847182"/>
          <a:ext cx="2808312" cy="29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8973" bIns="0" numCol="1" spcCol="1270" anchor="t" anchorCtr="0">
          <a:noAutofit/>
        </a:bodyPr>
        <a:lstStyle/>
        <a:p>
          <a:pPr lvl="0" algn="r" defTabSz="933450">
            <a:lnSpc>
              <a:spcPct val="90000"/>
            </a:lnSpc>
            <a:spcBef>
              <a:spcPct val="0"/>
            </a:spcBef>
            <a:spcAft>
              <a:spcPct val="35000"/>
            </a:spcAft>
          </a:pPr>
          <a:r>
            <a:rPr lang="es-AR" sz="2100" kern="1200" dirty="0" smtClean="0"/>
            <a:t>Inyección</a:t>
          </a:r>
          <a:endParaRPr lang="es-AR" sz="2100" kern="1200" dirty="0"/>
        </a:p>
      </dsp:txBody>
      <dsp:txXfrm>
        <a:off x="933776" y="1847182"/>
        <a:ext cx="2808312" cy="293639"/>
      </dsp:txXfrm>
    </dsp:sp>
    <dsp:sp modelId="{D09BDCF9-B6AE-4482-83CA-29A57BE5B006}">
      <dsp:nvSpPr>
        <dsp:cNvPr id="0" name=""/>
        <dsp:cNvSpPr/>
      </dsp:nvSpPr>
      <dsp:spPr>
        <a:xfrm>
          <a:off x="2484752" y="589845"/>
          <a:ext cx="1462634" cy="2808312"/>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258973" rIns="113792" bIns="113792" numCol="1" spcCol="1270" anchor="t" anchorCtr="0">
          <a:noAutofit/>
        </a:bodyPr>
        <a:lstStyle/>
        <a:p>
          <a:pPr marL="114300" lvl="1" indent="-114300" algn="l" defTabSz="533400">
            <a:lnSpc>
              <a:spcPct val="90000"/>
            </a:lnSpc>
            <a:spcBef>
              <a:spcPct val="0"/>
            </a:spcBef>
            <a:spcAft>
              <a:spcPct val="15000"/>
            </a:spcAft>
            <a:buChar char="••"/>
          </a:pPr>
          <a:r>
            <a:rPr lang="es-AR" sz="1200" kern="1200" dirty="0" smtClean="0"/>
            <a:t>Determinación de los nodos y definición del criterio</a:t>
          </a:r>
          <a:endParaRPr lang="es-AR" sz="1200" kern="1200" dirty="0"/>
        </a:p>
        <a:p>
          <a:pPr marL="114300" lvl="1" indent="-114300" algn="l" defTabSz="533400">
            <a:lnSpc>
              <a:spcPct val="90000"/>
            </a:lnSpc>
            <a:spcBef>
              <a:spcPct val="0"/>
            </a:spcBef>
            <a:spcAft>
              <a:spcPct val="15000"/>
            </a:spcAft>
            <a:buChar char="••"/>
          </a:pPr>
          <a:r>
            <a:rPr lang="es-AR" sz="1200" kern="1200" dirty="0" smtClean="0"/>
            <a:t>Generación de archivos y almacenamiento en la base de datos</a:t>
          </a:r>
          <a:endParaRPr lang="es-AR" sz="1200" kern="1200" dirty="0"/>
        </a:p>
      </dsp:txBody>
      <dsp:txXfrm>
        <a:off x="2484752" y="589845"/>
        <a:ext cx="1462634" cy="2808312"/>
      </dsp:txXfrm>
    </dsp:sp>
    <dsp:sp modelId="{DD08B832-2BD4-4532-B988-CE751E4BA221}">
      <dsp:nvSpPr>
        <dsp:cNvPr id="0" name=""/>
        <dsp:cNvSpPr/>
      </dsp:nvSpPr>
      <dsp:spPr>
        <a:xfrm>
          <a:off x="2191113" y="202242"/>
          <a:ext cx="587278" cy="587278"/>
        </a:xfrm>
        <a:prstGeom prst="rect">
          <a:avLst/>
        </a:prstGeom>
        <a:blipFill rotWithShape="0">
          <a:blip xmlns:r="http://schemas.openxmlformats.org/officeDocument/2006/relationships" r:embed="rId2"/>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0066362C-EDA1-43C9-AD73-66A1B6B955D2}">
      <dsp:nvSpPr>
        <dsp:cNvPr id="0" name=""/>
        <dsp:cNvSpPr/>
      </dsp:nvSpPr>
      <dsp:spPr>
        <a:xfrm rot="16200000">
          <a:off x="3076196" y="1847182"/>
          <a:ext cx="2808312" cy="29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8973" bIns="0" numCol="1" spcCol="1270" anchor="t" anchorCtr="0">
          <a:noAutofit/>
        </a:bodyPr>
        <a:lstStyle/>
        <a:p>
          <a:pPr lvl="0" algn="r" defTabSz="933450">
            <a:lnSpc>
              <a:spcPct val="90000"/>
            </a:lnSpc>
            <a:spcBef>
              <a:spcPct val="0"/>
            </a:spcBef>
            <a:spcAft>
              <a:spcPct val="35000"/>
            </a:spcAft>
          </a:pPr>
          <a:r>
            <a:rPr lang="es-AR" sz="2100" kern="1200" dirty="0" smtClean="0"/>
            <a:t>Simulación</a:t>
          </a:r>
          <a:endParaRPr lang="es-AR" sz="2100" kern="1200" dirty="0"/>
        </a:p>
      </dsp:txBody>
      <dsp:txXfrm>
        <a:off x="3076196" y="1847182"/>
        <a:ext cx="2808312" cy="293639"/>
      </dsp:txXfrm>
    </dsp:sp>
    <dsp:sp modelId="{75371E2A-895B-4B16-B02A-DBFE3269960E}">
      <dsp:nvSpPr>
        <dsp:cNvPr id="0" name=""/>
        <dsp:cNvSpPr/>
      </dsp:nvSpPr>
      <dsp:spPr>
        <a:xfrm>
          <a:off x="4627172" y="589845"/>
          <a:ext cx="1462634" cy="2808312"/>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258973" rIns="113792" bIns="113792" numCol="1" spcCol="1270" anchor="t" anchorCtr="0">
          <a:noAutofit/>
        </a:bodyPr>
        <a:lstStyle/>
        <a:p>
          <a:pPr marL="114300" lvl="1" indent="-114300" algn="l" defTabSz="533400">
            <a:lnSpc>
              <a:spcPct val="90000"/>
            </a:lnSpc>
            <a:spcBef>
              <a:spcPct val="0"/>
            </a:spcBef>
            <a:spcAft>
              <a:spcPct val="15000"/>
            </a:spcAft>
            <a:buChar char="••"/>
          </a:pPr>
          <a:r>
            <a:rPr lang="es-AR" sz="1200" kern="1200" dirty="0" smtClean="0"/>
            <a:t>Configuración del ambiente virtualizado</a:t>
          </a:r>
          <a:endParaRPr lang="es-AR" sz="1200" kern="1200" dirty="0"/>
        </a:p>
        <a:p>
          <a:pPr marL="114300" lvl="1" indent="-114300" algn="l" defTabSz="533400">
            <a:lnSpc>
              <a:spcPct val="90000"/>
            </a:lnSpc>
            <a:spcBef>
              <a:spcPct val="0"/>
            </a:spcBef>
            <a:spcAft>
              <a:spcPct val="15000"/>
            </a:spcAft>
            <a:buChar char="••"/>
          </a:pPr>
          <a:r>
            <a:rPr lang="es-AR" sz="1200" kern="1200" dirty="0" smtClean="0"/>
            <a:t>Simulación y almacenamiento en la base de datos</a:t>
          </a:r>
          <a:endParaRPr lang="es-AR" sz="1200" kern="1200" dirty="0"/>
        </a:p>
      </dsp:txBody>
      <dsp:txXfrm>
        <a:off x="4627172" y="589845"/>
        <a:ext cx="1462634" cy="2808312"/>
      </dsp:txXfrm>
    </dsp:sp>
    <dsp:sp modelId="{E219CE3B-456D-416F-AA58-5DF5B8B36966}">
      <dsp:nvSpPr>
        <dsp:cNvPr id="0" name=""/>
        <dsp:cNvSpPr/>
      </dsp:nvSpPr>
      <dsp:spPr>
        <a:xfrm>
          <a:off x="4333533" y="202242"/>
          <a:ext cx="587278" cy="587278"/>
        </a:xfrm>
        <a:prstGeom prst="rect">
          <a:avLst/>
        </a:prstGeom>
        <a:blipFill rotWithShape="0">
          <a:blip xmlns:r="http://schemas.openxmlformats.org/officeDocument/2006/relationships" r:embed="rId3"/>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C8BB9FC6-6AFF-4933-9021-7411AFD5B0A7}">
      <dsp:nvSpPr>
        <dsp:cNvPr id="0" name=""/>
        <dsp:cNvSpPr/>
      </dsp:nvSpPr>
      <dsp:spPr>
        <a:xfrm rot="16200000">
          <a:off x="5218616" y="1847182"/>
          <a:ext cx="2808312" cy="29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8973" bIns="0" numCol="1" spcCol="1270" anchor="t" anchorCtr="0">
          <a:noAutofit/>
        </a:bodyPr>
        <a:lstStyle/>
        <a:p>
          <a:pPr lvl="0" algn="r" defTabSz="933450">
            <a:lnSpc>
              <a:spcPct val="90000"/>
            </a:lnSpc>
            <a:spcBef>
              <a:spcPct val="0"/>
            </a:spcBef>
            <a:spcAft>
              <a:spcPct val="35000"/>
            </a:spcAft>
          </a:pPr>
          <a:r>
            <a:rPr lang="es-AR" sz="2100" kern="1200" dirty="0" smtClean="0"/>
            <a:t>Pre-análisis</a:t>
          </a:r>
          <a:endParaRPr lang="es-AR" sz="2100" kern="1200" dirty="0"/>
        </a:p>
      </dsp:txBody>
      <dsp:txXfrm>
        <a:off x="5218616" y="1847182"/>
        <a:ext cx="2808312" cy="293639"/>
      </dsp:txXfrm>
    </dsp:sp>
    <dsp:sp modelId="{7799EFF0-CB5B-45AF-9ECC-AF5ADE221639}">
      <dsp:nvSpPr>
        <dsp:cNvPr id="0" name=""/>
        <dsp:cNvSpPr/>
      </dsp:nvSpPr>
      <dsp:spPr>
        <a:xfrm>
          <a:off x="6769592" y="589845"/>
          <a:ext cx="1462634" cy="2808312"/>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258973" rIns="113792" bIns="113792" numCol="1" spcCol="1270" anchor="t" anchorCtr="0">
          <a:noAutofit/>
        </a:bodyPr>
        <a:lstStyle/>
        <a:p>
          <a:pPr marL="114300" lvl="1" indent="-114300" algn="l" defTabSz="533400">
            <a:lnSpc>
              <a:spcPct val="90000"/>
            </a:lnSpc>
            <a:spcBef>
              <a:spcPct val="0"/>
            </a:spcBef>
            <a:spcAft>
              <a:spcPct val="15000"/>
            </a:spcAft>
            <a:buChar char="••"/>
          </a:pPr>
          <a:r>
            <a:rPr lang="es-AR" sz="1200" kern="1200" dirty="0" smtClean="0"/>
            <a:t>Determinación de nodos con salidas erróneas</a:t>
          </a:r>
          <a:endParaRPr lang="es-AR" sz="1200" kern="1200" dirty="0"/>
        </a:p>
        <a:p>
          <a:pPr marL="114300" lvl="1" indent="-114300" algn="l" defTabSz="533400">
            <a:lnSpc>
              <a:spcPct val="90000"/>
            </a:lnSpc>
            <a:spcBef>
              <a:spcPct val="0"/>
            </a:spcBef>
            <a:spcAft>
              <a:spcPct val="15000"/>
            </a:spcAft>
            <a:buChar char="••"/>
          </a:pPr>
          <a:r>
            <a:rPr lang="es-AR" sz="1200" kern="1200" dirty="0" smtClean="0"/>
            <a:t>Determinación de la duración y amplitud del efecto</a:t>
          </a:r>
          <a:endParaRPr lang="es-AR" sz="1200" kern="1200" dirty="0"/>
        </a:p>
        <a:p>
          <a:pPr marL="114300" lvl="1" indent="-114300" algn="l" defTabSz="533400">
            <a:lnSpc>
              <a:spcPct val="90000"/>
            </a:lnSpc>
            <a:spcBef>
              <a:spcPct val="0"/>
            </a:spcBef>
            <a:spcAft>
              <a:spcPct val="15000"/>
            </a:spcAft>
            <a:buChar char="••"/>
          </a:pPr>
          <a:r>
            <a:rPr lang="es-AR" sz="1200" kern="1200" dirty="0" smtClean="0"/>
            <a:t>Generación e importación automática de tablas</a:t>
          </a:r>
          <a:endParaRPr lang="es-AR" sz="1200" kern="1200" dirty="0"/>
        </a:p>
      </dsp:txBody>
      <dsp:txXfrm>
        <a:off x="6769592" y="589845"/>
        <a:ext cx="1462634" cy="2808312"/>
      </dsp:txXfrm>
    </dsp:sp>
    <dsp:sp modelId="{9BDC7C31-8470-418F-AA33-D0F153D75747}">
      <dsp:nvSpPr>
        <dsp:cNvPr id="0" name=""/>
        <dsp:cNvSpPr/>
      </dsp:nvSpPr>
      <dsp:spPr>
        <a:xfrm>
          <a:off x="6475953" y="202242"/>
          <a:ext cx="587278" cy="587278"/>
        </a:xfrm>
        <a:prstGeom prst="rect">
          <a:avLst/>
        </a:prstGeom>
        <a:blipFill rotWithShape="0">
          <a:blip xmlns:r="http://schemas.openxmlformats.org/officeDocument/2006/relationships" r:embed="rId4"/>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912EAB-2DF2-4EA7-9A3C-081666E7F61D}" type="datetimeFigureOut">
              <a:rPr lang="es-AR" smtClean="0"/>
              <a:pPr/>
              <a:t>14/09/2010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DE3BB1-B49E-46C8-BFCA-3634BCA36589}" type="slidenum">
              <a:rPr lang="es-AR" smtClean="0"/>
              <a:pPr/>
              <a:t>‹#›</a:t>
            </a:fld>
            <a:endParaRPr lang="es-AR"/>
          </a:p>
        </p:txBody>
      </p:sp>
    </p:spTree>
    <p:extLst>
      <p:ext uri="{BB962C8B-B14F-4D97-AF65-F5344CB8AC3E}">
        <p14:creationId xmlns:p14="http://schemas.microsoft.com/office/powerpoint/2010/main" val="329476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C0146-0920-4890-94B5-4EE8DB66AAB2}" type="datetimeFigureOut">
              <a:rPr lang="es-AR" smtClean="0"/>
              <a:pPr/>
              <a:t>14/09/2010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9E51-E836-4F08-8FFF-406AF79182CA}" type="slidenum">
              <a:rPr lang="es-AR" smtClean="0"/>
              <a:pPr/>
              <a:t>‹#›</a:t>
            </a:fld>
            <a:endParaRPr lang="es-AR"/>
          </a:p>
        </p:txBody>
      </p:sp>
    </p:spTree>
    <p:extLst>
      <p:ext uri="{BB962C8B-B14F-4D97-AF65-F5344CB8AC3E}">
        <p14:creationId xmlns:p14="http://schemas.microsoft.com/office/powerpoint/2010/main" val="19456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smtClean="0"/>
              <a:t>EXPLICAR LA ANIMACION: </a:t>
            </a:r>
            <a:r>
              <a:rPr lang="es-AR" dirty="0" smtClean="0"/>
              <a:t>Para</a:t>
            </a:r>
            <a:r>
              <a:rPr lang="es-AR" baseline="0" dirty="0" smtClean="0"/>
              <a:t> cada nodo de cada transistor se inyectan 2 tipos de fallas, y para cada nivel de entrada, se realiza el proceso de inyección para todos los </a:t>
            </a:r>
            <a:r>
              <a:rPr lang="es-AR" baseline="0" dirty="0" err="1" smtClean="0"/>
              <a:t>drenadores</a:t>
            </a:r>
            <a:r>
              <a:rPr lang="es-AR" baseline="0" dirty="0" smtClean="0"/>
              <a:t> de todos los comparadores.</a:t>
            </a:r>
          </a:p>
          <a:p>
            <a:endParaRPr lang="es-AR" dirty="0" smtClean="0"/>
          </a:p>
          <a:p>
            <a:r>
              <a:rPr lang="es-AR" dirty="0" smtClean="0"/>
              <a:t>56.000 </a:t>
            </a:r>
            <a:r>
              <a:rPr lang="es-AR" dirty="0" smtClean="0"/>
              <a:t>simulaciones a 2min por simulación (manera manual) llevaría:</a:t>
            </a:r>
            <a:r>
              <a:rPr lang="es-AR" baseline="0" dirty="0" smtClean="0"/>
              <a:t> 1.866 horas o lo que es igual 77 </a:t>
            </a:r>
            <a:r>
              <a:rPr lang="es-AR" baseline="0" dirty="0" smtClean="0"/>
              <a:t>días.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fallas son inyectadas en los </a:t>
            </a:r>
            <a:r>
              <a:rPr lang="es-AR" sz="1200" kern="1200" dirty="0" err="1" smtClean="0">
                <a:solidFill>
                  <a:schemeClr val="tx1"/>
                </a:solidFill>
                <a:effectLst/>
                <a:latin typeface="+mn-lt"/>
                <a:ea typeface="+mn-ea"/>
                <a:cs typeface="+mn-cs"/>
              </a:rPr>
              <a:t>drenadores</a:t>
            </a:r>
            <a:r>
              <a:rPr lang="es-AR" sz="1200" kern="1200" dirty="0" smtClean="0">
                <a:solidFill>
                  <a:schemeClr val="tx1"/>
                </a:solidFill>
                <a:effectLst/>
                <a:latin typeface="+mn-lt"/>
                <a:ea typeface="+mn-ea"/>
                <a:cs typeface="+mn-cs"/>
              </a:rPr>
              <a:t> de cada transistor que lo conforman (PMOS y NMOS, variando la dirección de la corriente según corresponda) simulando un SET.</a:t>
            </a:r>
            <a:endParaRPr lang="es-AR" baseline="0" dirty="0" smtClean="0"/>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Propósito</a:t>
            </a:r>
            <a:r>
              <a:rPr lang="es-AR" baseline="0" dirty="0" smtClean="0"/>
              <a:t> </a:t>
            </a:r>
            <a:r>
              <a:rPr lang="es-AR" dirty="0" smtClean="0"/>
              <a:t>es el de determinar un grupo confiable de resultados para tomar como referencia para la campaña automática.</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enfocó en las estructuras analógicas del circuito.</a:t>
            </a:r>
          </a:p>
          <a:p>
            <a:endParaRPr lang="es-AR" dirty="0" smtClean="0"/>
          </a:p>
          <a:p>
            <a:r>
              <a:rPr lang="es-AR" sz="1200" kern="1200" dirty="0" smtClean="0">
                <a:solidFill>
                  <a:schemeClr val="tx1"/>
                </a:solidFill>
                <a:effectLst/>
                <a:latin typeface="+mn-lt"/>
                <a:ea typeface="+mn-ea"/>
                <a:cs typeface="+mn-cs"/>
              </a:rPr>
              <a:t>La confianza a estos resultados proviene del hecho que el proceso de inyección de fallas requiere de una modificación de archivos de simulación, selección de condiciones, configuración del ambiente de simulación, lectura de datos simulados, extracción e interpretación de los mismos, lo que genera un entorno propenso a errores.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realizó un estudio paramétrico variando la tensión de entrada en 4 niveles diferentes:</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BAJO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de estar en NIVEL BAJO</a:t>
            </a:r>
          </a:p>
          <a:p>
            <a:pPr lvl="0"/>
            <a:endParaRPr lang="es-AR" sz="1200" kern="1200" dirty="0" smtClean="0">
              <a:solidFill>
                <a:schemeClr val="tx1"/>
              </a:solidFill>
              <a:effectLst/>
              <a:latin typeface="+mn-lt"/>
              <a:ea typeface="+mn-ea"/>
              <a:cs typeface="+mn-cs"/>
            </a:endParaRPr>
          </a:p>
          <a:p>
            <a:pPr lvl="0"/>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2</a:t>
            </a:fld>
            <a:endParaRPr lang="es-AR"/>
          </a:p>
        </p:txBody>
      </p:sp>
    </p:spTree>
    <p:extLst>
      <p:ext uri="{BB962C8B-B14F-4D97-AF65-F5344CB8AC3E}">
        <p14:creationId xmlns:p14="http://schemas.microsoft.com/office/powerpoint/2010/main" val="265859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err="1" smtClean="0">
                <a:solidFill>
                  <a:srgbClr val="FF0000"/>
                </a:solidFill>
              </a:rPr>
              <a:t>Aca</a:t>
            </a:r>
            <a:r>
              <a:rPr lang="es-AR" dirty="0" smtClean="0">
                <a:solidFill>
                  <a:srgbClr val="FF0000"/>
                </a:solidFill>
              </a:rPr>
              <a:t> ir </a:t>
            </a:r>
            <a:r>
              <a:rPr lang="es-AR" dirty="0" err="1" smtClean="0">
                <a:solidFill>
                  <a:srgbClr val="FF0000"/>
                </a:solidFill>
              </a:rPr>
              <a:t>animacion</a:t>
            </a:r>
            <a:r>
              <a:rPr lang="es-AR" dirty="0" smtClean="0">
                <a:solidFill>
                  <a:srgbClr val="FF0000"/>
                </a:solidFill>
              </a:rPr>
              <a:t> de que se achique hasta la esquina </a:t>
            </a:r>
            <a:r>
              <a:rPr lang="es-AR" dirty="0" smtClean="0">
                <a:solidFill>
                  <a:srgbClr val="FF0000"/>
                </a:solidFill>
              </a:rPr>
              <a:t>superior</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campaña se realizó en 3 comparadores distintos, cada uno representativo de distintas partes del circuito (nivel bajo, nivel medio y nivel superior de comparación).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1.315 V (corresponde al comparador C32, mitad de rango de conversión).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Se presentaran las graficas realizadas con la inyección tipo</a:t>
            </a:r>
            <a:r>
              <a:rPr lang="es-AR" sz="1200" kern="1200" baseline="0" dirty="0" smtClean="0">
                <a:solidFill>
                  <a:schemeClr val="tx1"/>
                </a:solidFill>
                <a:effectLst/>
                <a:latin typeface="+mn-lt"/>
                <a:ea typeface="+mn-ea"/>
                <a:cs typeface="+mn-cs"/>
              </a:rPr>
              <a:t> Trapezoidal, la cual fue la que genero mayor cantidad de errores y perturbaciones en los comparadores.</a:t>
            </a:r>
            <a:endParaRPr lang="es-AR"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En el gráfico superior se muestran las tensiones del nodo de salida del comparador (V</a:t>
            </a:r>
            <a:r>
              <a:rPr lang="es-AR" sz="1200" kern="1200" baseline="-25000" dirty="0" smtClean="0">
                <a:solidFill>
                  <a:schemeClr val="tx1"/>
                </a:solidFill>
                <a:effectLst/>
                <a:latin typeface="+mn-lt"/>
                <a:ea typeface="+mn-ea"/>
                <a:cs typeface="+mn-cs"/>
              </a:rPr>
              <a:t>(NDOUT)</a:t>
            </a:r>
            <a:r>
              <a:rPr lang="es-AR" sz="1200" kern="1200" dirty="0" smtClean="0">
                <a:solidFill>
                  <a:schemeClr val="tx1"/>
                </a:solidFill>
                <a:effectLst/>
                <a:latin typeface="+mn-lt"/>
                <a:ea typeface="+mn-ea"/>
                <a:cs typeface="+mn-cs"/>
              </a:rPr>
              <a:t>), y en la zona inferior se grafica la sumatoria de las corrientes intervinientes en el </a:t>
            </a:r>
            <a:r>
              <a:rPr lang="es-AR" sz="1200" kern="1200" dirty="0" err="1" smtClean="0">
                <a:solidFill>
                  <a:schemeClr val="tx1"/>
                </a:solidFill>
                <a:effectLst/>
                <a:latin typeface="+mn-lt"/>
                <a:ea typeface="+mn-ea"/>
                <a:cs typeface="+mn-cs"/>
              </a:rPr>
              <a:t>drenador</a:t>
            </a:r>
            <a:r>
              <a:rPr lang="es-AR" sz="1200" kern="1200" dirty="0" smtClean="0">
                <a:solidFill>
                  <a:schemeClr val="tx1"/>
                </a:solidFill>
                <a:effectLst/>
                <a:latin typeface="+mn-lt"/>
                <a:ea typeface="+mn-ea"/>
                <a:cs typeface="+mn-cs"/>
              </a:rPr>
              <a:t> donde se inyectó la falla (verde=corriente inyectada, rojo=corrientes existentes en el nodo).</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1ro)</a:t>
            </a:r>
            <a:r>
              <a:rPr lang="es-AR" sz="1200" kern="1200" baseline="0" dirty="0" smtClean="0">
                <a:solidFill>
                  <a:schemeClr val="tx1"/>
                </a:solidFill>
                <a:effectLst/>
                <a:latin typeface="+mn-lt"/>
                <a:ea typeface="+mn-ea"/>
                <a:cs typeface="+mn-cs"/>
              </a:rPr>
              <a:t> T entrada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2do) T </a:t>
            </a:r>
            <a:r>
              <a:rPr lang="es-AR" sz="1200" kern="1200" baseline="0" dirty="0" err="1" smtClean="0">
                <a:solidFill>
                  <a:schemeClr val="tx1"/>
                </a:solidFill>
                <a:effectLst/>
                <a:latin typeface="+mn-lt"/>
                <a:ea typeface="+mn-ea"/>
                <a:cs typeface="+mn-cs"/>
              </a:rPr>
              <a:t>bias</a:t>
            </a:r>
            <a:r>
              <a:rPr lang="es-AR" sz="1200" kern="1200" baseline="0" dirty="0" smtClean="0">
                <a:solidFill>
                  <a:schemeClr val="tx1"/>
                </a:solidFill>
                <a:effectLst/>
                <a:latin typeface="+mn-lt"/>
                <a:ea typeface="+mn-ea"/>
                <a:cs typeface="+mn-cs"/>
              </a:rPr>
              <a:t>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3ro) T referencia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4to) T </a:t>
            </a:r>
            <a:r>
              <a:rPr lang="es-AR" sz="1200" kern="1200" baseline="0" dirty="0" err="1" smtClean="0">
                <a:solidFill>
                  <a:schemeClr val="tx1"/>
                </a:solidFill>
                <a:effectLst/>
                <a:latin typeface="+mn-lt"/>
                <a:ea typeface="+mn-ea"/>
                <a:cs typeface="+mn-cs"/>
              </a:rPr>
              <a:t>out</a:t>
            </a:r>
            <a:r>
              <a:rPr lang="es-AR" sz="1200" kern="1200" baseline="0" dirty="0" smtClean="0">
                <a:solidFill>
                  <a:schemeClr val="tx1"/>
                </a:solidFill>
                <a:effectLst/>
                <a:latin typeface="+mn-lt"/>
                <a:ea typeface="+mn-ea"/>
                <a:cs typeface="+mn-cs"/>
              </a:rPr>
              <a:t> N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inyecta en los transistores</a:t>
            </a:r>
            <a:r>
              <a:rPr lang="es-AR" baseline="0" dirty="0" smtClean="0"/>
              <a:t> PMOS</a:t>
            </a:r>
          </a:p>
          <a:p>
            <a:endParaRPr lang="es-AR" baseline="0" dirty="0" smtClean="0"/>
          </a:p>
          <a:p>
            <a:r>
              <a:rPr lang="es-AR" baseline="0" dirty="0" smtClean="0"/>
              <a:t>1ro) T diodo – </a:t>
            </a:r>
            <a:r>
              <a:rPr lang="es-AR" baseline="0" dirty="0" err="1" smtClean="0"/>
              <a:t>Ndneg_P</a:t>
            </a:r>
            <a:endParaRPr lang="es-AR" baseline="0" dirty="0" smtClean="0"/>
          </a:p>
          <a:p>
            <a:r>
              <a:rPr lang="es-AR" baseline="0" dirty="0" smtClean="0"/>
              <a:t>2do) T primer etapa – </a:t>
            </a:r>
            <a:r>
              <a:rPr lang="es-AR" baseline="0" dirty="0" err="1" smtClean="0"/>
              <a:t>Ndpos_P</a:t>
            </a:r>
            <a:endParaRPr lang="es-AR" baseline="0" dirty="0" smtClean="0"/>
          </a:p>
          <a:p>
            <a:r>
              <a:rPr lang="es-AR" baseline="0" dirty="0" smtClean="0"/>
              <a:t>3ro) T salida – </a:t>
            </a:r>
            <a:r>
              <a:rPr lang="es-AR" baseline="0" dirty="0" err="1" smtClean="0"/>
              <a:t>Ndout_P</a:t>
            </a:r>
            <a:r>
              <a:rPr lang="es-AR" baseline="0" dirty="0" smtClean="0"/>
              <a:t> (Transistor mas sensible del circuito)</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las</a:t>
            </a:r>
            <a:r>
              <a:rPr lang="es-AR" sz="1200" kern="1200" baseline="0" dirty="0" smtClean="0">
                <a:solidFill>
                  <a:schemeClr val="tx1"/>
                </a:solidFill>
                <a:effectLst/>
                <a:latin typeface="+mn-lt"/>
                <a:ea typeface="+mn-ea"/>
                <a:cs typeface="+mn-cs"/>
              </a:rPr>
              <a:t> graficas de los análisis, s</a:t>
            </a:r>
            <a:r>
              <a:rPr lang="es-AR" sz="1200" kern="1200" dirty="0" smtClean="0">
                <a:solidFill>
                  <a:schemeClr val="tx1"/>
                </a:solidFill>
                <a:effectLst/>
                <a:latin typeface="+mn-lt"/>
                <a:ea typeface="+mn-ea"/>
                <a:cs typeface="+mn-cs"/>
              </a:rPr>
              <a:t>e grafican las duraciones y variaciones de tensión de los eventos en los nodos del comparador durante los procesos de simulación.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Como</a:t>
            </a:r>
            <a:r>
              <a:rPr lang="es-AR" sz="1200" kern="1200" baseline="0" dirty="0" smtClean="0">
                <a:solidFill>
                  <a:schemeClr val="tx1"/>
                </a:solidFill>
                <a:effectLst/>
                <a:latin typeface="+mn-lt"/>
                <a:ea typeface="+mn-ea"/>
                <a:cs typeface="+mn-cs"/>
              </a:rPr>
              <a:t> todas las inyecciones generaban variaciones en a la salida de los comparadores, se consideraron error aquellas que superaban determinados limites:</a:t>
            </a:r>
          </a:p>
          <a:p>
            <a:pPr lvl="0"/>
            <a:r>
              <a:rPr lang="es-AR" sz="1200" kern="1200" dirty="0" smtClean="0">
                <a:solidFill>
                  <a:schemeClr val="tx1"/>
                </a:solidFill>
                <a:effectLst/>
                <a:latin typeface="+mn-lt"/>
                <a:ea typeface="+mn-ea"/>
                <a:cs typeface="+mn-cs"/>
              </a:rPr>
              <a:t>UNO LÓGICO</a:t>
            </a:r>
          </a:p>
          <a:p>
            <a:pPr lvl="1"/>
            <a:r>
              <a:rPr lang="es-AR" sz="1200" kern="1200" dirty="0" smtClean="0">
                <a:solidFill>
                  <a:schemeClr val="tx1"/>
                </a:solidFill>
                <a:effectLst/>
                <a:latin typeface="+mn-lt"/>
                <a:ea typeface="+mn-ea"/>
                <a:cs typeface="+mn-cs"/>
              </a:rPr>
              <a:t>Límite superior: 3.3 voltios.</a:t>
            </a:r>
          </a:p>
          <a:p>
            <a:pPr lvl="1"/>
            <a:r>
              <a:rPr lang="es-AR" sz="1200" kern="1200" dirty="0" smtClean="0">
                <a:solidFill>
                  <a:schemeClr val="tx1"/>
                </a:solidFill>
                <a:effectLst/>
                <a:latin typeface="+mn-lt"/>
                <a:ea typeface="+mn-ea"/>
                <a:cs typeface="+mn-cs"/>
              </a:rPr>
              <a:t>Límite inferior: 2.3 voltios.</a:t>
            </a:r>
          </a:p>
          <a:p>
            <a:pPr lvl="0"/>
            <a:r>
              <a:rPr lang="es-AR" sz="1200" kern="1200" dirty="0" smtClean="0">
                <a:solidFill>
                  <a:schemeClr val="tx1"/>
                </a:solidFill>
                <a:effectLst/>
                <a:latin typeface="+mn-lt"/>
                <a:ea typeface="+mn-ea"/>
                <a:cs typeface="+mn-cs"/>
              </a:rPr>
              <a:t>CERO LÓGICO</a:t>
            </a:r>
          </a:p>
          <a:p>
            <a:pPr lvl="1"/>
            <a:r>
              <a:rPr lang="es-AR" sz="1200" kern="1200" dirty="0" smtClean="0">
                <a:solidFill>
                  <a:schemeClr val="tx1"/>
                </a:solidFill>
                <a:effectLst/>
                <a:latin typeface="+mn-lt"/>
                <a:ea typeface="+mn-ea"/>
                <a:cs typeface="+mn-cs"/>
              </a:rPr>
              <a:t>Límite superior: 1 voltio.</a:t>
            </a:r>
          </a:p>
          <a:p>
            <a:pPr lvl="1"/>
            <a:r>
              <a:rPr lang="es-AR" sz="1200" kern="1200" dirty="0" smtClean="0">
                <a:solidFill>
                  <a:schemeClr val="tx1"/>
                </a:solidFill>
                <a:effectLst/>
                <a:latin typeface="+mn-lt"/>
                <a:ea typeface="+mn-ea"/>
                <a:cs typeface="+mn-cs"/>
              </a:rPr>
              <a:t>Límite inferior: 0 voltio.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dirty="0" smtClean="0"/>
              <a:t>Acá analizamos</a:t>
            </a:r>
            <a:r>
              <a:rPr lang="es-AR" baseline="0" dirty="0" smtClean="0"/>
              <a:t> mas detalladamente el nodo MAS sensible del circuito (NDOUT P) hasta el momento.</a:t>
            </a:r>
          </a:p>
          <a:p>
            <a:endParaRPr lang="es-AR" baseline="0" dirty="0" smtClean="0"/>
          </a:p>
          <a:p>
            <a:r>
              <a:rPr lang="es-AR" baseline="0" dirty="0" smtClean="0"/>
              <a:t>En el eje vertical se representa la variación máxima de tensión del nodo de salida en escala logarítmica.</a:t>
            </a:r>
          </a:p>
          <a:p>
            <a:r>
              <a:rPr lang="es-AR" baseline="0" dirty="0" smtClean="0"/>
              <a:t>En el eje horizontal se representa la duración de la perturbación, considerando que el nodo vuelva a su estado inicial.</a:t>
            </a:r>
          </a:p>
          <a:p>
            <a:endParaRPr lang="es-AR" baseline="0" dirty="0" smtClean="0"/>
          </a:p>
          <a:p>
            <a:r>
              <a:rPr lang="es-AR" baseline="0" dirty="0" smtClean="0"/>
              <a:t>Se remarcan las dos señales de entrada para las cuales se genera un cambio de estado total a la salida. Ambas dan como salida en estado sin perturbación valores </a:t>
            </a:r>
            <a:r>
              <a:rPr lang="es-AR" baseline="0" dirty="0" err="1" smtClean="0"/>
              <a:t>logicos</a:t>
            </a:r>
            <a:r>
              <a:rPr lang="es-AR" baseline="0" dirty="0" smtClean="0"/>
              <a:t> CEROS, y luego de realizarse la perturbación trapezoidal en el transistor P de salida, esta cambia a un valor lógico UNO por un periodo de 70nS aproximadamente.</a:t>
            </a:r>
          </a:p>
          <a:p>
            <a:endParaRPr lang="es-AR" baseline="0" dirty="0" smtClean="0"/>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5</a:t>
            </a:fld>
            <a:endParaRPr lang="es-AR"/>
          </a:p>
        </p:txBody>
      </p:sp>
    </p:spTree>
    <p:extLst>
      <p:ext uri="{BB962C8B-B14F-4D97-AF65-F5344CB8AC3E}">
        <p14:creationId xmlns:p14="http://schemas.microsoft.com/office/powerpoint/2010/main" val="365913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AR" dirty="0" smtClean="0"/>
              <a:t>Acá se presentan</a:t>
            </a:r>
            <a:r>
              <a:rPr lang="es-AR" baseline="0" dirty="0" smtClean="0"/>
              <a:t> las graficas de los análisis realizados a partir de ambas inyecciones manuales, la trapezoidal a la izquierda y la exponencial a la derecha.</a:t>
            </a:r>
          </a:p>
          <a:p>
            <a:endParaRPr lang="es-AR" baseline="0" dirty="0" smtClean="0"/>
          </a:p>
          <a:p>
            <a:r>
              <a:rPr lang="es-AR" baseline="0" dirty="0" smtClean="0"/>
              <a:t>Las tensiones de referencias sobre las cuales se realizaron ambos análisis son las dos tensiones extremo del comparador:</a:t>
            </a:r>
          </a:p>
          <a:p>
            <a:r>
              <a:rPr lang="es-AR" baseline="0" dirty="0" err="1" smtClean="0"/>
              <a:t>Vref</a:t>
            </a:r>
            <a:r>
              <a:rPr lang="es-AR" baseline="0" dirty="0" smtClean="0"/>
              <a:t>=1,005 la mas baja</a:t>
            </a:r>
          </a:p>
          <a:p>
            <a:r>
              <a:rPr lang="es-AR" baseline="0" dirty="0" err="1" smtClean="0"/>
              <a:t>Vref</a:t>
            </a:r>
            <a:r>
              <a:rPr lang="es-AR" baseline="0" dirty="0" smtClean="0"/>
              <a:t>=1,625 la mas alta</a:t>
            </a:r>
          </a:p>
          <a:p>
            <a:endParaRPr lang="es-AR" baseline="0" dirty="0" smtClean="0"/>
          </a:p>
          <a:p>
            <a:r>
              <a:rPr lang="es-AR" baseline="0" dirty="0" smtClean="0"/>
              <a:t>Hay que tener en cuenta que:</a:t>
            </a:r>
          </a:p>
          <a:p>
            <a:pPr marL="171450" indent="-171450">
              <a:buFontTx/>
              <a:buChar char="-"/>
            </a:pPr>
            <a:r>
              <a:rPr lang="es-AR" baseline="0" dirty="0" smtClean="0"/>
              <a:t>Cuando hablamos de variaciones máximas de tensión, tenemos en cuenta los puntos extremos de las graficas, y no su duración en este estado ( o sea que la integral de la grafica formada por las variaciones entre iguales puntos de las graficas no significa q sean iguales)</a:t>
            </a:r>
          </a:p>
          <a:p>
            <a:endParaRPr lang="es-AR" baseline="0" dirty="0" smtClean="0"/>
          </a:p>
          <a:p>
            <a:r>
              <a:rPr lang="es-AR" baseline="0" dirty="0" smtClean="0"/>
              <a:t>Comparando las gráficas:</a:t>
            </a:r>
          </a:p>
          <a:p>
            <a:pPr marL="171450" indent="-171450">
              <a:buFontTx/>
              <a:buChar char="-"/>
            </a:pPr>
            <a:r>
              <a:rPr lang="es-AR" baseline="0" dirty="0" smtClean="0"/>
              <a:t>Para tensiones de entrada en modo común de los comparadores mayores, las duraciones de los de los eventos disminuyen, al igual que las variaciones máxima de tensión.</a:t>
            </a:r>
          </a:p>
          <a:p>
            <a:pPr marL="171450" indent="-171450">
              <a:buFontTx/>
              <a:buChar char="-"/>
            </a:pPr>
            <a:r>
              <a:rPr lang="es-AR" dirty="0" smtClean="0"/>
              <a:t>Entre inyecciones,</a:t>
            </a:r>
            <a:r>
              <a:rPr lang="es-AR" baseline="0" dirty="0" smtClean="0"/>
              <a:t> vemos que las duraciones de las perturbaciones causadas por la falla trapezoidal son mayores (10 </a:t>
            </a:r>
            <a:r>
              <a:rPr lang="es-AR" baseline="0" dirty="0" err="1" smtClean="0"/>
              <a:t>nS</a:t>
            </a:r>
            <a:r>
              <a:rPr lang="es-AR" baseline="0" dirty="0" smtClean="0"/>
              <a:t> mas aproximadamente), pero las variaciones de tensión máxima se mantienen similares, ya que ambos modelos llegaban a 4mA como nivel máximo.</a:t>
            </a:r>
          </a:p>
          <a:p>
            <a:pPr marL="171450" indent="-171450">
              <a:buFontTx/>
              <a:buChar char="-"/>
            </a:pPr>
            <a:r>
              <a:rPr lang="es-AR" baseline="0" dirty="0" smtClean="0"/>
              <a:t>Se encuentran similitudes en la distribución de los puntos en todas las graficas, lo que indica que ante ambos modelos, los </a:t>
            </a:r>
            <a:r>
              <a:rPr lang="es-AR" baseline="0" dirty="0" err="1" smtClean="0"/>
              <a:t>drenadores</a:t>
            </a:r>
            <a:r>
              <a:rPr lang="es-AR" baseline="0" dirty="0" smtClean="0"/>
              <a:t> son afectados de manera similar, lo que no significa que su implicancia luego en la lógica combinacional sea la misma.</a:t>
            </a:r>
          </a:p>
        </p:txBody>
      </p:sp>
      <p:sp>
        <p:nvSpPr>
          <p:cNvPr id="4" name="Slide Number Placeholder 3"/>
          <p:cNvSpPr>
            <a:spLocks noGrp="1"/>
          </p:cNvSpPr>
          <p:nvPr>
            <p:ph type="sldNum" sz="quarter" idx="10"/>
          </p:nvPr>
        </p:nvSpPr>
        <p:spPr/>
        <p:txBody>
          <a:bodyPr/>
          <a:lstStyle/>
          <a:p>
            <a:fld id="{EA0D9E51-E836-4F08-8FFF-406AF79182CA}" type="slidenum">
              <a:rPr lang="es-AR" smtClean="0"/>
              <a:pPr/>
              <a:t>6</a:t>
            </a:fld>
            <a:endParaRPr lang="es-AR"/>
          </a:p>
        </p:txBody>
      </p:sp>
    </p:spTree>
    <p:extLst>
      <p:ext uri="{BB962C8B-B14F-4D97-AF65-F5344CB8AC3E}">
        <p14:creationId xmlns:p14="http://schemas.microsoft.com/office/powerpoint/2010/main" val="358105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proceso se divide en etapas a realizar por el usuario y por el programa, comenzando por el diseño del circuito</a:t>
            </a:r>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8</a:t>
            </a:fld>
            <a:endParaRPr lang="es-AR"/>
          </a:p>
        </p:txBody>
      </p:sp>
    </p:spTree>
    <p:extLst>
      <p:ext uri="{BB962C8B-B14F-4D97-AF65-F5344CB8AC3E}">
        <p14:creationId xmlns:p14="http://schemas.microsoft.com/office/powerpoint/2010/main" val="27472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Trapezoidal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1991</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a:t>
            </a:r>
            <a:r>
              <a:rPr lang="en-US" sz="1200" kern="1200" smtClean="0">
                <a:solidFill>
                  <a:schemeClr val="tx1"/>
                </a:solidFill>
                <a:latin typeface="+mn-lt"/>
                <a:ea typeface="+mn-ea"/>
                <a:cs typeface="+mn-cs"/>
              </a:rPr>
              <a:t>: 28224</a:t>
            </a:r>
          </a:p>
          <a:p>
            <a:endParaRPr lang="es-AR" sz="1200"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Exponencial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206</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 28224</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11"/>
          </p:nvPr>
        </p:nvSpPr>
        <p:spPr>
          <a:xfrm>
            <a:off x="2640597" y="6377459"/>
            <a:ext cx="3836404" cy="365125"/>
          </a:xfrm>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2" name="2 Marcador de contenido"/>
          <p:cNvSpPr>
            <a:spLocks noGrp="1"/>
          </p:cNvSpPr>
          <p:nvPr>
            <p:ph sz="half" idx="13"/>
          </p:nvPr>
        </p:nvSpPr>
        <p:spPr>
          <a:xfrm>
            <a:off x="4644221" y="1599822"/>
            <a:ext cx="1944003"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6732240" y="1600401"/>
            <a:ext cx="1953025"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2" name="2 Marcador de contenido"/>
          <p:cNvSpPr>
            <a:spLocks noGrp="1"/>
          </p:cNvSpPr>
          <p:nvPr>
            <p:ph sz="half" idx="13"/>
          </p:nvPr>
        </p:nvSpPr>
        <p:spPr>
          <a:xfrm>
            <a:off x="4644221" y="1599822"/>
            <a:ext cx="4042792" cy="45654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8219257"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700808"/>
            <a:ext cx="8219257"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3" name="2 Marcador de contenido"/>
          <p:cNvSpPr>
            <a:spLocks noGrp="1"/>
          </p:cNvSpPr>
          <p:nvPr>
            <p:ph sz="half" idx="14"/>
          </p:nvPr>
        </p:nvSpPr>
        <p:spPr>
          <a:xfrm>
            <a:off x="467544" y="4005064"/>
            <a:ext cx="8208912"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14/09/2010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820891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396B977-6251-41DE-9CF2-59811A3624F8}" type="datetimeFigureOut">
              <a:rPr lang="es-AR" smtClean="0"/>
              <a:pPr/>
              <a:t>14/09/2010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a:t>
            </a:fld>
            <a:endParaRPr lang="es-A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7396B977-6251-41DE-9CF2-59811A3624F8}" type="datetimeFigureOut">
              <a:rPr lang="es-AR" smtClean="0"/>
              <a:pPr/>
              <a:t>14/09/2010</a:t>
            </a:fld>
            <a:endParaRPr lang="es-A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AR"/>
          </a:p>
        </p:txBody>
      </p:sp>
      <p:sp>
        <p:nvSpPr>
          <p:cNvPr id="7" name="6 Marcador de número de diapositiva"/>
          <p:cNvSpPr>
            <a:spLocks noGrp="1"/>
          </p:cNvSpPr>
          <p:nvPr>
            <p:ph type="sldNum" sz="quarter" idx="12"/>
          </p:nvPr>
        </p:nvSpPr>
        <p:spPr>
          <a:xfrm>
            <a:off x="8339328" y="1170432"/>
            <a:ext cx="733864" cy="201168"/>
          </a:xfrm>
        </p:spPr>
        <p:txBody>
          <a:bodyPr/>
          <a:lstStyle/>
          <a:p>
            <a:fld id="{BE15CF76-26FC-489E-B8C7-B48500CB86A3}" type="slidenum">
              <a:rPr lang="es-AR" smtClean="0"/>
              <a:pPr/>
              <a:t>‹#›</a:t>
            </a:fld>
            <a:endParaRPr lang="es-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96B977-6251-41DE-9CF2-59811A3624F8}" type="datetimeFigureOut">
              <a:rPr lang="es-AR" smtClean="0"/>
              <a:pPr/>
              <a:t>14/09/2010</a:t>
            </a:fld>
            <a:endParaRPr lang="es-A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AR"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E15CF76-26FC-489E-B8C7-B48500CB86A3}" type="slidenum">
              <a:rPr lang="es-AR" smtClean="0"/>
              <a:pPr/>
              <a:t>‹#›</a:t>
            </a:fld>
            <a:endParaRPr lang="es-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77" r:id="rId13"/>
    <p:sldLayoutId id="2147483679" r:id="rId14"/>
    <p:sldLayoutId id="2147483678" r:id="rId15"/>
    <p:sldLayoutId id="2147483675" r:id="rId16"/>
    <p:sldLayoutId id="2147483680" r:id="rId17"/>
    <p:sldLayoutId id="2147483676" r:id="rId18"/>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diagramLayout" Target="../diagrams/layout4.xml"/><Relationship Id="rId7" Type="http://schemas.openxmlformats.org/officeDocument/2006/relationships/image" Target="../media/image32.png"/><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Grp="1" noChangeAspect="1" noChangeArrowheads="1"/>
          </p:cNvPicPr>
          <p:nvPr>
            <p:ph sz="half" idx="1"/>
          </p:nvPr>
        </p:nvPicPr>
        <p:blipFill>
          <a:blip r:embed="rId3" cstate="print"/>
          <a:srcRect b="676"/>
          <a:stretch>
            <a:fillRect/>
          </a:stretch>
        </p:blipFill>
        <p:spPr bwMode="auto">
          <a:xfrm>
            <a:off x="971600" y="1628800"/>
            <a:ext cx="2448272" cy="4979264"/>
          </a:xfrm>
          <a:prstGeom prst="rect">
            <a:avLst/>
          </a:prstGeom>
          <a:noFill/>
          <a:ln w="9525">
            <a:noFill/>
            <a:miter lim="800000"/>
            <a:headEnd/>
            <a:tailEnd/>
          </a:ln>
        </p:spPr>
      </p:pic>
      <p:pic>
        <p:nvPicPr>
          <p:cNvPr id="22" name="21 Imagen" descr="Comparador pelado.png"/>
          <p:cNvPicPr>
            <a:picLocks noChangeAspect="1"/>
          </p:cNvPicPr>
          <p:nvPr/>
        </p:nvPicPr>
        <p:blipFill>
          <a:blip r:embed="rId4" cstate="print"/>
          <a:srcRect r="44488"/>
          <a:stretch>
            <a:fillRect/>
          </a:stretch>
        </p:blipFill>
        <p:spPr>
          <a:xfrm>
            <a:off x="467544" y="1844824"/>
            <a:ext cx="3921576" cy="4608512"/>
          </a:xfrm>
          <a:prstGeom prst="rect">
            <a:avLst/>
          </a:prstGeom>
        </p:spPr>
      </p:pic>
      <p:sp>
        <p:nvSpPr>
          <p:cNvPr id="29" name="28 Rectángulo"/>
          <p:cNvSpPr/>
          <p:nvPr/>
        </p:nvSpPr>
        <p:spPr>
          <a:xfrm>
            <a:off x="7819700" y="1556792"/>
            <a:ext cx="821059"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441</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 name="1 Título"/>
          <p:cNvSpPr>
            <a:spLocks noGrp="1"/>
          </p:cNvSpPr>
          <p:nvPr>
            <p:ph type="title"/>
          </p:nvPr>
        </p:nvSpPr>
        <p:spPr/>
        <p:txBody>
          <a:bodyPr/>
          <a:lstStyle/>
          <a:p>
            <a:r>
              <a:rPr lang="es-AR" dirty="0" smtClean="0"/>
              <a:t>INYECCIÓN</a:t>
            </a:r>
            <a:endParaRPr lang="es-AR" dirty="0"/>
          </a:p>
        </p:txBody>
      </p:sp>
      <p:sp>
        <p:nvSpPr>
          <p:cNvPr id="7" name="6 Elipse"/>
          <p:cNvSpPr/>
          <p:nvPr/>
        </p:nvSpPr>
        <p:spPr>
          <a:xfrm>
            <a:off x="1288384" y="276117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10 Elipse"/>
          <p:cNvSpPr/>
          <p:nvPr/>
        </p:nvSpPr>
        <p:spPr>
          <a:xfrm>
            <a:off x="1290120" y="3589883"/>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2" name="11 Elipse"/>
          <p:cNvSpPr/>
          <p:nvPr/>
        </p:nvSpPr>
        <p:spPr>
          <a:xfrm>
            <a:off x="2588270" y="2751097"/>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12 Elipse"/>
          <p:cNvSpPr/>
          <p:nvPr/>
        </p:nvSpPr>
        <p:spPr>
          <a:xfrm>
            <a:off x="2588600" y="360118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13 Elipse"/>
          <p:cNvSpPr/>
          <p:nvPr/>
        </p:nvSpPr>
        <p:spPr>
          <a:xfrm>
            <a:off x="1940774" y="536443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14 Elipse"/>
          <p:cNvSpPr/>
          <p:nvPr/>
        </p:nvSpPr>
        <p:spPr>
          <a:xfrm>
            <a:off x="3769963" y="323705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6" name="15 Elipse"/>
          <p:cNvSpPr/>
          <p:nvPr/>
        </p:nvSpPr>
        <p:spPr>
          <a:xfrm>
            <a:off x="3772744" y="500281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23" name="22 Rectángulo"/>
          <p:cNvSpPr/>
          <p:nvPr/>
        </p:nvSpPr>
        <p:spPr>
          <a:xfrm>
            <a:off x="7740352" y="1556792"/>
            <a:ext cx="385042"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7</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6" name="25 Rectángulo"/>
          <p:cNvSpPr/>
          <p:nvPr/>
        </p:nvSpPr>
        <p:spPr>
          <a:xfrm>
            <a:off x="4499992" y="1700808"/>
            <a:ext cx="3377399"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Puntos de inyección: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8" name="17 Rectángulo"/>
          <p:cNvSpPr/>
          <p:nvPr/>
        </p:nvSpPr>
        <p:spPr>
          <a:xfrm>
            <a:off x="4487041" y="2564904"/>
            <a:ext cx="4357283"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para 64 niveles de tensión: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9" name="18 Rectángulo"/>
          <p:cNvSpPr/>
          <p:nvPr/>
        </p:nvSpPr>
        <p:spPr>
          <a:xfrm>
            <a:off x="5724128" y="3356992"/>
            <a:ext cx="1356461"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28.224</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0" name="19 Rectángulo"/>
          <p:cNvSpPr/>
          <p:nvPr/>
        </p:nvSpPr>
        <p:spPr>
          <a:xfrm>
            <a:off x="4788024" y="4293096"/>
            <a:ext cx="3267241" cy="523220"/>
          </a:xfrm>
          <a:prstGeom prst="rect">
            <a:avLst/>
          </a:prstGeom>
          <a:noFill/>
        </p:spPr>
        <p:txBody>
          <a:bodyPr wrap="none" lIns="91440" tIns="45720" rIns="91440" bIns="45720">
            <a:spAutoFit/>
          </a:bodyPr>
          <a:lstStyle/>
          <a:p>
            <a:pPr algn="ctr"/>
            <a:r>
              <a:rPr lang="es-AR" sz="2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por 2 tipos de fallas:</a:t>
            </a:r>
            <a:endParaRPr lang="es-AR" sz="2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1" name="20 Rectángulo"/>
          <p:cNvSpPr/>
          <p:nvPr/>
        </p:nvSpPr>
        <p:spPr>
          <a:xfrm>
            <a:off x="5706496" y="5013176"/>
            <a:ext cx="1391728"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56.448</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53"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par>
                          <p:cTn id="74" fill="hold">
                            <p:stCondLst>
                              <p:cond delay="0"/>
                            </p:stCondLst>
                            <p:childTnLst>
                              <p:par>
                                <p:cTn id="75" presetID="3" presetClass="entr" presetSubtype="10" fill="hold" nodeType="afterEffect">
                                  <p:stCondLst>
                                    <p:cond delay="50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1000"/>
                                        <p:tgtEl>
                                          <p:spTgt spid="28"/>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p:bldP spid="23" grpId="1"/>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INYECCIÓN: Automática</a:t>
            </a:r>
            <a:endParaRPr lang="es-AR" dirty="0"/>
          </a:p>
        </p:txBody>
      </p:sp>
      <p:sp>
        <p:nvSpPr>
          <p:cNvPr id="16" name="15 Marcador de contenido"/>
          <p:cNvSpPr>
            <a:spLocks noGrp="1"/>
          </p:cNvSpPr>
          <p:nvPr>
            <p:ph sz="half" idx="1"/>
          </p:nvPr>
        </p:nvSpPr>
        <p:spPr/>
        <p:txBody>
          <a:bodyPr/>
          <a:lstStyle/>
          <a:p>
            <a:pPr lvl="0"/>
            <a:r>
              <a:rPr lang="es-AR" dirty="0" smtClean="0"/>
              <a:t>Inyección</a:t>
            </a:r>
          </a:p>
          <a:p>
            <a:pPr lvl="1"/>
            <a:r>
              <a:rPr lang="es-AR" dirty="0" smtClean="0"/>
              <a:t>Determinación de los nodos y definición del criterio</a:t>
            </a:r>
          </a:p>
          <a:p>
            <a:pPr lvl="1"/>
            <a:r>
              <a:rPr lang="es-AR" dirty="0" smtClean="0"/>
              <a:t>Generación de archivos y almacenamiento en la base de datos</a:t>
            </a:r>
            <a:endParaRPr lang="es-AR" dirty="0"/>
          </a:p>
        </p:txBody>
      </p:sp>
      <p:pic>
        <p:nvPicPr>
          <p:cNvPr id="11" name="10 Marcador de contenido" descr="Google_Code_logo.png"/>
          <p:cNvPicPr>
            <a:picLocks noGrp="1" noChangeAspect="1"/>
          </p:cNvPicPr>
          <p:nvPr>
            <p:ph sz="half" idx="13"/>
          </p:nvPr>
        </p:nvPicPr>
        <p:blipFill>
          <a:blip r:embed="rId2" cstate="print"/>
          <a:stretch>
            <a:fillRect/>
          </a:stretch>
        </p:blipFill>
        <p:spPr>
          <a:xfrm>
            <a:off x="4643438" y="2439194"/>
            <a:ext cx="1944687" cy="511175"/>
          </a:xfrm>
        </p:spPr>
      </p:pic>
      <p:sp>
        <p:nvSpPr>
          <p:cNvPr id="5" name="4 Rectángulo"/>
          <p:cNvSpPr/>
          <p:nvPr/>
        </p:nvSpPr>
        <p:spPr>
          <a:xfrm>
            <a:off x="7779550" y="151347"/>
            <a:ext cx="1188132" cy="1188132"/>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12" name="11 Marcador de contenido"/>
          <p:cNvPicPr>
            <a:picLocks noGrp="1"/>
          </p:cNvPicPr>
          <p:nvPr>
            <p:ph sz="half" idx="2"/>
          </p:nvPr>
        </p:nvPicPr>
        <p:blipFill>
          <a:blip r:embed="rId4" cstate="print"/>
          <a:srcRect/>
          <a:stretch>
            <a:fillRect/>
          </a:stretch>
        </p:blipFill>
        <p:spPr bwMode="auto">
          <a:xfrm>
            <a:off x="4644008" y="3573016"/>
            <a:ext cx="4248471" cy="3024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Simulación</a:t>
            </a:r>
          </a:p>
          <a:p>
            <a:pPr lvl="1"/>
            <a:r>
              <a:rPr lang="es-AR" dirty="0" smtClean="0"/>
              <a:t>Configuración del ambiente virtualizado</a:t>
            </a:r>
          </a:p>
          <a:p>
            <a:pPr lvl="1"/>
            <a:r>
              <a:rPr lang="es-AR" dirty="0" smtClean="0"/>
              <a:t>Simulación y almacenamiento en la base de datos</a:t>
            </a:r>
            <a:endParaRPr lang="es-AR" dirty="0"/>
          </a:p>
        </p:txBody>
      </p:sp>
      <p:graphicFrame>
        <p:nvGraphicFramePr>
          <p:cNvPr id="17" name="13 Marcador de contenido"/>
          <p:cNvGraphicFramePr>
            <a:graphicFrameLocks noGrp="1"/>
          </p:cNvGraphicFramePr>
          <p:nvPr>
            <p:ph sz="half" idx="2"/>
          </p:nvPr>
        </p:nvGraphicFramePr>
        <p:xfrm>
          <a:off x="4643438" y="3933825"/>
          <a:ext cx="4043362" cy="2192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6 Marcador de contenido" descr="final-tech-desktop-alt.png"/>
          <p:cNvPicPr>
            <a:picLocks noGrp="1" noChangeAspect="1"/>
          </p:cNvPicPr>
          <p:nvPr>
            <p:ph sz="half" idx="14"/>
          </p:nvPr>
        </p:nvPicPr>
        <p:blipFill>
          <a:blip r:embed="rId7" cstate="print"/>
          <a:stretch>
            <a:fillRect/>
          </a:stretch>
        </p:blipFill>
        <p:spPr>
          <a:xfrm>
            <a:off x="827584" y="4509120"/>
            <a:ext cx="7488063" cy="2150690"/>
          </a:xfrm>
        </p:spPr>
      </p:pic>
      <p:sp>
        <p:nvSpPr>
          <p:cNvPr id="5" name="4 Rectángulo"/>
          <p:cNvSpPr/>
          <p:nvPr/>
        </p:nvSpPr>
        <p:spPr>
          <a:xfrm>
            <a:off x="7804702" y="139134"/>
            <a:ext cx="1188132" cy="1188132"/>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10" name="9 Grupo"/>
          <p:cNvGrpSpPr/>
          <p:nvPr/>
        </p:nvGrpSpPr>
        <p:grpSpPr>
          <a:xfrm>
            <a:off x="1187624" y="3861048"/>
            <a:ext cx="1332148" cy="684076"/>
            <a:chOff x="1187624" y="3861048"/>
            <a:chExt cx="1332148" cy="684076"/>
          </a:xfrm>
        </p:grpSpPr>
        <p:sp>
          <p:nvSpPr>
            <p:cNvPr id="8" name="7 Rectángulo"/>
            <p:cNvSpPr/>
            <p:nvPr/>
          </p:nvSpPr>
          <p:spPr>
            <a:xfrm>
              <a:off x="1187624" y="3933056"/>
              <a:ext cx="540060" cy="540060"/>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8 Rectángulo"/>
            <p:cNvSpPr/>
            <p:nvPr/>
          </p:nvSpPr>
          <p:spPr>
            <a:xfrm>
              <a:off x="1835696" y="3861048"/>
              <a:ext cx="684076" cy="684076"/>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1" name="10 Grupo"/>
          <p:cNvGrpSpPr/>
          <p:nvPr/>
        </p:nvGrpSpPr>
        <p:grpSpPr>
          <a:xfrm>
            <a:off x="2987824" y="3861048"/>
            <a:ext cx="1332148" cy="684076"/>
            <a:chOff x="1187624" y="3861048"/>
            <a:chExt cx="1332148" cy="684076"/>
          </a:xfrm>
        </p:grpSpPr>
        <p:sp>
          <p:nvSpPr>
            <p:cNvPr id="12" name="11 Rectángulo"/>
            <p:cNvSpPr/>
            <p:nvPr/>
          </p:nvSpPr>
          <p:spPr>
            <a:xfrm>
              <a:off x="1187624" y="3933056"/>
              <a:ext cx="540060" cy="540060"/>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3" name="12 Rectángulo"/>
            <p:cNvSpPr/>
            <p:nvPr/>
          </p:nvSpPr>
          <p:spPr>
            <a:xfrm>
              <a:off x="1835696" y="3861048"/>
              <a:ext cx="684076" cy="684076"/>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4" name="13 Grupo"/>
          <p:cNvGrpSpPr/>
          <p:nvPr/>
        </p:nvGrpSpPr>
        <p:grpSpPr>
          <a:xfrm>
            <a:off x="4860032" y="3861048"/>
            <a:ext cx="1332148" cy="684076"/>
            <a:chOff x="1187624" y="3861048"/>
            <a:chExt cx="1332148" cy="684076"/>
          </a:xfrm>
        </p:grpSpPr>
        <p:sp>
          <p:nvSpPr>
            <p:cNvPr id="15" name="14 Rectángulo"/>
            <p:cNvSpPr/>
            <p:nvPr/>
          </p:nvSpPr>
          <p:spPr>
            <a:xfrm>
              <a:off x="1187624" y="3933056"/>
              <a:ext cx="540060" cy="540060"/>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8" name="17 Rectángulo"/>
            <p:cNvSpPr/>
            <p:nvPr/>
          </p:nvSpPr>
          <p:spPr>
            <a:xfrm>
              <a:off x="1835696" y="3861048"/>
              <a:ext cx="684076" cy="684076"/>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9" name="18 Grupo"/>
          <p:cNvGrpSpPr/>
          <p:nvPr/>
        </p:nvGrpSpPr>
        <p:grpSpPr>
          <a:xfrm>
            <a:off x="6588224" y="3861048"/>
            <a:ext cx="1332148" cy="684076"/>
            <a:chOff x="1187624" y="3861048"/>
            <a:chExt cx="1332148" cy="684076"/>
          </a:xfrm>
        </p:grpSpPr>
        <p:sp>
          <p:nvSpPr>
            <p:cNvPr id="20" name="19 Rectángulo"/>
            <p:cNvSpPr/>
            <p:nvPr/>
          </p:nvSpPr>
          <p:spPr>
            <a:xfrm>
              <a:off x="1187624" y="3933056"/>
              <a:ext cx="540060" cy="540060"/>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1" name="20 Rectángulo"/>
            <p:cNvSpPr/>
            <p:nvPr/>
          </p:nvSpPr>
          <p:spPr>
            <a:xfrm>
              <a:off x="1835696" y="3861048"/>
              <a:ext cx="684076" cy="684076"/>
            </a:xfrm>
            <a:prstGeom prst="rect">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lnSpcReduction="10000"/>
          </a:bodyPr>
          <a:lstStyle/>
          <a:p>
            <a:pPr lvl="0"/>
            <a:r>
              <a:rPr lang="es-AR" dirty="0" smtClean="0"/>
              <a:t>Pre-análisis</a:t>
            </a:r>
          </a:p>
          <a:p>
            <a:pPr lvl="1"/>
            <a:r>
              <a:rPr lang="es-AR" dirty="0" smtClean="0"/>
              <a:t>Determinación de nodos con salidas erróneas.</a:t>
            </a:r>
          </a:p>
          <a:p>
            <a:pPr lvl="1"/>
            <a:r>
              <a:rPr lang="es-AR" dirty="0" smtClean="0"/>
              <a:t>Determinación de la duración del evento.</a:t>
            </a:r>
          </a:p>
          <a:p>
            <a:pPr lvl="1"/>
            <a:r>
              <a:rPr lang="en-US" dirty="0" err="1" smtClean="0"/>
              <a:t>Determinación</a:t>
            </a:r>
            <a:r>
              <a:rPr lang="en-US" dirty="0" smtClean="0"/>
              <a:t> de </a:t>
            </a:r>
            <a:r>
              <a:rPr lang="en-US" dirty="0" err="1" smtClean="0"/>
              <a:t>las</a:t>
            </a:r>
            <a:r>
              <a:rPr lang="en-US" dirty="0" smtClean="0"/>
              <a:t> </a:t>
            </a:r>
            <a:r>
              <a:rPr lang="en-US" dirty="0" err="1" smtClean="0"/>
              <a:t>variciones</a:t>
            </a:r>
            <a:r>
              <a:rPr lang="en-US" dirty="0" smtClean="0"/>
              <a:t> de </a:t>
            </a:r>
            <a:r>
              <a:rPr lang="en-US" dirty="0" err="1" smtClean="0"/>
              <a:t>amplitud</a:t>
            </a:r>
            <a:r>
              <a:rPr lang="en-US" dirty="0"/>
              <a:t>.</a:t>
            </a:r>
            <a:endParaRPr lang="es-AR" dirty="0" smtClean="0"/>
          </a:p>
          <a:p>
            <a:pPr lvl="1"/>
            <a:r>
              <a:rPr lang="es-AR" dirty="0" smtClean="0"/>
              <a:t>Generación e importación automática de tablas.</a:t>
            </a:r>
            <a:endParaRPr lang="es-AR" dirty="0"/>
          </a:p>
        </p:txBody>
      </p:sp>
      <p:sp>
        <p:nvSpPr>
          <p:cNvPr id="5" name="4 Rectángulo"/>
          <p:cNvSpPr/>
          <p:nvPr/>
        </p:nvSpPr>
        <p:spPr>
          <a:xfrm>
            <a:off x="7839526" y="151710"/>
            <a:ext cx="1188132" cy="1188132"/>
          </a:xfrm>
          <a:prstGeom prst="rect">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7" name="6 Marcador de contenido"/>
          <p:cNvSpPr>
            <a:spLocks noGrp="1"/>
          </p:cNvSpPr>
          <p:nvPr>
            <p:ph sz="half" idx="2"/>
          </p:nvPr>
        </p:nvSpPr>
        <p:spPr/>
        <p:txBody>
          <a:bodyPr/>
          <a:lstStyle/>
          <a:p>
            <a:endParaRPr lang="es-AR"/>
          </a:p>
        </p:txBody>
      </p:sp>
      <p:pic>
        <p:nvPicPr>
          <p:cNvPr id="8" name="Picture 11" descr="C:\Users\fjferre1\AppData\Local\Temp\msohtmlclip1\01\clip_image001.png"/>
          <p:cNvPicPr>
            <a:picLocks noGrp="1"/>
          </p:cNvPicPr>
          <p:nvPr>
            <p:ph sz="half" idx="14"/>
          </p:nvPr>
        </p:nvPicPr>
        <p:blipFill>
          <a:blip r:embed="rId3" cstate="print"/>
          <a:srcRect/>
          <a:stretch>
            <a:fillRect/>
          </a:stretch>
        </p:blipFill>
        <p:spPr bwMode="auto">
          <a:xfrm>
            <a:off x="1187624" y="5157192"/>
            <a:ext cx="6911999" cy="133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457199" y="1600201"/>
            <a:ext cx="4762873" cy="2476871"/>
          </a:xfrm>
        </p:spPr>
        <p:txBody>
          <a:bodyPr>
            <a:normAutofit fontScale="70000" lnSpcReduction="20000"/>
          </a:bodyPr>
          <a:lstStyle/>
          <a:p>
            <a:r>
              <a:rPr lang="es-AR" dirty="0" smtClean="0"/>
              <a:t>Falla tipo trapezoidal:</a:t>
            </a:r>
          </a:p>
          <a:p>
            <a:pPr lvl="1"/>
            <a:r>
              <a:rPr lang="es-AR" dirty="0" smtClean="0"/>
              <a:t>Genera mayor cantidad de errores.</a:t>
            </a:r>
          </a:p>
          <a:p>
            <a:pPr lvl="1"/>
            <a:r>
              <a:rPr lang="es-AR" dirty="0" smtClean="0"/>
              <a:t>Afecta en mayor medida a transistores PMOS.</a:t>
            </a:r>
          </a:p>
          <a:p>
            <a:pPr lvl="1"/>
            <a:r>
              <a:rPr lang="es-AR" dirty="0" smtClean="0"/>
              <a:t>Genera mayor perturbación en el equilibrio de las corrientes de los nodos afectados.</a:t>
            </a:r>
          </a:p>
          <a:p>
            <a:r>
              <a:rPr lang="es-AR" dirty="0" smtClean="0"/>
              <a:t>Falla tipo exponencial:</a:t>
            </a:r>
          </a:p>
          <a:p>
            <a:pPr lvl="1"/>
            <a:r>
              <a:rPr lang="es-AR" dirty="0" smtClean="0"/>
              <a:t>Afecta en mayor medida a los transistores tipo NMOS.</a:t>
            </a:r>
            <a:endParaRPr lang="es-AR" dirty="0"/>
          </a:p>
        </p:txBody>
      </p:sp>
      <p:graphicFrame>
        <p:nvGraphicFramePr>
          <p:cNvPr id="6" name="5 Marcador de contenido"/>
          <p:cNvGraphicFramePr>
            <a:graphicFrameLocks noGrp="1"/>
          </p:cNvGraphicFramePr>
          <p:nvPr>
            <p:ph sz="half" idx="14"/>
          </p:nvPr>
        </p:nvGraphicFramePr>
        <p:xfrm>
          <a:off x="5102225" y="1556792"/>
          <a:ext cx="4041775" cy="2547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Marcador de contenido"/>
          <p:cNvGraphicFramePr>
            <a:graphicFrameLocks noGrp="1"/>
          </p:cNvGraphicFramePr>
          <p:nvPr>
            <p:ph sz="half" idx="2"/>
          </p:nvPr>
        </p:nvGraphicFramePr>
        <p:xfrm>
          <a:off x="5100638" y="4221088"/>
          <a:ext cx="4043362" cy="2480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7 Gráfico"/>
          <p:cNvGraphicFramePr/>
          <p:nvPr/>
        </p:nvGraphicFramePr>
        <p:xfrm>
          <a:off x="0" y="4114800"/>
          <a:ext cx="247953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8 Gráfico"/>
          <p:cNvGraphicFramePr/>
          <p:nvPr/>
        </p:nvGraphicFramePr>
        <p:xfrm>
          <a:off x="2411760" y="4114800"/>
          <a:ext cx="2445854"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107504" y="1556792"/>
            <a:ext cx="4248472" cy="2808312"/>
          </a:xfrm>
        </p:spPr>
        <p:txBody>
          <a:bodyPr>
            <a:normAutofit fontScale="62500" lnSpcReduction="20000"/>
          </a:bodyPr>
          <a:lstStyle/>
          <a:p>
            <a:r>
              <a:rPr lang="es-AR" dirty="0" smtClean="0"/>
              <a:t>La cantidad de errores aumenta con:</a:t>
            </a:r>
          </a:p>
          <a:p>
            <a:pPr lvl="1"/>
            <a:r>
              <a:rPr lang="es-AR" dirty="0" smtClean="0"/>
              <a:t>Aumento de la tensión de entrada.</a:t>
            </a:r>
          </a:p>
          <a:p>
            <a:pPr lvl="1"/>
            <a:r>
              <a:rPr lang="es-AR" dirty="0" smtClean="0"/>
              <a:t>Trapezoidal: Acelerado y lineal.</a:t>
            </a:r>
          </a:p>
          <a:p>
            <a:pPr lvl="1"/>
            <a:r>
              <a:rPr lang="es-AR" dirty="0" smtClean="0"/>
              <a:t>Exponencial: Lento y escalonado.</a:t>
            </a:r>
          </a:p>
          <a:p>
            <a:pPr lvl="1"/>
            <a:endParaRPr lang="es-AR" dirty="0" smtClean="0"/>
          </a:p>
          <a:p>
            <a:r>
              <a:rPr lang="es-AR" dirty="0" smtClean="0"/>
              <a:t>Y disminuye con:</a:t>
            </a:r>
          </a:p>
          <a:p>
            <a:pPr lvl="1"/>
            <a:r>
              <a:rPr lang="es-AR" dirty="0" smtClean="0"/>
              <a:t>Aumento en el comparador inyectado (aumento la tensión de referencia conectado a él).</a:t>
            </a:r>
          </a:p>
          <a:p>
            <a:pPr lvl="1"/>
            <a:endParaRPr lang="es-AR" dirty="0" smtClean="0"/>
          </a:p>
          <a:p>
            <a:r>
              <a:rPr lang="es-AR" dirty="0" smtClean="0"/>
              <a:t>Comparador 32 no posee lógica conectada a su salida.</a:t>
            </a:r>
            <a:endParaRPr lang="es-AR" dirty="0"/>
          </a:p>
        </p:txBody>
      </p:sp>
      <p:graphicFrame>
        <p:nvGraphicFramePr>
          <p:cNvPr id="6" name="5 Marcador de contenido"/>
          <p:cNvGraphicFramePr>
            <a:graphicFrameLocks noGrp="1"/>
          </p:cNvGraphicFramePr>
          <p:nvPr>
            <p:ph sz="half" idx="14"/>
          </p:nvPr>
        </p:nvGraphicFramePr>
        <p:xfrm>
          <a:off x="4211960" y="1340768"/>
          <a:ext cx="4680520" cy="324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extLst>
              <p:ext uri="{D42A27DB-BD31-4B8C-83A1-F6EECF244321}">
                <p14:modId xmlns:p14="http://schemas.microsoft.com/office/powerpoint/2010/main" val="727075961"/>
              </p:ext>
            </p:extLst>
          </p:nvPr>
        </p:nvGraphicFramePr>
        <p:xfrm>
          <a:off x="395536" y="4221088"/>
          <a:ext cx="7938763" cy="27089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4" name="Content Placeholder 3"/>
          <p:cNvSpPr>
            <a:spLocks noGrp="1"/>
          </p:cNvSpPr>
          <p:nvPr>
            <p:ph sz="half" idx="2"/>
          </p:nvPr>
        </p:nvSpPr>
        <p:spPr>
          <a:xfrm>
            <a:off x="4499992" y="4077072"/>
            <a:ext cx="4608512" cy="2736304"/>
          </a:xfrm>
        </p:spPr>
        <p:txBody>
          <a:bodyPr>
            <a:normAutofit fontScale="55000" lnSpcReduction="20000"/>
          </a:bodyPr>
          <a:lstStyle/>
          <a:p>
            <a:r>
              <a:rPr lang="es-AR" dirty="0" smtClean="0"/>
              <a:t>El nodo NDOUT_P (transistor M12) </a:t>
            </a:r>
            <a:r>
              <a:rPr lang="es-AR" dirty="0"/>
              <a:t>es el nodo más sensible del </a:t>
            </a:r>
            <a:r>
              <a:rPr lang="es-AR" dirty="0" smtClean="0"/>
              <a:t>circuito</a:t>
            </a:r>
          </a:p>
          <a:p>
            <a:r>
              <a:rPr lang="es-AR" dirty="0" smtClean="0"/>
              <a:t>El nodo NDNEG_P </a:t>
            </a:r>
            <a:r>
              <a:rPr lang="es-AR" dirty="0"/>
              <a:t>(transistor M3) es el menos sensible del </a:t>
            </a:r>
            <a:r>
              <a:rPr lang="es-AR" dirty="0" smtClean="0"/>
              <a:t>circuito</a:t>
            </a:r>
          </a:p>
          <a:p>
            <a:r>
              <a:rPr lang="es-AR" dirty="0" smtClean="0"/>
              <a:t>Bit MSB:</a:t>
            </a:r>
          </a:p>
          <a:p>
            <a:pPr lvl="1"/>
            <a:r>
              <a:rPr lang="es-AR" dirty="0" smtClean="0"/>
              <a:t>El total de las fallas exponenciales repercutieron en él.</a:t>
            </a:r>
          </a:p>
          <a:p>
            <a:pPr lvl="1"/>
            <a:r>
              <a:rPr lang="es-AR" dirty="0" smtClean="0"/>
              <a:t>No posee lógica combinacional adherida.</a:t>
            </a:r>
          </a:p>
          <a:p>
            <a:pPr lvl="1"/>
            <a:endParaRPr lang="es-AR" dirty="0" smtClean="0"/>
          </a:p>
          <a:p>
            <a:r>
              <a:rPr lang="es-AR" dirty="0" smtClean="0"/>
              <a:t>Bit LSB:</a:t>
            </a:r>
          </a:p>
          <a:p>
            <a:pPr lvl="1"/>
            <a:r>
              <a:rPr lang="es-AR" dirty="0" smtClean="0"/>
              <a:t>El bit con mayor cantidad de fallas.</a:t>
            </a:r>
          </a:p>
          <a:p>
            <a:pPr lvl="1"/>
            <a:endParaRPr lang="es-AR" dirty="0" smtClean="0"/>
          </a:p>
          <a:p>
            <a:r>
              <a:rPr lang="es-AR" dirty="0" smtClean="0"/>
              <a:t>La lógica combinacional provee un efecto de filtrado .</a:t>
            </a:r>
          </a:p>
          <a:p>
            <a:endParaRPr lang="es-AR"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533185650"/>
              </p:ext>
            </p:extLst>
          </p:nvPr>
        </p:nvGraphicFramePr>
        <p:xfrm>
          <a:off x="35496" y="1484784"/>
          <a:ext cx="9108504"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4"/>
            <p:extLst>
              <p:ext uri="{D42A27DB-BD31-4B8C-83A1-F6EECF244321}">
                <p14:modId xmlns:p14="http://schemas.microsoft.com/office/powerpoint/2010/main" val="3836369990"/>
              </p:ext>
            </p:extLst>
          </p:nvPr>
        </p:nvGraphicFramePr>
        <p:xfrm>
          <a:off x="1" y="3933825"/>
          <a:ext cx="4510088" cy="28795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93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3" name="Content Placeholder 2"/>
          <p:cNvSpPr>
            <a:spLocks noGrp="1"/>
          </p:cNvSpPr>
          <p:nvPr>
            <p:ph sz="half" idx="1"/>
          </p:nvPr>
        </p:nvSpPr>
        <p:spPr>
          <a:xfrm>
            <a:off x="107504" y="1600201"/>
            <a:ext cx="8928991" cy="2260847"/>
          </a:xfrm>
        </p:spPr>
        <p:txBody>
          <a:bodyPr>
            <a:normAutofit fontScale="77500" lnSpcReduction="20000"/>
          </a:bodyPr>
          <a:lstStyle/>
          <a:p>
            <a:pPr lvl="0"/>
            <a:r>
              <a:rPr lang="es-AR" dirty="0" smtClean="0"/>
              <a:t>Consideraciones para el análisis:</a:t>
            </a:r>
          </a:p>
          <a:p>
            <a:pPr lvl="1"/>
            <a:r>
              <a:rPr lang="es-AR" dirty="0" smtClean="0"/>
              <a:t>un </a:t>
            </a:r>
            <a:r>
              <a:rPr lang="es-AR" dirty="0"/>
              <a:t>CERO lógico, es todo valor de ‘x’ perteneciente al rango</a:t>
            </a:r>
            <a:r>
              <a:rPr lang="es-AR" dirty="0" smtClean="0"/>
              <a:t>: - 0.001V &lt;x&lt; 1.001V.*</a:t>
            </a:r>
          </a:p>
          <a:p>
            <a:pPr lvl="1"/>
            <a:r>
              <a:rPr lang="es-AR" dirty="0" smtClean="0"/>
              <a:t>un </a:t>
            </a:r>
            <a:r>
              <a:rPr lang="es-AR" dirty="0"/>
              <a:t>UNO lógico, es todo valor de ‘x’ perteneciente al </a:t>
            </a:r>
            <a:r>
              <a:rPr lang="es-AR" dirty="0" smtClean="0"/>
              <a:t>rango: 2.299V &lt;x&lt; 3.301V.*</a:t>
            </a:r>
          </a:p>
          <a:p>
            <a:pPr lvl="1"/>
            <a:r>
              <a:rPr lang="es-AR" dirty="0" smtClean="0"/>
              <a:t>un </a:t>
            </a:r>
            <a:r>
              <a:rPr lang="es-AR" dirty="0"/>
              <a:t>error está considerado como una variación de tensión mantenida por un tiempo mayor a 1ps (para valores menores, el simulador demostró tener problemas para converger).</a:t>
            </a:r>
          </a:p>
          <a:p>
            <a:pPr marL="118872" indent="0">
              <a:buNone/>
            </a:pPr>
            <a:endParaRPr lang="es-AR" dirty="0"/>
          </a:p>
          <a:p>
            <a:endParaRPr lang="es-AR" dirty="0"/>
          </a:p>
        </p:txBody>
      </p:sp>
      <p:pic>
        <p:nvPicPr>
          <p:cNvPr id="6" name="Imagen 3"/>
          <p:cNvPicPr>
            <a:picLocks noGrp="1"/>
          </p:cNvPicPr>
          <p:nvPr>
            <p:ph sz="half" idx="14"/>
          </p:nvPr>
        </p:nvPicPr>
        <p:blipFill>
          <a:blip r:embed="rId2" cstate="print"/>
          <a:srcRect/>
          <a:stretch>
            <a:fillRect/>
          </a:stretch>
        </p:blipFill>
        <p:spPr bwMode="auto">
          <a:xfrm>
            <a:off x="67219" y="3933825"/>
            <a:ext cx="4360765" cy="2696658"/>
          </a:xfrm>
          <a:prstGeom prst="rect">
            <a:avLst/>
          </a:prstGeom>
          <a:noFill/>
          <a:ln w="9525">
            <a:noFill/>
            <a:miter lim="800000"/>
            <a:headEnd/>
            <a:tailEnd/>
          </a:ln>
        </p:spPr>
      </p:pic>
      <p:pic>
        <p:nvPicPr>
          <p:cNvPr id="7" name="Imagen 4"/>
          <p:cNvPicPr>
            <a:picLocks noGrp="1"/>
          </p:cNvPicPr>
          <p:nvPr>
            <p:ph sz="half" idx="2"/>
          </p:nvPr>
        </p:nvPicPr>
        <p:blipFill>
          <a:blip r:embed="rId3" cstate="print"/>
          <a:srcRect/>
          <a:stretch>
            <a:fillRect/>
          </a:stretch>
        </p:blipFill>
        <p:spPr bwMode="auto">
          <a:xfrm>
            <a:off x="4547669" y="3933824"/>
            <a:ext cx="4547614" cy="2663528"/>
          </a:xfrm>
          <a:prstGeom prst="rect">
            <a:avLst/>
          </a:prstGeom>
          <a:noFill/>
          <a:ln w="9525">
            <a:noFill/>
            <a:miter lim="800000"/>
            <a:headEnd/>
            <a:tailEnd/>
          </a:ln>
        </p:spPr>
      </p:pic>
    </p:spTree>
    <p:extLst>
      <p:ext uri="{BB962C8B-B14F-4D97-AF65-F5344CB8AC3E}">
        <p14:creationId xmlns:p14="http://schemas.microsoft.com/office/powerpoint/2010/main" val="42028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graphicFrame>
        <p:nvGraphicFramePr>
          <p:cNvPr id="16" name="15 Marcador de contenido"/>
          <p:cNvGraphicFramePr>
            <a:graphicFrameLocks noGrp="1"/>
          </p:cNvGraphicFramePr>
          <p:nvPr>
            <p:ph sz="half" idx="1"/>
          </p:nvPr>
        </p:nvGraphicFramePr>
        <p:xfrm>
          <a:off x="457200" y="1600200"/>
          <a:ext cx="4081463"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13 Marcador de contenido" descr="inyeccion_manual_2.png"/>
          <p:cNvPicPr>
            <a:picLocks noGrp="1" noChangeAspect="1"/>
          </p:cNvPicPr>
          <p:nvPr>
            <p:ph sz="half" idx="2"/>
          </p:nvPr>
        </p:nvPicPr>
        <p:blipFill>
          <a:blip r:embed="rId8" cstate="print"/>
          <a:stretch>
            <a:fillRect/>
          </a:stretch>
        </p:blipFill>
        <p:spPr>
          <a:xfrm>
            <a:off x="5004048" y="3573016"/>
            <a:ext cx="3672408" cy="3116316"/>
          </a:xfrm>
        </p:spPr>
      </p:pic>
      <p:pic>
        <p:nvPicPr>
          <p:cNvPr id="13" name="12 Marcador de contenido" descr="inyeccion_manual.png"/>
          <p:cNvPicPr>
            <a:picLocks noGrp="1" noChangeAspect="1"/>
          </p:cNvPicPr>
          <p:nvPr>
            <p:ph sz="half" idx="13"/>
          </p:nvPr>
        </p:nvPicPr>
        <p:blipFill>
          <a:blip r:embed="rId9" cstate="print"/>
          <a:stretch>
            <a:fillRect/>
          </a:stretch>
        </p:blipFill>
        <p:spPr>
          <a:xfrm>
            <a:off x="4788024" y="1988840"/>
            <a:ext cx="4043362" cy="12453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79512" y="1692188"/>
            <a:ext cx="4032448" cy="5121188"/>
          </a:xfrm>
        </p:spPr>
        <p:txBody>
          <a:bodyPr>
            <a:normAutofit fontScale="77500" lnSpcReduction="20000"/>
          </a:bodyPr>
          <a:lstStyle/>
          <a:p>
            <a:r>
              <a:rPr lang="es-AR" dirty="0" smtClean="0"/>
              <a:t>Falla: TRAPEZOIDAL</a:t>
            </a:r>
          </a:p>
          <a:p>
            <a:r>
              <a:rPr lang="es-AR" dirty="0" smtClean="0"/>
              <a:t>V</a:t>
            </a:r>
            <a:r>
              <a:rPr lang="es-AR" baseline="-25000" dirty="0" smtClean="0"/>
              <a:t>REF</a:t>
            </a:r>
            <a:r>
              <a:rPr lang="es-AR" dirty="0" smtClean="0"/>
              <a:t>: 1.315 </a:t>
            </a:r>
            <a:r>
              <a:rPr lang="es-AR" dirty="0" smtClean="0"/>
              <a:t>voltios</a:t>
            </a:r>
          </a:p>
          <a:p>
            <a:endParaRPr lang="es-AR" dirty="0" smtClean="0"/>
          </a:p>
          <a:p>
            <a:r>
              <a:rPr lang="es-AR" dirty="0" smtClean="0"/>
              <a:t>Nodos de conexión:</a:t>
            </a:r>
            <a:endParaRPr lang="es-AR" dirty="0" smtClean="0"/>
          </a:p>
          <a:p>
            <a:pPr lvl="1"/>
            <a:r>
              <a:rPr lang="es-AR" dirty="0" smtClean="0"/>
              <a:t>INNEG se conecta la señal de entrada</a:t>
            </a:r>
          </a:p>
          <a:p>
            <a:pPr lvl="1"/>
            <a:r>
              <a:rPr lang="es-AR" dirty="0" smtClean="0"/>
              <a:t>INPOS se conecta la tensión de referencia</a:t>
            </a:r>
          </a:p>
          <a:p>
            <a:pPr lvl="1"/>
            <a:endParaRPr lang="es-AR" dirty="0" smtClean="0"/>
          </a:p>
          <a:p>
            <a:r>
              <a:rPr lang="es-AR" dirty="0" smtClean="0"/>
              <a:t>Nodos de inyección:</a:t>
            </a:r>
          </a:p>
          <a:p>
            <a:pPr lvl="1"/>
            <a:r>
              <a:rPr lang="es-AR" dirty="0" err="1" smtClean="0"/>
              <a:t>NDneg_N</a:t>
            </a:r>
            <a:endParaRPr lang="es-AR" dirty="0" smtClean="0"/>
          </a:p>
          <a:p>
            <a:pPr lvl="1"/>
            <a:r>
              <a:rPr lang="es-AR" dirty="0" err="1" smtClean="0"/>
              <a:t>NDpos_N</a:t>
            </a:r>
            <a:endParaRPr lang="es-AR" dirty="0" smtClean="0"/>
          </a:p>
          <a:p>
            <a:pPr lvl="1"/>
            <a:r>
              <a:rPr lang="es-AR" dirty="0" err="1" smtClean="0"/>
              <a:t>NDbias</a:t>
            </a:r>
            <a:endParaRPr lang="es-AR" dirty="0" smtClean="0"/>
          </a:p>
          <a:p>
            <a:pPr lvl="1"/>
            <a:r>
              <a:rPr lang="es-AR" dirty="0" err="1" smtClean="0"/>
              <a:t>NDout_N</a:t>
            </a:r>
            <a:endParaRPr lang="es-AR" dirty="0" smtClean="0"/>
          </a:p>
          <a:p>
            <a:pPr lvl="1"/>
            <a:endParaRPr lang="es-AR" dirty="0"/>
          </a:p>
          <a:p>
            <a:r>
              <a:rPr lang="es-AR" dirty="0" smtClean="0"/>
              <a:t>Nodo graficado:</a:t>
            </a:r>
          </a:p>
          <a:p>
            <a:pPr lvl="1"/>
            <a:r>
              <a:rPr lang="es-AR" dirty="0" smtClean="0"/>
              <a:t>NDOUT=Salida del comparador (OUT).</a:t>
            </a:r>
          </a:p>
        </p:txBody>
      </p:sp>
      <p:grpSp>
        <p:nvGrpSpPr>
          <p:cNvPr id="26" name="25 Grupo"/>
          <p:cNvGrpSpPr/>
          <p:nvPr/>
        </p:nvGrpSpPr>
        <p:grpSpPr>
          <a:xfrm>
            <a:off x="4130009" y="1556792"/>
            <a:ext cx="5013991" cy="5301208"/>
            <a:chOff x="4130009" y="1556792"/>
            <a:chExt cx="5013991" cy="5301208"/>
          </a:xfrm>
        </p:grpSpPr>
        <p:pic>
          <p:nvPicPr>
            <p:cNvPr id="1029"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4" name="13 Corchetes"/>
            <p:cNvSpPr/>
            <p:nvPr/>
          </p:nvSpPr>
          <p:spPr>
            <a:xfrm>
              <a:off x="4932040"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Corchetes"/>
            <p:cNvSpPr/>
            <p:nvPr/>
          </p:nvSpPr>
          <p:spPr>
            <a:xfrm>
              <a:off x="6649848"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6" name="15 Corchetes"/>
            <p:cNvSpPr/>
            <p:nvPr/>
          </p:nvSpPr>
          <p:spPr>
            <a:xfrm>
              <a:off x="5753600" y="57218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7" name="16 Corchetes"/>
            <p:cNvSpPr/>
            <p:nvPr/>
          </p:nvSpPr>
          <p:spPr>
            <a:xfrm>
              <a:off x="8100392" y="53012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32" name="Picture 8"/>
          <p:cNvPicPr>
            <a:picLocks noChangeAspect="1" noChangeArrowheads="1"/>
          </p:cNvPicPr>
          <p:nvPr/>
        </p:nvPicPr>
        <p:blipFill>
          <a:blip r:embed="rId4" cstate="print"/>
          <a:srcRect/>
          <a:stretch>
            <a:fillRect/>
          </a:stretch>
        </p:blipFill>
        <p:spPr bwMode="auto">
          <a:xfrm>
            <a:off x="-4429000" y="0"/>
            <a:ext cx="4176464" cy="3409898"/>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9396536" y="0"/>
            <a:ext cx="4153949" cy="3384376"/>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4429000" y="3465140"/>
            <a:ext cx="4170756" cy="339286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9396536" y="3471563"/>
            <a:ext cx="4139952" cy="33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07504" y="1628800"/>
            <a:ext cx="4080933" cy="5112568"/>
          </a:xfrm>
        </p:spPr>
        <p:txBody>
          <a:bodyPr>
            <a:normAutofit fontScale="85000" lnSpcReduction="20000"/>
          </a:bodyPr>
          <a:lstStyle/>
          <a:p>
            <a:r>
              <a:rPr lang="es-AR" dirty="0" smtClean="0"/>
              <a:t>Falla: TRAPEZOIDAL</a:t>
            </a:r>
          </a:p>
          <a:p>
            <a:r>
              <a:rPr lang="es-AR" dirty="0" smtClean="0"/>
              <a:t>V</a:t>
            </a:r>
            <a:r>
              <a:rPr lang="es-AR" baseline="-25000" dirty="0" smtClean="0"/>
              <a:t>REF</a:t>
            </a:r>
            <a:r>
              <a:rPr lang="es-AR" dirty="0" smtClean="0"/>
              <a:t>: 1.315 </a:t>
            </a:r>
            <a:r>
              <a:rPr lang="es-AR" dirty="0" smtClean="0"/>
              <a:t>voltios</a:t>
            </a:r>
          </a:p>
          <a:p>
            <a:endParaRPr lang="es-AR" dirty="0" smtClean="0"/>
          </a:p>
          <a:p>
            <a:r>
              <a:rPr lang="es-AR" dirty="0"/>
              <a:t>Nodos de conexión:</a:t>
            </a:r>
          </a:p>
          <a:p>
            <a:pPr lvl="1"/>
            <a:r>
              <a:rPr lang="es-AR" dirty="0"/>
              <a:t>INNEG se conecta la señal de entrada</a:t>
            </a:r>
          </a:p>
          <a:p>
            <a:pPr lvl="1"/>
            <a:r>
              <a:rPr lang="es-AR" dirty="0"/>
              <a:t>INPOS se conecta la tensión de referencia</a:t>
            </a:r>
          </a:p>
          <a:p>
            <a:endParaRPr lang="es-AR" dirty="0" smtClean="0"/>
          </a:p>
          <a:p>
            <a:r>
              <a:rPr lang="es-AR" dirty="0" smtClean="0"/>
              <a:t>Nodos de inyección:</a:t>
            </a:r>
          </a:p>
          <a:p>
            <a:pPr lvl="1"/>
            <a:r>
              <a:rPr lang="es-AR" dirty="0" err="1" smtClean="0"/>
              <a:t>Ndneg_P</a:t>
            </a:r>
            <a:endParaRPr lang="es-AR" dirty="0" smtClean="0"/>
          </a:p>
          <a:p>
            <a:pPr lvl="1"/>
            <a:r>
              <a:rPr lang="es-AR" dirty="0" err="1" smtClean="0"/>
              <a:t>Ndpos_P</a:t>
            </a:r>
            <a:endParaRPr lang="es-AR" dirty="0" smtClean="0"/>
          </a:p>
          <a:p>
            <a:pPr lvl="1"/>
            <a:r>
              <a:rPr lang="es-AR" dirty="0" err="1" smtClean="0"/>
              <a:t>Ndout_P</a:t>
            </a:r>
            <a:endParaRPr lang="es-AR" dirty="0" smtClean="0"/>
          </a:p>
          <a:p>
            <a:pPr lvl="1"/>
            <a:endParaRPr lang="es-AR" dirty="0" smtClean="0"/>
          </a:p>
          <a:p>
            <a:r>
              <a:rPr lang="es-AR" dirty="0" smtClean="0"/>
              <a:t>Nodo graficado:</a:t>
            </a:r>
          </a:p>
          <a:p>
            <a:pPr lvl="1"/>
            <a:r>
              <a:rPr lang="es-AR" dirty="0" smtClean="0"/>
              <a:t>NDOUT=Salida del comparador (OUT).</a:t>
            </a:r>
          </a:p>
          <a:p>
            <a:endParaRPr lang="es-AR" dirty="0"/>
          </a:p>
        </p:txBody>
      </p:sp>
      <p:grpSp>
        <p:nvGrpSpPr>
          <p:cNvPr id="6" name="5 Grupo"/>
          <p:cNvGrpSpPr/>
          <p:nvPr/>
        </p:nvGrpSpPr>
        <p:grpSpPr>
          <a:xfrm>
            <a:off x="4130009" y="1556792"/>
            <a:ext cx="5013991" cy="5301208"/>
            <a:chOff x="4130009" y="1556792"/>
            <a:chExt cx="5013991" cy="5301208"/>
          </a:xfrm>
        </p:grpSpPr>
        <p:pic>
          <p:nvPicPr>
            <p:cNvPr id="8"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0" name="9 Corchetes"/>
            <p:cNvSpPr/>
            <p:nvPr/>
          </p:nvSpPr>
          <p:spPr>
            <a:xfrm>
              <a:off x="5004048" y="206084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orchetes"/>
            <p:cNvSpPr/>
            <p:nvPr/>
          </p:nvSpPr>
          <p:spPr>
            <a:xfrm>
              <a:off x="6588224" y="2049400"/>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26" name="Picture 2"/>
          <p:cNvPicPr>
            <a:picLocks noChangeAspect="1" noChangeArrowheads="1"/>
          </p:cNvPicPr>
          <p:nvPr/>
        </p:nvPicPr>
        <p:blipFill>
          <a:blip r:embed="rId4" cstate="print"/>
          <a:srcRect/>
          <a:stretch>
            <a:fillRect/>
          </a:stretch>
        </p:blipFill>
        <p:spPr bwMode="auto">
          <a:xfrm>
            <a:off x="-4303588" y="1484784"/>
            <a:ext cx="4303588" cy="35054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9144000" y="0"/>
            <a:ext cx="4371402" cy="355694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9144000" y="3573016"/>
            <a:ext cx="4356992" cy="354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4716016" y="1556792"/>
            <a:ext cx="4320480" cy="5184575"/>
          </a:xfrm>
        </p:spPr>
        <p:txBody>
          <a:bodyPr>
            <a:normAutofit/>
          </a:bodyPr>
          <a:lstStyle/>
          <a:p>
            <a:r>
              <a:rPr lang="es-AR" dirty="0" smtClean="0"/>
              <a:t>Transistor de inyección:</a:t>
            </a:r>
          </a:p>
          <a:p>
            <a:pPr lvl="1"/>
            <a:r>
              <a:rPr lang="es-AR" dirty="0" err="1" smtClean="0"/>
              <a:t>NDout_P</a:t>
            </a:r>
            <a:r>
              <a:rPr lang="es-AR" dirty="0" smtClean="0"/>
              <a:t> (inyección en </a:t>
            </a:r>
            <a:r>
              <a:rPr lang="es-AR" dirty="0" err="1" smtClean="0"/>
              <a:t>drenador</a:t>
            </a:r>
            <a:r>
              <a:rPr lang="es-AR" dirty="0" smtClean="0"/>
              <a:t> de transistor P)</a:t>
            </a:r>
          </a:p>
          <a:p>
            <a:r>
              <a:rPr lang="es-AR" dirty="0" smtClean="0"/>
              <a:t>Al inicio:</a:t>
            </a:r>
          </a:p>
          <a:p>
            <a:pPr lvl="2"/>
            <a:r>
              <a:rPr lang="es-AR" sz="1400" dirty="0" err="1" smtClean="0"/>
              <a:t>Vin</a:t>
            </a:r>
            <a:r>
              <a:rPr lang="es-AR" sz="1400" dirty="0" smtClean="0"/>
              <a:t> = VREF+8mV = 1.323V =&gt; CERO</a:t>
            </a:r>
          </a:p>
          <a:p>
            <a:pPr lvl="2"/>
            <a:r>
              <a:rPr lang="es-AR" sz="1400" dirty="0" err="1" smtClean="0"/>
              <a:t>Vin</a:t>
            </a:r>
            <a:r>
              <a:rPr lang="es-AR" sz="1400" dirty="0" smtClean="0"/>
              <a:t> = VREF+5mV = 1.320V =&gt; CERO</a:t>
            </a:r>
          </a:p>
          <a:p>
            <a:pPr lvl="2"/>
            <a:r>
              <a:rPr lang="es-AR" sz="1400" dirty="0" err="1" smtClean="0"/>
              <a:t>Vin</a:t>
            </a:r>
            <a:r>
              <a:rPr lang="es-AR" sz="1400" dirty="0" smtClean="0"/>
              <a:t> = VREF-5mV = 1.310V =&gt; UNO</a:t>
            </a:r>
          </a:p>
          <a:p>
            <a:pPr lvl="2"/>
            <a:r>
              <a:rPr lang="es-AR" sz="1400" dirty="0" err="1" smtClean="0"/>
              <a:t>Vin</a:t>
            </a:r>
            <a:r>
              <a:rPr lang="es-AR" sz="1400" dirty="0" smtClean="0"/>
              <a:t> = VREF-8mV = 1.307V =&gt; UNO</a:t>
            </a:r>
          </a:p>
          <a:p>
            <a:r>
              <a:rPr lang="es-AR" dirty="0" smtClean="0"/>
              <a:t>Luego de la inyección:</a:t>
            </a:r>
          </a:p>
          <a:p>
            <a:pPr lvl="1"/>
            <a:r>
              <a:rPr lang="es-AR" sz="1800" dirty="0" smtClean="0"/>
              <a:t>Cambio de estado lógico:</a:t>
            </a:r>
          </a:p>
          <a:p>
            <a:pPr lvl="2"/>
            <a:r>
              <a:rPr lang="es-AR" sz="1400" dirty="0" err="1" smtClean="0"/>
              <a:t>Vin</a:t>
            </a:r>
            <a:r>
              <a:rPr lang="es-AR" sz="1400" dirty="0" smtClean="0"/>
              <a:t> = VREF+8mV = 1.323V =&gt; </a:t>
            </a:r>
            <a:r>
              <a:rPr lang="es-AR" sz="1400" dirty="0" smtClean="0">
                <a:solidFill>
                  <a:srgbClr val="FF0000"/>
                </a:solidFill>
              </a:rPr>
              <a:t>UNO</a:t>
            </a:r>
          </a:p>
          <a:p>
            <a:pPr lvl="2"/>
            <a:r>
              <a:rPr lang="es-AR" sz="1400" dirty="0" err="1" smtClean="0"/>
              <a:t>Vin</a:t>
            </a:r>
            <a:r>
              <a:rPr lang="es-AR" sz="1400" dirty="0" smtClean="0"/>
              <a:t> = VREF+5mV = 1.320V =&gt; </a:t>
            </a:r>
            <a:r>
              <a:rPr lang="es-AR" sz="1400" dirty="0" smtClean="0">
                <a:solidFill>
                  <a:srgbClr val="FF0000"/>
                </a:solidFill>
              </a:rPr>
              <a:t>UNO</a:t>
            </a:r>
          </a:p>
          <a:p>
            <a:pPr lvl="1"/>
            <a:r>
              <a:rPr lang="es-AR" sz="1800" dirty="0" smtClean="0"/>
              <a:t>Variaciones de tensión</a:t>
            </a:r>
          </a:p>
          <a:p>
            <a:pPr lvl="2"/>
            <a:r>
              <a:rPr lang="es-AR" sz="1400" dirty="0" err="1" smtClean="0"/>
              <a:t>Vin</a:t>
            </a:r>
            <a:r>
              <a:rPr lang="es-AR" sz="1400" dirty="0" smtClean="0"/>
              <a:t> = VREF-5mV = 1.310V =&gt; UNO + </a:t>
            </a:r>
            <a:r>
              <a:rPr lang="es-AR" sz="1400" dirty="0" err="1" smtClean="0"/>
              <a:t>mV</a:t>
            </a:r>
            <a:r>
              <a:rPr lang="es-AR" sz="1400" dirty="0" smtClean="0"/>
              <a:t>.</a:t>
            </a:r>
          </a:p>
          <a:p>
            <a:pPr lvl="2"/>
            <a:r>
              <a:rPr lang="es-AR" sz="1400" dirty="0" err="1" smtClean="0"/>
              <a:t>Vin</a:t>
            </a:r>
            <a:r>
              <a:rPr lang="es-AR" sz="1400" dirty="0" smtClean="0"/>
              <a:t> = VREF-8mV = 1.307V =&gt; UNO + </a:t>
            </a:r>
            <a:r>
              <a:rPr lang="es-AR" sz="1400" dirty="0" err="1" smtClean="0"/>
              <a:t>mV</a:t>
            </a:r>
            <a:r>
              <a:rPr lang="es-AR" sz="1400" dirty="0" smtClean="0"/>
              <a:t>.</a:t>
            </a:r>
          </a:p>
          <a:p>
            <a:pPr>
              <a:buNone/>
            </a:pPr>
            <a:endParaRPr lang="es-AR" dirty="0" smtClean="0"/>
          </a:p>
        </p:txBody>
      </p:sp>
      <p:grpSp>
        <p:nvGrpSpPr>
          <p:cNvPr id="23" name="22 Grupo"/>
          <p:cNvGrpSpPr/>
          <p:nvPr/>
        </p:nvGrpSpPr>
        <p:grpSpPr>
          <a:xfrm>
            <a:off x="72008" y="1556792"/>
            <a:ext cx="4499992" cy="5301208"/>
            <a:chOff x="4644008" y="1556792"/>
            <a:chExt cx="4499992" cy="5301208"/>
          </a:xfrm>
        </p:grpSpPr>
        <p:grpSp>
          <p:nvGrpSpPr>
            <p:cNvPr id="19" name="18 Grupo"/>
            <p:cNvGrpSpPr/>
            <p:nvPr/>
          </p:nvGrpSpPr>
          <p:grpSpPr>
            <a:xfrm>
              <a:off x="4695370" y="3617640"/>
              <a:ext cx="4448630" cy="3240360"/>
              <a:chOff x="4695370" y="3617640"/>
              <a:chExt cx="4448630" cy="3240360"/>
            </a:xfrm>
          </p:grpSpPr>
          <p:pic>
            <p:nvPicPr>
              <p:cNvPr id="2050" name="Picture 2"/>
              <p:cNvPicPr>
                <a:picLocks noChangeAspect="1" noChangeArrowheads="1"/>
              </p:cNvPicPr>
              <p:nvPr/>
            </p:nvPicPr>
            <p:blipFill>
              <a:blip r:embed="rId3" cstate="print"/>
              <a:srcRect/>
              <a:stretch>
                <a:fillRect/>
              </a:stretch>
            </p:blipFill>
            <p:spPr bwMode="auto">
              <a:xfrm>
                <a:off x="4695370" y="3617640"/>
                <a:ext cx="4448630" cy="3240360"/>
              </a:xfrm>
              <a:prstGeom prst="rect">
                <a:avLst/>
              </a:prstGeom>
              <a:noFill/>
              <a:ln w="9525">
                <a:noFill/>
                <a:miter lim="800000"/>
                <a:headEnd/>
                <a:tailEnd/>
              </a:ln>
            </p:spPr>
          </p:pic>
          <p:sp>
            <p:nvSpPr>
              <p:cNvPr id="18" name="17 Corchetes"/>
              <p:cNvSpPr/>
              <p:nvPr/>
            </p:nvSpPr>
            <p:spPr>
              <a:xfrm>
                <a:off x="8316416" y="4293096"/>
                <a:ext cx="432048" cy="388188"/>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grpSp>
          <p:nvGrpSpPr>
            <p:cNvPr id="21" name="20 Grupo"/>
            <p:cNvGrpSpPr/>
            <p:nvPr/>
          </p:nvGrpSpPr>
          <p:grpSpPr>
            <a:xfrm>
              <a:off x="4644008" y="1556792"/>
              <a:ext cx="2880320" cy="1944216"/>
              <a:chOff x="4644008" y="1556792"/>
              <a:chExt cx="2880320" cy="1944216"/>
            </a:xfrm>
          </p:grpSpPr>
          <p:grpSp>
            <p:nvGrpSpPr>
              <p:cNvPr id="13" name="12 Grupo"/>
              <p:cNvGrpSpPr/>
              <p:nvPr/>
            </p:nvGrpSpPr>
            <p:grpSpPr>
              <a:xfrm>
                <a:off x="5652120" y="1556792"/>
                <a:ext cx="1872208" cy="1944216"/>
                <a:chOff x="4130009" y="1556792"/>
                <a:chExt cx="5013991" cy="5301208"/>
              </a:xfrm>
            </p:grpSpPr>
            <p:pic>
              <p:nvPicPr>
                <p:cNvPr id="14" name="Picture 5"/>
                <p:cNvPicPr>
                  <a:picLocks noChangeAspect="1" noChangeArrowheads="1"/>
                </p:cNvPicPr>
                <p:nvPr/>
              </p:nvPicPr>
              <p:blipFill>
                <a:blip r:embed="rId4" cstate="print"/>
                <a:srcRect/>
                <a:stretch>
                  <a:fillRect/>
                </a:stretch>
              </p:blipFill>
              <p:spPr bwMode="auto">
                <a:xfrm>
                  <a:off x="4130009" y="1556792"/>
                  <a:ext cx="5013991" cy="5301208"/>
                </a:xfrm>
                <a:prstGeom prst="rect">
                  <a:avLst/>
                </a:prstGeom>
                <a:noFill/>
                <a:ln w="9525">
                  <a:noFill/>
                  <a:miter lim="800000"/>
                  <a:headEnd/>
                  <a:tailEnd/>
                </a:ln>
              </p:spPr>
            </p:pic>
            <p:sp>
              <p:nvSpPr>
                <p:cNvPr id="17" name="16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2051" name="Picture 3"/>
              <p:cNvPicPr>
                <a:picLocks noChangeAspect="1" noChangeArrowheads="1"/>
              </p:cNvPicPr>
              <p:nvPr/>
            </p:nvPicPr>
            <p:blipFill>
              <a:blip r:embed="rId5" cstate="print"/>
              <a:srcRect/>
              <a:stretch>
                <a:fillRect/>
              </a:stretch>
            </p:blipFill>
            <p:spPr bwMode="auto">
              <a:xfrm>
                <a:off x="4644008" y="2276872"/>
                <a:ext cx="1189033" cy="284609"/>
              </a:xfrm>
              <a:prstGeom prst="rect">
                <a:avLst/>
              </a:prstGeom>
              <a:noFill/>
              <a:ln w="9525">
                <a:noFill/>
                <a:miter lim="800000"/>
                <a:headEnd/>
                <a:tailEnd/>
              </a:ln>
            </p:spPr>
          </p:pic>
        </p:grpSp>
        <p:pic>
          <p:nvPicPr>
            <p:cNvPr id="2052" name="Picture 4"/>
            <p:cNvPicPr>
              <a:picLocks noChangeAspect="1" noChangeArrowheads="1"/>
            </p:cNvPicPr>
            <p:nvPr/>
          </p:nvPicPr>
          <p:blipFill>
            <a:blip r:embed="rId6" cstate="print"/>
            <a:srcRect/>
            <a:stretch>
              <a:fillRect/>
            </a:stretch>
          </p:blipFill>
          <p:spPr bwMode="auto">
            <a:xfrm>
              <a:off x="7598668" y="2074880"/>
              <a:ext cx="1509836" cy="1138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pic>
        <p:nvPicPr>
          <p:cNvPr id="3078" name="Picture 6"/>
          <p:cNvPicPr>
            <a:picLocks noChangeAspect="1" noChangeArrowheads="1"/>
          </p:cNvPicPr>
          <p:nvPr/>
        </p:nvPicPr>
        <p:blipFill>
          <a:blip r:embed="rId3" cstate="print"/>
          <a:srcRect/>
          <a:stretch>
            <a:fillRect/>
          </a:stretch>
        </p:blipFill>
        <p:spPr bwMode="auto">
          <a:xfrm>
            <a:off x="0" y="1556792"/>
            <a:ext cx="3635896" cy="2647929"/>
          </a:xfrm>
          <a:prstGeom prst="rect">
            <a:avLst/>
          </a:prstGeom>
          <a:noFill/>
          <a:ln w="9525">
            <a:noFill/>
            <a:miter lim="800000"/>
            <a:headEnd/>
            <a:tailEnd/>
          </a:ln>
        </p:spPr>
      </p:pic>
      <p:pic>
        <p:nvPicPr>
          <p:cNvPr id="3085" name="Picture 13"/>
          <p:cNvPicPr>
            <a:picLocks noChangeAspect="1" noChangeArrowheads="1"/>
          </p:cNvPicPr>
          <p:nvPr/>
        </p:nvPicPr>
        <p:blipFill>
          <a:blip r:embed="rId4" cstate="print"/>
          <a:srcRect/>
          <a:stretch>
            <a:fillRect/>
          </a:stretch>
        </p:blipFill>
        <p:spPr bwMode="auto">
          <a:xfrm>
            <a:off x="0" y="4219758"/>
            <a:ext cx="3635896" cy="2638241"/>
          </a:xfrm>
          <a:prstGeom prst="rect">
            <a:avLst/>
          </a:prstGeom>
          <a:noFill/>
          <a:ln w="9525">
            <a:noFill/>
            <a:miter lim="800000"/>
            <a:headEnd/>
            <a:tailEnd/>
          </a:ln>
        </p:spPr>
      </p:pic>
      <p:pic>
        <p:nvPicPr>
          <p:cNvPr id="3086" name="Picture 14"/>
          <p:cNvPicPr>
            <a:picLocks noChangeAspect="1" noChangeArrowheads="1"/>
          </p:cNvPicPr>
          <p:nvPr/>
        </p:nvPicPr>
        <p:blipFill>
          <a:blip r:embed="rId5" cstate="print"/>
          <a:srcRect/>
          <a:stretch>
            <a:fillRect/>
          </a:stretch>
        </p:blipFill>
        <p:spPr bwMode="auto">
          <a:xfrm>
            <a:off x="5508104" y="1527312"/>
            <a:ext cx="3635896" cy="2641463"/>
          </a:xfrm>
          <a:prstGeom prst="rect">
            <a:avLst/>
          </a:prstGeom>
          <a:noFill/>
          <a:ln w="9525">
            <a:noFill/>
            <a:miter lim="800000"/>
            <a:headEnd/>
            <a:tailEnd/>
          </a:ln>
        </p:spPr>
      </p:pic>
      <p:pic>
        <p:nvPicPr>
          <p:cNvPr id="3087" name="Picture 15"/>
          <p:cNvPicPr>
            <a:picLocks noChangeAspect="1" noChangeArrowheads="1"/>
          </p:cNvPicPr>
          <p:nvPr/>
        </p:nvPicPr>
        <p:blipFill>
          <a:blip r:embed="rId6" cstate="print"/>
          <a:srcRect/>
          <a:stretch>
            <a:fillRect/>
          </a:stretch>
        </p:blipFill>
        <p:spPr bwMode="auto">
          <a:xfrm>
            <a:off x="5508104" y="4212099"/>
            <a:ext cx="3635896" cy="2645902"/>
          </a:xfrm>
          <a:prstGeom prst="rect">
            <a:avLst/>
          </a:prstGeom>
          <a:noFill/>
          <a:ln w="9525">
            <a:noFill/>
            <a:miter lim="800000"/>
            <a:headEnd/>
            <a:tailEnd/>
          </a:ln>
        </p:spPr>
      </p:pic>
      <p:sp>
        <p:nvSpPr>
          <p:cNvPr id="25" name="11 Marcador de contenido"/>
          <p:cNvSpPr>
            <a:spLocks noGrp="1"/>
          </p:cNvSpPr>
          <p:nvPr>
            <p:ph sz="half" idx="1"/>
          </p:nvPr>
        </p:nvSpPr>
        <p:spPr>
          <a:xfrm>
            <a:off x="3635896" y="1700809"/>
            <a:ext cx="1872208" cy="4968551"/>
          </a:xfrm>
        </p:spPr>
        <p:txBody>
          <a:bodyPr>
            <a:normAutofit/>
          </a:bodyPr>
          <a:lstStyle/>
          <a:p>
            <a:pPr>
              <a:buNone/>
            </a:pPr>
            <a:r>
              <a:rPr lang="es-AR" sz="1400" dirty="0" smtClean="0">
                <a:solidFill>
                  <a:schemeClr val="accent1"/>
                </a:solidFill>
              </a:rPr>
              <a:t>CONSIDERACIONES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Máxima variación ocurrida a la salida durante la simulación.</a:t>
            </a:r>
          </a:p>
          <a:p>
            <a:pPr>
              <a:buNone/>
            </a:pPr>
            <a:endParaRPr lang="es-AR" sz="1200" dirty="0" smtClean="0"/>
          </a:p>
          <a:p>
            <a:r>
              <a:rPr lang="es-AR" sz="1200" dirty="0" smtClean="0"/>
              <a:t>Duración desde el inicio del evento hasta el restablecimiento de la tensión de salida.</a:t>
            </a:r>
            <a:endParaRPr lang="es-AR" sz="1600" dirty="0" smtClean="0"/>
          </a:p>
          <a:p>
            <a:pPr>
              <a:buNone/>
            </a:pPr>
            <a:endParaRPr lang="es-AR" sz="1600" dirty="0" smtClean="0">
              <a:solidFill>
                <a:schemeClr val="accent1"/>
              </a:solidFill>
            </a:endParaRPr>
          </a:p>
          <a:p>
            <a:pPr>
              <a:buNone/>
            </a:pPr>
            <a:r>
              <a:rPr lang="es-AR" sz="1400" dirty="0" smtClean="0">
                <a:solidFill>
                  <a:schemeClr val="accent1"/>
                </a:solidFill>
              </a:rPr>
              <a:t>COMPARACIONES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Distinta duración de los eventos.</a:t>
            </a:r>
          </a:p>
          <a:p>
            <a:endParaRPr lang="es-AR" sz="1200" dirty="0" smtClean="0"/>
          </a:p>
          <a:p>
            <a:r>
              <a:rPr lang="es-AR" sz="1200" dirty="0" smtClean="0"/>
              <a:t>Variaciones de tensiones similares.</a:t>
            </a:r>
          </a:p>
          <a:p>
            <a:endParaRPr lang="es-AR" sz="1200" dirty="0" smtClean="0"/>
          </a:p>
          <a:p>
            <a:r>
              <a:rPr lang="es-AR" sz="1200" dirty="0" smtClean="0"/>
              <a:t>Similitud en agrupación de eventos.</a:t>
            </a:r>
          </a:p>
          <a:p>
            <a:endParaRPr lang="es-AR"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7" name="6 Marcador de contenido"/>
          <p:cNvGraphicFramePr>
            <a:graphicFrameLocks noGrp="1"/>
          </p:cNvGraphicFramePr>
          <p:nvPr>
            <p:ph sz="half" idx="13"/>
          </p:nvPr>
        </p:nvGraphicFramePr>
        <p:xfrm>
          <a:off x="4644008" y="1772816"/>
          <a:ext cx="404279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inyeccion_automatica_2.png"/>
          <p:cNvPicPr>
            <a:picLocks noGrp="1" noChangeAspect="1"/>
          </p:cNvPicPr>
          <p:nvPr>
            <p:ph sz="half" idx="14"/>
          </p:nvPr>
        </p:nvPicPr>
        <p:blipFill>
          <a:blip r:embed="rId8" cstate="print"/>
          <a:stretch>
            <a:fillRect/>
          </a:stretch>
        </p:blipFill>
        <p:spPr>
          <a:xfrm>
            <a:off x="395536" y="4365104"/>
            <a:ext cx="3528392" cy="2187575"/>
          </a:xfrm>
        </p:spPr>
      </p:pic>
      <p:pic>
        <p:nvPicPr>
          <p:cNvPr id="9" name="8 Marcador de contenido" descr="inyeccion_automatica_3.png"/>
          <p:cNvPicPr>
            <a:picLocks noGrp="1" noChangeAspect="1"/>
          </p:cNvPicPr>
          <p:nvPr>
            <p:ph sz="half" idx="1"/>
          </p:nvPr>
        </p:nvPicPr>
        <p:blipFill>
          <a:blip r:embed="rId9" cstate="print"/>
          <a:stretch>
            <a:fillRect/>
          </a:stretch>
        </p:blipFill>
        <p:spPr>
          <a:xfrm>
            <a:off x="755576" y="1600200"/>
            <a:ext cx="2746548" cy="25488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a:xfrm>
            <a:off x="457199" y="1700808"/>
            <a:ext cx="8219257" cy="864096"/>
          </a:xfrm>
        </p:spPr>
        <p:txBody>
          <a:bodyPr>
            <a:normAutofit fontScale="92500" lnSpcReduction="10000"/>
          </a:bodyPr>
          <a:lstStyle/>
          <a:p>
            <a:r>
              <a:rPr lang="es-AR" dirty="0" smtClean="0"/>
              <a:t>La campaña de inyección automática se dividió en 4 etapas:</a:t>
            </a:r>
            <a:endParaRPr lang="es-AR" dirty="0"/>
          </a:p>
        </p:txBody>
      </p:sp>
      <p:graphicFrame>
        <p:nvGraphicFramePr>
          <p:cNvPr id="17" name="13 Marcador de contenido"/>
          <p:cNvGraphicFramePr>
            <a:graphicFrameLocks noGrp="1"/>
          </p:cNvGraphicFramePr>
          <p:nvPr>
            <p:ph sz="half" idx="14"/>
          </p:nvPr>
        </p:nvGraphicFramePr>
        <p:xfrm>
          <a:off x="467544" y="2636912"/>
          <a:ext cx="8280920"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Codificación</a:t>
            </a:r>
          </a:p>
          <a:p>
            <a:pPr lvl="1"/>
            <a:r>
              <a:rPr lang="es-AR" dirty="0" smtClean="0"/>
              <a:t>Elección del lenguaje</a:t>
            </a:r>
          </a:p>
          <a:p>
            <a:pPr lvl="1"/>
            <a:r>
              <a:rPr lang="es-AR" dirty="0" smtClean="0"/>
              <a:t>Desarrollo de los algoritmos</a:t>
            </a:r>
          </a:p>
          <a:p>
            <a:pPr lvl="1"/>
            <a:r>
              <a:rPr lang="es-AR" dirty="0" smtClean="0"/>
              <a:t>Implementación</a:t>
            </a:r>
            <a:endParaRPr lang="es-AR" dirty="0"/>
          </a:p>
        </p:txBody>
      </p:sp>
      <p:pic>
        <p:nvPicPr>
          <p:cNvPr id="23" name="22 Marcador de contenido" descr="Screenshot-qt-designer-qwebview.png"/>
          <p:cNvPicPr>
            <a:picLocks noGrp="1" noChangeAspect="1"/>
          </p:cNvPicPr>
          <p:nvPr>
            <p:ph sz="half" idx="2"/>
          </p:nvPr>
        </p:nvPicPr>
        <p:blipFill>
          <a:blip r:embed="rId2" cstate="print"/>
          <a:stretch>
            <a:fillRect/>
          </a:stretch>
        </p:blipFill>
        <p:spPr>
          <a:xfrm>
            <a:off x="4474172" y="3904412"/>
            <a:ext cx="4130275" cy="2548923"/>
          </a:xfrm>
        </p:spPr>
      </p:pic>
      <p:pic>
        <p:nvPicPr>
          <p:cNvPr id="24" name="23 Marcador de contenido" descr="qt4-logo.png"/>
          <p:cNvPicPr>
            <a:picLocks noGrp="1" noChangeAspect="1"/>
          </p:cNvPicPr>
          <p:nvPr>
            <p:ph sz="half" idx="14"/>
          </p:nvPr>
        </p:nvPicPr>
        <p:blipFill>
          <a:blip r:embed="rId3" cstate="print"/>
          <a:stretch>
            <a:fillRect/>
          </a:stretch>
        </p:blipFill>
        <p:spPr>
          <a:xfrm>
            <a:off x="7099300" y="2085181"/>
            <a:ext cx="1219200" cy="1219200"/>
          </a:xfrm>
        </p:spPr>
      </p:pic>
      <p:sp>
        <p:nvSpPr>
          <p:cNvPr id="5" name="4 Rectángulo"/>
          <p:cNvSpPr/>
          <p:nvPr/>
        </p:nvSpPr>
        <p:spPr>
          <a:xfrm>
            <a:off x="7815645" y="139679"/>
            <a:ext cx="1188132" cy="1188132"/>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25" name="24 Marcador de contenido" descr="python_logo.png"/>
          <p:cNvPicPr>
            <a:picLocks noGrp="1" noChangeAspect="1"/>
          </p:cNvPicPr>
          <p:nvPr>
            <p:ph sz="half" idx="13"/>
          </p:nvPr>
        </p:nvPicPr>
        <p:blipFill>
          <a:blip r:embed="rId5" cstate="print"/>
          <a:stretch>
            <a:fillRect/>
          </a:stretch>
        </p:blipFill>
        <p:spPr>
          <a:xfrm>
            <a:off x="4643438" y="2322394"/>
            <a:ext cx="1944687" cy="74477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3949</TotalTime>
  <Words>1815</Words>
  <Application>Microsoft Office PowerPoint</Application>
  <PresentationFormat>On-screen Show (4:3)</PresentationFormat>
  <Paragraphs>263</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Módulo</vt:lpstr>
      <vt:lpstr>INYECCIÓN</vt:lpstr>
      <vt:lpstr>INYECCIÓN: Manual</vt:lpstr>
      <vt:lpstr>INYECCIÓN: Manual</vt:lpstr>
      <vt:lpstr>INYECCIÓN: Manual</vt:lpstr>
      <vt:lpstr>INYECCIÓN: Manual</vt:lpstr>
      <vt:lpstr>INYECCIÓN: Manual</vt:lpstr>
      <vt:lpstr>INYECCIÓN: Automática</vt:lpstr>
      <vt:lpstr>INYECCIÓN: Automática</vt:lpstr>
      <vt:lpstr>INYECCIÓN: Automática</vt:lpstr>
      <vt:lpstr>INYECCIÓN: Automática</vt:lpstr>
      <vt:lpstr>INYECCIÓN: Automática</vt:lpstr>
      <vt:lpstr>INYECCIÓN: Automática</vt:lpstr>
      <vt:lpstr>ANÁLISIS: Resultados estadísticos</vt:lpstr>
      <vt:lpstr>ANÁLISIS: Resultados estadísticos</vt:lpstr>
      <vt:lpstr>ANÁLISIS: Resultados estadísticos</vt:lpstr>
      <vt:lpstr>ANÁLISIS: Resultados estadísticos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fallas en estructuras analógicas CMOS</dc:title>
  <dc:creator>Facundo-std</dc:creator>
  <cp:lastModifiedBy>FABRICIO</cp:lastModifiedBy>
  <cp:revision>182</cp:revision>
  <dcterms:created xsi:type="dcterms:W3CDTF">2010-08-28T20:09:37Z</dcterms:created>
  <dcterms:modified xsi:type="dcterms:W3CDTF">2010-09-15T01:08:16Z</dcterms:modified>
</cp:coreProperties>
</file>