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167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4EA81-EFBF-482D-BC64-D7C64ED9D918}" type="doc">
      <dgm:prSet loTypeId="urn:microsoft.com/office/officeart/2005/8/layout/hierarchy2" loCatId="hierarchy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s-AR"/>
        </a:p>
      </dgm:t>
    </dgm:pt>
    <dgm:pt modelId="{018D90FD-8799-4B29-9A27-2CAE092621D9}">
      <dgm:prSet phldrT="[Texto]"/>
      <dgm:spPr/>
      <dgm:t>
        <a:bodyPr/>
        <a:lstStyle/>
        <a:p>
          <a:r>
            <a:rPr lang="es-AR" dirty="0" smtClean="0"/>
            <a:t>_</a:t>
          </a:r>
          <a:r>
            <a:rPr lang="es-AR" dirty="0" err="1" smtClean="0"/>
            <a:t>csd_file</a:t>
          </a:r>
          <a:r>
            <a:rPr lang="es-AR" dirty="0" smtClean="0"/>
            <a:t>[</a:t>
          </a:r>
          <a:r>
            <a:rPr lang="es-AR" dirty="0" err="1" smtClean="0"/>
            <a:t>dict</a:t>
          </a:r>
          <a:r>
            <a:rPr lang="es-AR" dirty="0" smtClean="0"/>
            <a:t>]</a:t>
          </a:r>
          <a:endParaRPr lang="es-AR" dirty="0"/>
        </a:p>
      </dgm:t>
    </dgm:pt>
    <dgm:pt modelId="{2E876ED2-287D-4263-871C-C8395B476B36}" type="parTrans" cxnId="{E74301BB-0840-4881-B997-AA0C3CE3470A}">
      <dgm:prSet/>
      <dgm:spPr/>
      <dgm:t>
        <a:bodyPr/>
        <a:lstStyle/>
        <a:p>
          <a:endParaRPr lang="es-AR"/>
        </a:p>
      </dgm:t>
    </dgm:pt>
    <dgm:pt modelId="{9404BEC3-82D2-43BF-89F3-28ABC0D1B3AD}" type="sibTrans" cxnId="{E74301BB-0840-4881-B997-AA0C3CE3470A}">
      <dgm:prSet/>
      <dgm:spPr/>
      <dgm:t>
        <a:bodyPr/>
        <a:lstStyle/>
        <a:p>
          <a:endParaRPr lang="es-AR"/>
        </a:p>
      </dgm:t>
    </dgm:pt>
    <dgm:pt modelId="{1621E007-26BC-431B-A947-D00592434C8A}">
      <dgm:prSet phldrT="[Texto]"/>
      <dgm:spPr/>
      <dgm:t>
        <a:bodyPr/>
        <a:lstStyle/>
        <a:p>
          <a:r>
            <a:rPr lang="es-AR" dirty="0" smtClean="0"/>
            <a:t>_</a:t>
          </a:r>
          <a:r>
            <a:rPr lang="es-AR" dirty="0" err="1" smtClean="0"/>
            <a:t>header</a:t>
          </a:r>
          <a:r>
            <a:rPr lang="es-AR" dirty="0" smtClean="0"/>
            <a:t>[</a:t>
          </a:r>
          <a:r>
            <a:rPr lang="es-AR" dirty="0" err="1" smtClean="0"/>
            <a:t>dict</a:t>
          </a:r>
          <a:r>
            <a:rPr lang="es-AR" dirty="0" smtClean="0"/>
            <a:t>]</a:t>
          </a:r>
          <a:endParaRPr lang="es-AR" dirty="0"/>
        </a:p>
      </dgm:t>
    </dgm:pt>
    <dgm:pt modelId="{CA6A0933-6C98-4683-B217-04900501B08F}" type="parTrans" cxnId="{C33D31DF-9621-497D-A8EE-EF34B9795CEF}">
      <dgm:prSet/>
      <dgm:spPr/>
      <dgm:t>
        <a:bodyPr/>
        <a:lstStyle/>
        <a:p>
          <a:endParaRPr lang="es-AR"/>
        </a:p>
      </dgm:t>
    </dgm:pt>
    <dgm:pt modelId="{EF712F9A-CBC5-4F62-B397-6C866469F4DA}" type="sibTrans" cxnId="{C33D31DF-9621-497D-A8EE-EF34B9795CEF}">
      <dgm:prSet/>
      <dgm:spPr/>
      <dgm:t>
        <a:bodyPr/>
        <a:lstStyle/>
        <a:p>
          <a:endParaRPr lang="es-AR"/>
        </a:p>
      </dgm:t>
    </dgm:pt>
    <dgm:pt modelId="{12215929-6AE7-4473-8665-4AD98B1D8ADC}">
      <dgm:prSet phldrT="[Texto]"/>
      <dgm:spPr/>
      <dgm:t>
        <a:bodyPr/>
        <a:lstStyle/>
        <a:p>
          <a:r>
            <a:rPr lang="es-AR" dirty="0" smtClean="0"/>
            <a:t>SOURCE[</a:t>
          </a:r>
          <a:r>
            <a:rPr lang="es-AR" dirty="0" err="1" smtClean="0"/>
            <a:t>key</a:t>
          </a:r>
          <a:r>
            <a:rPr lang="es-AR" dirty="0" smtClean="0"/>
            <a:t>]</a:t>
          </a:r>
          <a:endParaRPr lang="es-AR" dirty="0"/>
        </a:p>
      </dgm:t>
    </dgm:pt>
    <dgm:pt modelId="{B18B0066-9FAC-47D8-A96F-F9546974DB97}" type="parTrans" cxnId="{1A94B808-1035-4031-8462-D06F5EA50EAD}">
      <dgm:prSet/>
      <dgm:spPr/>
      <dgm:t>
        <a:bodyPr/>
        <a:lstStyle/>
        <a:p>
          <a:endParaRPr lang="es-AR"/>
        </a:p>
      </dgm:t>
    </dgm:pt>
    <dgm:pt modelId="{869D3AD7-433E-4AE3-97E1-05524277F169}" type="sibTrans" cxnId="{1A94B808-1035-4031-8462-D06F5EA50EAD}">
      <dgm:prSet/>
      <dgm:spPr/>
      <dgm:t>
        <a:bodyPr/>
        <a:lstStyle/>
        <a:p>
          <a:endParaRPr lang="es-AR"/>
        </a:p>
      </dgm:t>
    </dgm:pt>
    <dgm:pt modelId="{F0A24312-BBA6-4924-A7C3-28FB7B93680F}">
      <dgm:prSet phldrT="[Texto]"/>
      <dgm:spPr/>
      <dgm:t>
        <a:bodyPr/>
        <a:lstStyle/>
        <a:p>
          <a:r>
            <a:rPr lang="es-AR" dirty="0" smtClean="0"/>
            <a:t>_</a:t>
          </a:r>
          <a:r>
            <a:rPr lang="es-AR" dirty="0" err="1" smtClean="0"/>
            <a:t>voltages</a:t>
          </a:r>
          <a:r>
            <a:rPr lang="es-AR" dirty="0" smtClean="0"/>
            <a:t>[</a:t>
          </a:r>
          <a:r>
            <a:rPr lang="es-AR" dirty="0" err="1" smtClean="0"/>
            <a:t>dict</a:t>
          </a:r>
          <a:r>
            <a:rPr lang="es-AR" dirty="0" smtClean="0"/>
            <a:t>]</a:t>
          </a:r>
          <a:endParaRPr lang="es-AR" dirty="0"/>
        </a:p>
      </dgm:t>
    </dgm:pt>
    <dgm:pt modelId="{277A48CB-99E3-48D6-84D3-364683E617B8}" type="parTrans" cxnId="{BC28E136-6E3D-40FB-B511-2F5240AFFB45}">
      <dgm:prSet/>
      <dgm:spPr/>
      <dgm:t>
        <a:bodyPr/>
        <a:lstStyle/>
        <a:p>
          <a:endParaRPr lang="es-AR"/>
        </a:p>
      </dgm:t>
    </dgm:pt>
    <dgm:pt modelId="{BB160A2A-A649-451D-829F-D1BCE5907171}" type="sibTrans" cxnId="{BC28E136-6E3D-40FB-B511-2F5240AFFB45}">
      <dgm:prSet/>
      <dgm:spPr/>
      <dgm:t>
        <a:bodyPr/>
        <a:lstStyle/>
        <a:p>
          <a:endParaRPr lang="es-AR"/>
        </a:p>
      </dgm:t>
    </dgm:pt>
    <dgm:pt modelId="{194C1557-6784-4DAD-854A-7221EFB03390}">
      <dgm:prSet phldrT="[Texto]"/>
      <dgm:spPr/>
      <dgm:t>
        <a:bodyPr/>
        <a:lstStyle/>
        <a:p>
          <a:r>
            <a:rPr lang="es-AR" dirty="0" smtClean="0"/>
            <a:t>_</a:t>
          </a:r>
          <a:r>
            <a:rPr lang="es-AR" dirty="0" err="1" smtClean="0"/>
            <a:t>body</a:t>
          </a:r>
          <a:r>
            <a:rPr lang="es-AR" dirty="0" smtClean="0"/>
            <a:t>[</a:t>
          </a:r>
          <a:r>
            <a:rPr lang="es-AR" dirty="0" err="1" smtClean="0"/>
            <a:t>dict</a:t>
          </a:r>
          <a:r>
            <a:rPr lang="es-AR" dirty="0" smtClean="0"/>
            <a:t>]</a:t>
          </a:r>
          <a:endParaRPr lang="es-AR" dirty="0"/>
        </a:p>
      </dgm:t>
    </dgm:pt>
    <dgm:pt modelId="{35E58A38-85CD-4E09-904B-CF6B2BFF8AE1}" type="sibTrans" cxnId="{1DE66A5C-E112-4B3A-868C-CE2D93040F25}">
      <dgm:prSet/>
      <dgm:spPr/>
      <dgm:t>
        <a:bodyPr/>
        <a:lstStyle/>
        <a:p>
          <a:endParaRPr lang="es-AR"/>
        </a:p>
      </dgm:t>
    </dgm:pt>
    <dgm:pt modelId="{BD596FC2-8073-487C-A373-8B4252B3D9C4}" type="parTrans" cxnId="{1DE66A5C-E112-4B3A-868C-CE2D93040F25}">
      <dgm:prSet/>
      <dgm:spPr/>
      <dgm:t>
        <a:bodyPr/>
        <a:lstStyle/>
        <a:p>
          <a:endParaRPr lang="es-AR"/>
        </a:p>
      </dgm:t>
    </dgm:pt>
    <dgm:pt modelId="{AF5B58CD-DBD5-4A38-AB27-B9FF44924450}">
      <dgm:prSet phldrT="[Texto]"/>
      <dgm:spPr/>
      <dgm:t>
        <a:bodyPr/>
        <a:lstStyle/>
        <a:p>
          <a:r>
            <a:rPr lang="es-AR" dirty="0" smtClean="0"/>
            <a:t>VERSION</a:t>
          </a:r>
          <a:endParaRPr lang="es-AR" dirty="0"/>
        </a:p>
      </dgm:t>
    </dgm:pt>
    <dgm:pt modelId="{4C1760A4-FF6B-41F2-9645-A6A075E2AFD1}" type="parTrans" cxnId="{64358890-4CF8-4FDA-B419-A59464A3C4E2}">
      <dgm:prSet/>
      <dgm:spPr/>
      <dgm:t>
        <a:bodyPr/>
        <a:lstStyle/>
        <a:p>
          <a:endParaRPr lang="es-AR"/>
        </a:p>
      </dgm:t>
    </dgm:pt>
    <dgm:pt modelId="{E8420978-E1EC-491A-8B5D-6BB5CE860AAD}" type="sibTrans" cxnId="{64358890-4CF8-4FDA-B419-A59464A3C4E2}">
      <dgm:prSet/>
      <dgm:spPr/>
      <dgm:t>
        <a:bodyPr/>
        <a:lstStyle/>
        <a:p>
          <a:endParaRPr lang="es-AR"/>
        </a:p>
      </dgm:t>
    </dgm:pt>
    <dgm:pt modelId="{A17EEA51-2DB8-40FC-AF0D-5C978AD101F1}">
      <dgm:prSet phldrT="[Texto]"/>
      <dgm:spPr/>
      <dgm:t>
        <a:bodyPr/>
        <a:lstStyle/>
        <a:p>
          <a:r>
            <a:rPr lang="es-AR" dirty="0" smtClean="0"/>
            <a:t>TITLE</a:t>
          </a:r>
          <a:endParaRPr lang="es-AR" dirty="0"/>
        </a:p>
      </dgm:t>
    </dgm:pt>
    <dgm:pt modelId="{6F2AB335-DE71-488D-B37F-3C1E265CC71B}" type="parTrans" cxnId="{E7E0084E-3583-41E1-8E8C-F8748C6D9359}">
      <dgm:prSet/>
      <dgm:spPr/>
      <dgm:t>
        <a:bodyPr/>
        <a:lstStyle/>
        <a:p>
          <a:endParaRPr lang="es-AR"/>
        </a:p>
      </dgm:t>
    </dgm:pt>
    <dgm:pt modelId="{BF0F1D24-0658-4D25-840A-1E8BE5C31822}" type="sibTrans" cxnId="{E7E0084E-3583-41E1-8E8C-F8748C6D9359}">
      <dgm:prSet/>
      <dgm:spPr/>
      <dgm:t>
        <a:bodyPr/>
        <a:lstStyle/>
        <a:p>
          <a:endParaRPr lang="es-AR"/>
        </a:p>
      </dgm:t>
    </dgm:pt>
    <dgm:pt modelId="{1DE2FE6F-F9E1-40AA-9B09-69C06C93EB2D}">
      <dgm:prSet phldrT="[Texto]"/>
      <dgm:spPr/>
      <dgm:t>
        <a:bodyPr/>
        <a:lstStyle/>
        <a:p>
          <a:r>
            <a:rPr lang="es-AR" dirty="0" smtClean="0"/>
            <a:t>SUBTITLE</a:t>
          </a:r>
          <a:endParaRPr lang="es-AR" dirty="0"/>
        </a:p>
      </dgm:t>
    </dgm:pt>
    <dgm:pt modelId="{E86C9E3E-FA9C-4589-AAE9-49E75D1C4E3E}" type="parTrans" cxnId="{6196D01F-6D24-4030-A5DE-56EDFC3976F9}">
      <dgm:prSet/>
      <dgm:spPr/>
      <dgm:t>
        <a:bodyPr/>
        <a:lstStyle/>
        <a:p>
          <a:endParaRPr lang="es-AR"/>
        </a:p>
      </dgm:t>
    </dgm:pt>
    <dgm:pt modelId="{056A7605-A744-4C3E-AE99-EAEF1A3003F2}" type="sibTrans" cxnId="{6196D01F-6D24-4030-A5DE-56EDFC3976F9}">
      <dgm:prSet/>
      <dgm:spPr/>
      <dgm:t>
        <a:bodyPr/>
        <a:lstStyle/>
        <a:p>
          <a:endParaRPr lang="es-AR"/>
        </a:p>
      </dgm:t>
    </dgm:pt>
    <dgm:pt modelId="{82F99002-2364-48E8-9474-D1E3E8E80742}">
      <dgm:prSet phldrT="[Texto]"/>
      <dgm:spPr/>
      <dgm:t>
        <a:bodyPr/>
        <a:lstStyle/>
        <a:p>
          <a:r>
            <a:rPr lang="es-AR" dirty="0" smtClean="0"/>
            <a:t>TIME</a:t>
          </a:r>
        </a:p>
      </dgm:t>
    </dgm:pt>
    <dgm:pt modelId="{C97438D4-6CDE-44C1-8028-FAF23EC23A32}" type="parTrans" cxnId="{AB6C6DD5-A3D4-4975-A56F-AB2F08D9571C}">
      <dgm:prSet/>
      <dgm:spPr/>
      <dgm:t>
        <a:bodyPr/>
        <a:lstStyle/>
        <a:p>
          <a:endParaRPr lang="es-AR"/>
        </a:p>
      </dgm:t>
    </dgm:pt>
    <dgm:pt modelId="{BF01C926-9370-4E53-AFB9-279CA17B615B}" type="sibTrans" cxnId="{AB6C6DD5-A3D4-4975-A56F-AB2F08D9571C}">
      <dgm:prSet/>
      <dgm:spPr/>
      <dgm:t>
        <a:bodyPr/>
        <a:lstStyle/>
        <a:p>
          <a:endParaRPr lang="es-AR"/>
        </a:p>
      </dgm:t>
    </dgm:pt>
    <dgm:pt modelId="{15E4B482-AFEA-4015-890A-0C7DDF034B86}">
      <dgm:prSet phldrT="[Texto]"/>
      <dgm:spPr/>
      <dgm:t>
        <a:bodyPr/>
        <a:lstStyle/>
        <a:p>
          <a:r>
            <a:rPr lang="es-AR" dirty="0" smtClean="0"/>
            <a:t>DATE</a:t>
          </a:r>
        </a:p>
      </dgm:t>
    </dgm:pt>
    <dgm:pt modelId="{15BFEC00-8BF0-424B-812C-6211CB48BAB5}" type="parTrans" cxnId="{404DF455-BE4B-4A65-AE97-93F1AFC9E85A}">
      <dgm:prSet/>
      <dgm:spPr/>
      <dgm:t>
        <a:bodyPr/>
        <a:lstStyle/>
        <a:p>
          <a:endParaRPr lang="es-AR"/>
        </a:p>
      </dgm:t>
    </dgm:pt>
    <dgm:pt modelId="{7E6DA692-36C0-4DE2-8316-D117D603A525}" type="sibTrans" cxnId="{404DF455-BE4B-4A65-AE97-93F1AFC9E85A}">
      <dgm:prSet/>
      <dgm:spPr/>
      <dgm:t>
        <a:bodyPr/>
        <a:lstStyle/>
        <a:p>
          <a:endParaRPr lang="es-AR"/>
        </a:p>
      </dgm:t>
    </dgm:pt>
    <dgm:pt modelId="{35BDD7DC-ADB5-42C5-861B-4D4B1A430768}">
      <dgm:prSet phldrT="[Texto]"/>
      <dgm:spPr/>
      <dgm:t>
        <a:bodyPr/>
        <a:lstStyle/>
        <a:p>
          <a:r>
            <a:rPr lang="es-AR" dirty="0" smtClean="0"/>
            <a:t>TEMP</a:t>
          </a:r>
        </a:p>
      </dgm:t>
    </dgm:pt>
    <dgm:pt modelId="{B861AA13-B6E7-4491-8330-933D1EB7B477}" type="parTrans" cxnId="{A81D14CE-9576-4D4F-9FF0-06F63271F301}">
      <dgm:prSet/>
      <dgm:spPr/>
      <dgm:t>
        <a:bodyPr/>
        <a:lstStyle/>
        <a:p>
          <a:endParaRPr lang="es-AR"/>
        </a:p>
      </dgm:t>
    </dgm:pt>
    <dgm:pt modelId="{31F719BD-7F0A-4CD6-9224-33C107EBC930}" type="sibTrans" cxnId="{A81D14CE-9576-4D4F-9FF0-06F63271F301}">
      <dgm:prSet/>
      <dgm:spPr/>
      <dgm:t>
        <a:bodyPr/>
        <a:lstStyle/>
        <a:p>
          <a:endParaRPr lang="es-AR"/>
        </a:p>
      </dgm:t>
    </dgm:pt>
    <dgm:pt modelId="{E3812FED-48B3-4921-B88E-8AEE57F062DF}">
      <dgm:prSet phldrT="[Texto]"/>
      <dgm:spPr/>
      <dgm:t>
        <a:bodyPr/>
        <a:lstStyle/>
        <a:p>
          <a:r>
            <a:rPr lang="es-AR" dirty="0" smtClean="0"/>
            <a:t>ANALYSIS</a:t>
          </a:r>
        </a:p>
      </dgm:t>
    </dgm:pt>
    <dgm:pt modelId="{98CC74F6-072D-4F1D-89B4-2638558C1ABA}" type="parTrans" cxnId="{BED7B544-3862-4FE9-8F62-5CD69630BB22}">
      <dgm:prSet/>
      <dgm:spPr/>
      <dgm:t>
        <a:bodyPr/>
        <a:lstStyle/>
        <a:p>
          <a:endParaRPr lang="es-AR"/>
        </a:p>
      </dgm:t>
    </dgm:pt>
    <dgm:pt modelId="{0D7BAB2F-4692-4D5F-86F8-0CFF656AA9DE}" type="sibTrans" cxnId="{BED7B544-3862-4FE9-8F62-5CD69630BB22}">
      <dgm:prSet/>
      <dgm:spPr/>
      <dgm:t>
        <a:bodyPr/>
        <a:lstStyle/>
        <a:p>
          <a:endParaRPr lang="es-AR"/>
        </a:p>
      </dgm:t>
    </dgm:pt>
    <dgm:pt modelId="{E9634F12-2274-463C-A61F-87BCD69B6947}">
      <dgm:prSet phldrT="[Texto]"/>
      <dgm:spPr/>
      <dgm:t>
        <a:bodyPr/>
        <a:lstStyle/>
        <a:p>
          <a:r>
            <a:rPr lang="es-AR" dirty="0" smtClean="0"/>
            <a:t>SERIAL</a:t>
          </a:r>
        </a:p>
      </dgm:t>
    </dgm:pt>
    <dgm:pt modelId="{5581ADD0-476D-419B-BA44-5096A40EEBE5}" type="parTrans" cxnId="{04343849-3724-4A24-B606-351D89E20619}">
      <dgm:prSet/>
      <dgm:spPr/>
      <dgm:t>
        <a:bodyPr/>
        <a:lstStyle/>
        <a:p>
          <a:endParaRPr lang="es-AR"/>
        </a:p>
      </dgm:t>
    </dgm:pt>
    <dgm:pt modelId="{C7FA2E9E-E1A8-4361-8EDB-88A94B7865EE}" type="sibTrans" cxnId="{04343849-3724-4A24-B606-351D89E20619}">
      <dgm:prSet/>
      <dgm:spPr/>
      <dgm:t>
        <a:bodyPr/>
        <a:lstStyle/>
        <a:p>
          <a:endParaRPr lang="es-AR"/>
        </a:p>
      </dgm:t>
    </dgm:pt>
    <dgm:pt modelId="{C248B9FB-8E11-402F-ADA5-542892675409}">
      <dgm:prSet phldrT="[Texto]"/>
      <dgm:spPr/>
      <dgm:t>
        <a:bodyPr/>
        <a:lstStyle/>
        <a:p>
          <a:r>
            <a:rPr lang="es-AR" dirty="0" smtClean="0"/>
            <a:t>ALLVALUES</a:t>
          </a:r>
        </a:p>
      </dgm:t>
    </dgm:pt>
    <dgm:pt modelId="{FF9F1C55-2091-412D-978D-952A963BFBC2}" type="parTrans" cxnId="{B9976C38-9A52-4242-9155-54FF6C2E6A71}">
      <dgm:prSet/>
      <dgm:spPr/>
      <dgm:t>
        <a:bodyPr/>
        <a:lstStyle/>
        <a:p>
          <a:endParaRPr lang="es-AR"/>
        </a:p>
      </dgm:t>
    </dgm:pt>
    <dgm:pt modelId="{3D7F846F-E864-4F5C-B91B-C8ABFAF0CDC2}" type="sibTrans" cxnId="{B9976C38-9A52-4242-9155-54FF6C2E6A71}">
      <dgm:prSet/>
      <dgm:spPr/>
      <dgm:t>
        <a:bodyPr/>
        <a:lstStyle/>
        <a:p>
          <a:endParaRPr lang="es-AR"/>
        </a:p>
      </dgm:t>
    </dgm:pt>
    <dgm:pt modelId="{22035727-4FFA-4769-9563-F7965264B9CE}">
      <dgm:prSet phldrT="[Texto]"/>
      <dgm:spPr/>
      <dgm:t>
        <a:bodyPr/>
        <a:lstStyle/>
        <a:p>
          <a:r>
            <a:rPr lang="es-AR" dirty="0" smtClean="0"/>
            <a:t>COMPLEX</a:t>
          </a:r>
        </a:p>
      </dgm:t>
    </dgm:pt>
    <dgm:pt modelId="{33521470-74F2-4318-82F2-1221CE8185A0}" type="parTrans" cxnId="{8C49347F-935A-429D-A52D-D5E04210D3A2}">
      <dgm:prSet/>
      <dgm:spPr/>
      <dgm:t>
        <a:bodyPr/>
        <a:lstStyle/>
        <a:p>
          <a:endParaRPr lang="es-AR"/>
        </a:p>
      </dgm:t>
    </dgm:pt>
    <dgm:pt modelId="{1D85182D-7400-408C-BF5D-1CD4D4F8F4CD}" type="sibTrans" cxnId="{8C49347F-935A-429D-A52D-D5E04210D3A2}">
      <dgm:prSet/>
      <dgm:spPr/>
      <dgm:t>
        <a:bodyPr/>
        <a:lstStyle/>
        <a:p>
          <a:endParaRPr lang="es-AR"/>
        </a:p>
      </dgm:t>
    </dgm:pt>
    <dgm:pt modelId="{CDEA22CC-0557-4ECE-B3CB-113C00DE88B8}">
      <dgm:prSet phldrT="[Texto]"/>
      <dgm:spPr/>
      <dgm:t>
        <a:bodyPr/>
        <a:lstStyle/>
        <a:p>
          <a:r>
            <a:rPr lang="es-AR" dirty="0" smtClean="0"/>
            <a:t>NODES</a:t>
          </a:r>
        </a:p>
      </dgm:t>
    </dgm:pt>
    <dgm:pt modelId="{7D533F1C-05DF-49C1-86C2-C5854F2819F0}" type="parTrans" cxnId="{68625FAB-4FB2-4436-8F41-06E7AB273172}">
      <dgm:prSet/>
      <dgm:spPr/>
      <dgm:t>
        <a:bodyPr/>
        <a:lstStyle/>
        <a:p>
          <a:endParaRPr lang="es-AR"/>
        </a:p>
      </dgm:t>
    </dgm:pt>
    <dgm:pt modelId="{357C2651-FCAF-4D5D-9DE8-4B489A0C49A8}" type="sibTrans" cxnId="{68625FAB-4FB2-4436-8F41-06E7AB273172}">
      <dgm:prSet/>
      <dgm:spPr/>
      <dgm:t>
        <a:bodyPr/>
        <a:lstStyle/>
        <a:p>
          <a:endParaRPr lang="es-AR"/>
        </a:p>
      </dgm:t>
    </dgm:pt>
    <dgm:pt modelId="{E935FE52-05D6-4140-AF32-6115C89279B0}">
      <dgm:prSet phldrT="[Texto]"/>
      <dgm:spPr/>
      <dgm:t>
        <a:bodyPr/>
        <a:lstStyle/>
        <a:p>
          <a:r>
            <a:rPr lang="es-AR" dirty="0" smtClean="0"/>
            <a:t>SWEEPVAR</a:t>
          </a:r>
        </a:p>
      </dgm:t>
    </dgm:pt>
    <dgm:pt modelId="{87660166-6C27-48D1-9BE6-02BDDECD0139}" type="parTrans" cxnId="{A50BD651-0EF5-44E4-AB4D-09BC78028AE9}">
      <dgm:prSet/>
      <dgm:spPr/>
      <dgm:t>
        <a:bodyPr/>
        <a:lstStyle/>
        <a:p>
          <a:endParaRPr lang="es-AR"/>
        </a:p>
      </dgm:t>
    </dgm:pt>
    <dgm:pt modelId="{C3FDAB9F-9192-40AC-BD34-38E74C704B14}" type="sibTrans" cxnId="{A50BD651-0EF5-44E4-AB4D-09BC78028AE9}">
      <dgm:prSet/>
      <dgm:spPr/>
      <dgm:t>
        <a:bodyPr/>
        <a:lstStyle/>
        <a:p>
          <a:endParaRPr lang="es-AR"/>
        </a:p>
      </dgm:t>
    </dgm:pt>
    <dgm:pt modelId="{A04F90A2-598C-44D1-B0E3-E7776018B23D}">
      <dgm:prSet phldrT="[Texto]"/>
      <dgm:spPr/>
      <dgm:t>
        <a:bodyPr/>
        <a:lstStyle/>
        <a:p>
          <a:r>
            <a:rPr lang="es-AR" dirty="0" smtClean="0"/>
            <a:t>SWEEPMODE</a:t>
          </a:r>
        </a:p>
      </dgm:t>
    </dgm:pt>
    <dgm:pt modelId="{8A89CF52-8451-401A-AB86-A242D7054C01}" type="parTrans" cxnId="{181156BF-7678-41E9-BDDF-F35F2A20A829}">
      <dgm:prSet/>
      <dgm:spPr/>
      <dgm:t>
        <a:bodyPr/>
        <a:lstStyle/>
        <a:p>
          <a:endParaRPr lang="es-AR"/>
        </a:p>
      </dgm:t>
    </dgm:pt>
    <dgm:pt modelId="{BEF15ACC-E6D2-427F-8E47-C27DF793787A}" type="sibTrans" cxnId="{181156BF-7678-41E9-BDDF-F35F2A20A829}">
      <dgm:prSet/>
      <dgm:spPr/>
      <dgm:t>
        <a:bodyPr/>
        <a:lstStyle/>
        <a:p>
          <a:endParaRPr lang="es-AR"/>
        </a:p>
      </dgm:t>
    </dgm:pt>
    <dgm:pt modelId="{B2C3B80E-ED8F-43C0-A8F5-626D22BB61A3}">
      <dgm:prSet phldrT="[Texto]"/>
      <dgm:spPr/>
      <dgm:t>
        <a:bodyPr/>
        <a:lstStyle/>
        <a:p>
          <a:r>
            <a:rPr lang="es-AR" dirty="0" smtClean="0"/>
            <a:t>XBEGIN</a:t>
          </a:r>
        </a:p>
      </dgm:t>
    </dgm:pt>
    <dgm:pt modelId="{95C69F40-CCE5-4DB6-A0E1-6455B56639C0}" type="parTrans" cxnId="{7BB31B87-DBD8-435B-8604-6D5957C33A09}">
      <dgm:prSet/>
      <dgm:spPr/>
      <dgm:t>
        <a:bodyPr/>
        <a:lstStyle/>
        <a:p>
          <a:endParaRPr lang="es-AR"/>
        </a:p>
      </dgm:t>
    </dgm:pt>
    <dgm:pt modelId="{D705935D-6B52-4227-9214-CF38DFBA015F}" type="sibTrans" cxnId="{7BB31B87-DBD8-435B-8604-6D5957C33A09}">
      <dgm:prSet/>
      <dgm:spPr/>
      <dgm:t>
        <a:bodyPr/>
        <a:lstStyle/>
        <a:p>
          <a:endParaRPr lang="es-AR"/>
        </a:p>
      </dgm:t>
    </dgm:pt>
    <dgm:pt modelId="{297FDFBD-810F-41DF-8509-3C7305003CFE}">
      <dgm:prSet phldrT="[Texto]"/>
      <dgm:spPr/>
      <dgm:t>
        <a:bodyPr/>
        <a:lstStyle/>
        <a:p>
          <a:r>
            <a:rPr lang="es-AR" dirty="0" smtClean="0"/>
            <a:t>XEND</a:t>
          </a:r>
        </a:p>
      </dgm:t>
    </dgm:pt>
    <dgm:pt modelId="{050844DA-3DD7-4728-95B2-337567902959}" type="parTrans" cxnId="{F97F3BF1-6F9B-4FC3-BCB0-93EB14A19E04}">
      <dgm:prSet/>
      <dgm:spPr/>
      <dgm:t>
        <a:bodyPr/>
        <a:lstStyle/>
        <a:p>
          <a:endParaRPr lang="es-AR"/>
        </a:p>
      </dgm:t>
    </dgm:pt>
    <dgm:pt modelId="{74FA41EC-9605-4EFF-AB67-349FF63C5D78}" type="sibTrans" cxnId="{F97F3BF1-6F9B-4FC3-BCB0-93EB14A19E04}">
      <dgm:prSet/>
      <dgm:spPr/>
      <dgm:t>
        <a:bodyPr/>
        <a:lstStyle/>
        <a:p>
          <a:endParaRPr lang="es-AR"/>
        </a:p>
      </dgm:t>
    </dgm:pt>
    <dgm:pt modelId="{997D802B-EDA6-426A-A593-87509BA2B754}">
      <dgm:prSet phldrT="[Texto]"/>
      <dgm:spPr/>
      <dgm:t>
        <a:bodyPr/>
        <a:lstStyle/>
        <a:p>
          <a:r>
            <a:rPr lang="es-AR" dirty="0" smtClean="0"/>
            <a:t>FORMAT</a:t>
          </a:r>
        </a:p>
      </dgm:t>
    </dgm:pt>
    <dgm:pt modelId="{483EA5FF-3DBC-44B4-9E11-A222E6E70FFE}" type="parTrans" cxnId="{E3D07E5F-79C2-48B3-9C15-E76058D0B6BA}">
      <dgm:prSet/>
      <dgm:spPr/>
      <dgm:t>
        <a:bodyPr/>
        <a:lstStyle/>
        <a:p>
          <a:endParaRPr lang="es-AR"/>
        </a:p>
      </dgm:t>
    </dgm:pt>
    <dgm:pt modelId="{8C4E3172-2E41-4E63-87B2-E52694E4AB85}" type="sibTrans" cxnId="{E3D07E5F-79C2-48B3-9C15-E76058D0B6BA}">
      <dgm:prSet/>
      <dgm:spPr/>
      <dgm:t>
        <a:bodyPr/>
        <a:lstStyle/>
        <a:p>
          <a:endParaRPr lang="es-AR"/>
        </a:p>
      </dgm:t>
    </dgm:pt>
    <dgm:pt modelId="{CD0CBE9E-BC2C-431D-BDB8-A31C42AE0489}">
      <dgm:prSet phldrT="[Texto]"/>
      <dgm:spPr/>
      <dgm:t>
        <a:bodyPr/>
        <a:lstStyle/>
        <a:p>
          <a:r>
            <a:rPr lang="es-AR" dirty="0" smtClean="0"/>
            <a:t>DGTLDATA</a:t>
          </a:r>
        </a:p>
      </dgm:t>
    </dgm:pt>
    <dgm:pt modelId="{E8D2DC6D-1D84-4535-AE7F-FD3683FD5774}" type="parTrans" cxnId="{458D70E2-79C8-4C88-A85B-DF269DAA4709}">
      <dgm:prSet/>
      <dgm:spPr/>
      <dgm:t>
        <a:bodyPr/>
        <a:lstStyle/>
        <a:p>
          <a:endParaRPr lang="es-AR"/>
        </a:p>
      </dgm:t>
    </dgm:pt>
    <dgm:pt modelId="{76BC0B88-5FD7-4CE1-8C6C-757F24EADC4E}" type="sibTrans" cxnId="{458D70E2-79C8-4C88-A85B-DF269DAA4709}">
      <dgm:prSet/>
      <dgm:spPr/>
      <dgm:t>
        <a:bodyPr/>
        <a:lstStyle/>
        <a:p>
          <a:endParaRPr lang="es-AR"/>
        </a:p>
      </dgm:t>
    </dgm:pt>
    <dgm:pt modelId="{B681251F-B137-43B5-A667-00AA8F1FB373}">
      <dgm:prSet phldrT="[Texto]"/>
      <dgm:spPr/>
      <dgm:t>
        <a:bodyPr/>
        <a:lstStyle/>
        <a:p>
          <a:r>
            <a:rPr lang="es-AR" dirty="0" smtClean="0"/>
            <a:t>_</a:t>
          </a:r>
          <a:r>
            <a:rPr lang="es-AR" dirty="0" err="1" smtClean="0"/>
            <a:t>nnodes</a:t>
          </a:r>
          <a:r>
            <a:rPr lang="es-AR" dirty="0" smtClean="0"/>
            <a:t>[</a:t>
          </a:r>
          <a:r>
            <a:rPr lang="es-AR" dirty="0" err="1" smtClean="0"/>
            <a:t>list</a:t>
          </a:r>
          <a:r>
            <a:rPr lang="es-AR" dirty="0" smtClean="0"/>
            <a:t>]</a:t>
          </a:r>
          <a:endParaRPr lang="es-AR" dirty="0"/>
        </a:p>
      </dgm:t>
    </dgm:pt>
    <dgm:pt modelId="{46FA7E0D-038B-4CAB-9B4A-93D957032341}" type="parTrans" cxnId="{8ED13F80-B000-4AFC-9044-A1F1D691BE0B}">
      <dgm:prSet/>
      <dgm:spPr/>
      <dgm:t>
        <a:bodyPr/>
        <a:lstStyle/>
        <a:p>
          <a:endParaRPr lang="es-AR"/>
        </a:p>
      </dgm:t>
    </dgm:pt>
    <dgm:pt modelId="{9F1D8A76-1A8B-4CE8-BFC1-EF3990CC3132}" type="sibTrans" cxnId="{8ED13F80-B000-4AFC-9044-A1F1D691BE0B}">
      <dgm:prSet/>
      <dgm:spPr/>
      <dgm:t>
        <a:bodyPr/>
        <a:lstStyle/>
        <a:p>
          <a:endParaRPr lang="es-AR"/>
        </a:p>
      </dgm:t>
    </dgm:pt>
    <dgm:pt modelId="{0DA65A98-3B9E-4210-AB71-1310F25DC60B}">
      <dgm:prSet phldrT="[Texto]"/>
      <dgm:spPr/>
      <dgm:t>
        <a:bodyPr/>
        <a:lstStyle/>
        <a:p>
          <a:r>
            <a:rPr lang="es-AR" dirty="0" smtClean="0"/>
            <a:t>_</a:t>
          </a:r>
          <a:r>
            <a:rPr lang="es-AR" dirty="0" err="1" smtClean="0"/>
            <a:t>ntime</a:t>
          </a:r>
          <a:r>
            <a:rPr lang="es-AR" dirty="0" smtClean="0"/>
            <a:t>[</a:t>
          </a:r>
          <a:r>
            <a:rPr lang="es-AR" dirty="0" err="1" smtClean="0"/>
            <a:t>list</a:t>
          </a:r>
          <a:r>
            <a:rPr lang="es-AR" dirty="0" smtClean="0"/>
            <a:t>]</a:t>
          </a:r>
          <a:endParaRPr lang="es-AR" dirty="0"/>
        </a:p>
      </dgm:t>
    </dgm:pt>
    <dgm:pt modelId="{49F7A883-E0C2-4FDE-A76C-3D8814586340}" type="parTrans" cxnId="{DB981D9D-9DEC-4779-A59F-4BA8B01E0415}">
      <dgm:prSet/>
      <dgm:spPr/>
      <dgm:t>
        <a:bodyPr/>
        <a:lstStyle/>
        <a:p>
          <a:endParaRPr lang="es-AR"/>
        </a:p>
      </dgm:t>
    </dgm:pt>
    <dgm:pt modelId="{5C07BFC1-B766-4C05-B73A-A02C4A5D3989}" type="sibTrans" cxnId="{DB981D9D-9DEC-4779-A59F-4BA8B01E0415}">
      <dgm:prSet/>
      <dgm:spPr/>
      <dgm:t>
        <a:bodyPr/>
        <a:lstStyle/>
        <a:p>
          <a:endParaRPr lang="es-AR"/>
        </a:p>
      </dgm:t>
    </dgm:pt>
    <dgm:pt modelId="{4FE86403-F480-4CF2-B5CA-BBE69841C37F}">
      <dgm:prSet phldrT="[Texto]"/>
      <dgm:spPr/>
      <dgm:t>
        <a:bodyPr/>
        <a:lstStyle/>
        <a:p>
          <a:r>
            <a:rPr lang="es-AR" dirty="0" smtClean="0"/>
            <a:t>_</a:t>
          </a:r>
          <a:r>
            <a:rPr lang="es-AR" dirty="0" err="1" smtClean="0"/>
            <a:t>node</a:t>
          </a:r>
          <a:r>
            <a:rPr lang="es-AR" dirty="0" smtClean="0"/>
            <a:t>[</a:t>
          </a:r>
          <a:r>
            <a:rPr lang="es-AR" dirty="0" err="1" smtClean="0"/>
            <a:t>key</a:t>
          </a:r>
          <a:r>
            <a:rPr lang="es-AR" dirty="0" smtClean="0"/>
            <a:t>]</a:t>
          </a:r>
          <a:endParaRPr lang="es-AR" dirty="0"/>
        </a:p>
      </dgm:t>
    </dgm:pt>
    <dgm:pt modelId="{BF5281B7-3993-4038-BB99-9C6864923CDB}" type="parTrans" cxnId="{699AA048-5716-403F-9A1C-35F6EA7632C7}">
      <dgm:prSet/>
      <dgm:spPr/>
      <dgm:t>
        <a:bodyPr/>
        <a:lstStyle/>
        <a:p>
          <a:endParaRPr lang="es-AR"/>
        </a:p>
      </dgm:t>
    </dgm:pt>
    <dgm:pt modelId="{C71C4558-77B6-4E8A-BB9F-AD36B4F95CAD}" type="sibTrans" cxnId="{699AA048-5716-403F-9A1C-35F6EA7632C7}">
      <dgm:prSet/>
      <dgm:spPr/>
      <dgm:t>
        <a:bodyPr/>
        <a:lstStyle/>
        <a:p>
          <a:endParaRPr lang="es-AR"/>
        </a:p>
      </dgm:t>
    </dgm:pt>
    <dgm:pt modelId="{6A951408-BFCE-48CE-BBB6-5296E99687F8}" type="pres">
      <dgm:prSet presAssocID="{A2D4EA81-EFBF-482D-BC64-D7C64ED9D91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78455393-AF30-4BEB-98DB-DF0379F34AF7}" type="pres">
      <dgm:prSet presAssocID="{018D90FD-8799-4B29-9A27-2CAE092621D9}" presName="root1" presStyleCnt="0"/>
      <dgm:spPr/>
    </dgm:pt>
    <dgm:pt modelId="{D844DE08-D3C8-46A6-B42F-878F26C95F1E}" type="pres">
      <dgm:prSet presAssocID="{018D90FD-8799-4B29-9A27-2CAE092621D9}" presName="LevelOneTextNode" presStyleLbl="node0" presStyleIdx="0" presStyleCnt="1" custLinFactX="-241786" custLinFactY="-345902" custLinFactNeighborX="-300000" custLinFactNeighborY="-4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C84633E-2B2B-4BCB-8437-A7E480B67403}" type="pres">
      <dgm:prSet presAssocID="{018D90FD-8799-4B29-9A27-2CAE092621D9}" presName="level2hierChild" presStyleCnt="0"/>
      <dgm:spPr/>
    </dgm:pt>
    <dgm:pt modelId="{99E2DF40-6437-4F07-8F2E-79D80FBB7613}" type="pres">
      <dgm:prSet presAssocID="{CA6A0933-6C98-4683-B217-04900501B08F}" presName="conn2-1" presStyleLbl="parChTrans1D2" presStyleIdx="0" presStyleCnt="2"/>
      <dgm:spPr/>
      <dgm:t>
        <a:bodyPr/>
        <a:lstStyle/>
        <a:p>
          <a:endParaRPr lang="es-AR"/>
        </a:p>
      </dgm:t>
    </dgm:pt>
    <dgm:pt modelId="{D2517C91-CD98-47B1-A003-057FA67CA5D1}" type="pres">
      <dgm:prSet presAssocID="{CA6A0933-6C98-4683-B217-04900501B08F}" presName="connTx" presStyleLbl="parChTrans1D2" presStyleIdx="0" presStyleCnt="2"/>
      <dgm:spPr/>
      <dgm:t>
        <a:bodyPr/>
        <a:lstStyle/>
        <a:p>
          <a:endParaRPr lang="es-AR"/>
        </a:p>
      </dgm:t>
    </dgm:pt>
    <dgm:pt modelId="{AA0FE6DA-83FB-4B80-8596-D30372D561A9}" type="pres">
      <dgm:prSet presAssocID="{1621E007-26BC-431B-A947-D00592434C8A}" presName="root2" presStyleCnt="0"/>
      <dgm:spPr/>
    </dgm:pt>
    <dgm:pt modelId="{7553DE84-83A2-40EF-A695-B16F3A691097}" type="pres">
      <dgm:prSet presAssocID="{1621E007-26BC-431B-A947-D00592434C8A}" presName="LevelTwoTextNode" presStyleLbl="node2" presStyleIdx="0" presStyleCnt="2" custLinFactX="-200000" custLinFactY="-322740" custLinFactNeighborX="-241856" custLinFactNeighborY="-4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157CECD-1109-4E8D-A643-5F823C526620}" type="pres">
      <dgm:prSet presAssocID="{1621E007-26BC-431B-A947-D00592434C8A}" presName="level3hierChild" presStyleCnt="0"/>
      <dgm:spPr/>
    </dgm:pt>
    <dgm:pt modelId="{71664F23-62A3-45D4-B742-6B3578F3BC43}" type="pres">
      <dgm:prSet presAssocID="{B18B0066-9FAC-47D8-A96F-F9546974DB97}" presName="conn2-1" presStyleLbl="parChTrans1D3" presStyleIdx="0" presStyleCnt="21"/>
      <dgm:spPr/>
      <dgm:t>
        <a:bodyPr/>
        <a:lstStyle/>
        <a:p>
          <a:endParaRPr lang="es-AR"/>
        </a:p>
      </dgm:t>
    </dgm:pt>
    <dgm:pt modelId="{91B3F187-9C1C-4565-B582-8DD7DEA72C45}" type="pres">
      <dgm:prSet presAssocID="{B18B0066-9FAC-47D8-A96F-F9546974DB97}" presName="connTx" presStyleLbl="parChTrans1D3" presStyleIdx="0" presStyleCnt="21"/>
      <dgm:spPr/>
      <dgm:t>
        <a:bodyPr/>
        <a:lstStyle/>
        <a:p>
          <a:endParaRPr lang="es-AR"/>
        </a:p>
      </dgm:t>
    </dgm:pt>
    <dgm:pt modelId="{F38DE976-BB3A-4B7F-826C-5FA5F57930FE}" type="pres">
      <dgm:prSet presAssocID="{12215929-6AE7-4473-8665-4AD98B1D8ADC}" presName="root2" presStyleCnt="0"/>
      <dgm:spPr/>
    </dgm:pt>
    <dgm:pt modelId="{1B16D038-BF3B-4573-8A3D-1890298B5046}" type="pres">
      <dgm:prSet presAssocID="{12215929-6AE7-4473-8665-4AD98B1D8ADC}" presName="LevelTwoTextNode" presStyleLbl="node3" presStyleIdx="0" presStyleCnt="21" custLinFactX="200000" custLinFactY="325495" custLinFactNeighborX="237846" custLinFactNeighborY="4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FC14B1B-BC02-4B15-A0A4-2A7CDA65E686}" type="pres">
      <dgm:prSet presAssocID="{12215929-6AE7-4473-8665-4AD98B1D8ADC}" presName="level3hierChild" presStyleCnt="0"/>
      <dgm:spPr/>
    </dgm:pt>
    <dgm:pt modelId="{D1667392-08A5-400E-A47D-1B3AF25FE52A}" type="pres">
      <dgm:prSet presAssocID="{4C1760A4-FF6B-41F2-9645-A6A075E2AFD1}" presName="conn2-1" presStyleLbl="parChTrans1D3" presStyleIdx="1" presStyleCnt="21"/>
      <dgm:spPr/>
      <dgm:t>
        <a:bodyPr/>
        <a:lstStyle/>
        <a:p>
          <a:endParaRPr lang="es-AR"/>
        </a:p>
      </dgm:t>
    </dgm:pt>
    <dgm:pt modelId="{B3A493D0-2FE9-4046-9D9A-466B67365C53}" type="pres">
      <dgm:prSet presAssocID="{4C1760A4-FF6B-41F2-9645-A6A075E2AFD1}" presName="connTx" presStyleLbl="parChTrans1D3" presStyleIdx="1" presStyleCnt="21"/>
      <dgm:spPr/>
      <dgm:t>
        <a:bodyPr/>
        <a:lstStyle/>
        <a:p>
          <a:endParaRPr lang="es-AR"/>
        </a:p>
      </dgm:t>
    </dgm:pt>
    <dgm:pt modelId="{932FFBB5-748A-42E0-8A19-6608BA9B67D5}" type="pres">
      <dgm:prSet presAssocID="{AF5B58CD-DBD5-4A38-AB27-B9FF44924450}" presName="root2" presStyleCnt="0"/>
      <dgm:spPr/>
    </dgm:pt>
    <dgm:pt modelId="{F9EC1916-8065-4577-B861-94B5E85EB741}" type="pres">
      <dgm:prSet presAssocID="{AF5B58CD-DBD5-4A38-AB27-B9FF44924450}" presName="LevelTwoTextNode" presStyleLbl="node3" presStyleIdx="1" presStyleCnt="21" custLinFactX="200000" custLinFactY="78621" custLinFactNeighborX="237846" custLinFactNeighborY="1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DF8B7EA-1FAE-48CA-A64D-DB0CD5234BDD}" type="pres">
      <dgm:prSet presAssocID="{AF5B58CD-DBD5-4A38-AB27-B9FF44924450}" presName="level3hierChild" presStyleCnt="0"/>
      <dgm:spPr/>
    </dgm:pt>
    <dgm:pt modelId="{4FC67143-A3C4-49CA-983A-D83A188633AF}" type="pres">
      <dgm:prSet presAssocID="{6F2AB335-DE71-488D-B37F-3C1E265CC71B}" presName="conn2-1" presStyleLbl="parChTrans1D3" presStyleIdx="2" presStyleCnt="21"/>
      <dgm:spPr/>
      <dgm:t>
        <a:bodyPr/>
        <a:lstStyle/>
        <a:p>
          <a:endParaRPr lang="es-AR"/>
        </a:p>
      </dgm:t>
    </dgm:pt>
    <dgm:pt modelId="{D621044E-761C-497F-AA53-D2002AE09821}" type="pres">
      <dgm:prSet presAssocID="{6F2AB335-DE71-488D-B37F-3C1E265CC71B}" presName="connTx" presStyleLbl="parChTrans1D3" presStyleIdx="2" presStyleCnt="21"/>
      <dgm:spPr/>
      <dgm:t>
        <a:bodyPr/>
        <a:lstStyle/>
        <a:p>
          <a:endParaRPr lang="es-AR"/>
        </a:p>
      </dgm:t>
    </dgm:pt>
    <dgm:pt modelId="{5D06C624-5C27-478A-9BAA-D455E9D307C7}" type="pres">
      <dgm:prSet presAssocID="{A17EEA51-2DB8-40FC-AF0D-5C978AD101F1}" presName="root2" presStyleCnt="0"/>
      <dgm:spPr/>
    </dgm:pt>
    <dgm:pt modelId="{6BBEBF5B-FED1-46D5-B4BD-B746E33E479D}" type="pres">
      <dgm:prSet presAssocID="{A17EEA51-2DB8-40FC-AF0D-5C978AD101F1}" presName="LevelTwoTextNode" presStyleLbl="node3" presStyleIdx="2" presStyleCnt="21" custLinFactX="200000" custLinFactY="100000" custLinFactNeighborX="237846" custLinFactNeighborY="10757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482911C0-2BE1-4BC0-A966-9C1A5B929C05}" type="pres">
      <dgm:prSet presAssocID="{A17EEA51-2DB8-40FC-AF0D-5C978AD101F1}" presName="level3hierChild" presStyleCnt="0"/>
      <dgm:spPr/>
    </dgm:pt>
    <dgm:pt modelId="{34DA80DF-C9F3-4B91-8344-8D94A6373D31}" type="pres">
      <dgm:prSet presAssocID="{E86C9E3E-FA9C-4589-AAE9-49E75D1C4E3E}" presName="conn2-1" presStyleLbl="parChTrans1D3" presStyleIdx="3" presStyleCnt="21"/>
      <dgm:spPr/>
      <dgm:t>
        <a:bodyPr/>
        <a:lstStyle/>
        <a:p>
          <a:endParaRPr lang="es-AR"/>
        </a:p>
      </dgm:t>
    </dgm:pt>
    <dgm:pt modelId="{C158577F-04B7-4841-A954-51BD6529841D}" type="pres">
      <dgm:prSet presAssocID="{E86C9E3E-FA9C-4589-AAE9-49E75D1C4E3E}" presName="connTx" presStyleLbl="parChTrans1D3" presStyleIdx="3" presStyleCnt="21"/>
      <dgm:spPr/>
      <dgm:t>
        <a:bodyPr/>
        <a:lstStyle/>
        <a:p>
          <a:endParaRPr lang="es-AR"/>
        </a:p>
      </dgm:t>
    </dgm:pt>
    <dgm:pt modelId="{0B6ED063-302D-4DF6-B0FC-D515177377DA}" type="pres">
      <dgm:prSet presAssocID="{1DE2FE6F-F9E1-40AA-9B09-69C06C93EB2D}" presName="root2" presStyleCnt="0"/>
      <dgm:spPr/>
    </dgm:pt>
    <dgm:pt modelId="{BEE62EB9-4BC9-4278-B431-6B95B0C29736}" type="pres">
      <dgm:prSet presAssocID="{1DE2FE6F-F9E1-40AA-9B09-69C06C93EB2D}" presName="LevelTwoTextNode" presStyleLbl="node3" presStyleIdx="3" presStyleCnt="21" custLinFactX="200000" custLinFactY="100000" custLinFactNeighborX="237846" custLinFactNeighborY="145662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FA1556F-D551-412D-A2E0-79985EE7AA86}" type="pres">
      <dgm:prSet presAssocID="{1DE2FE6F-F9E1-40AA-9B09-69C06C93EB2D}" presName="level3hierChild" presStyleCnt="0"/>
      <dgm:spPr/>
    </dgm:pt>
    <dgm:pt modelId="{DABE1BB0-6FBC-4DB5-BA69-ACBDD395C425}" type="pres">
      <dgm:prSet presAssocID="{C97438D4-6CDE-44C1-8028-FAF23EC23A32}" presName="conn2-1" presStyleLbl="parChTrans1D3" presStyleIdx="4" presStyleCnt="21"/>
      <dgm:spPr/>
      <dgm:t>
        <a:bodyPr/>
        <a:lstStyle/>
        <a:p>
          <a:endParaRPr lang="es-AR"/>
        </a:p>
      </dgm:t>
    </dgm:pt>
    <dgm:pt modelId="{73658599-AFA6-4FA5-B3AD-84ECA55BD92C}" type="pres">
      <dgm:prSet presAssocID="{C97438D4-6CDE-44C1-8028-FAF23EC23A32}" presName="connTx" presStyleLbl="parChTrans1D3" presStyleIdx="4" presStyleCnt="21"/>
      <dgm:spPr/>
      <dgm:t>
        <a:bodyPr/>
        <a:lstStyle/>
        <a:p>
          <a:endParaRPr lang="es-AR"/>
        </a:p>
      </dgm:t>
    </dgm:pt>
    <dgm:pt modelId="{0326BC33-BCFA-4028-ACB5-3B7F71C1D449}" type="pres">
      <dgm:prSet presAssocID="{82F99002-2364-48E8-9474-D1E3E8E80742}" presName="root2" presStyleCnt="0"/>
      <dgm:spPr/>
    </dgm:pt>
    <dgm:pt modelId="{C4FAF5E1-9087-4502-A0C1-6CB0C16C40B6}" type="pres">
      <dgm:prSet presAssocID="{82F99002-2364-48E8-9474-D1E3E8E80742}" presName="LevelTwoTextNode" presStyleLbl="node3" presStyleIdx="4" presStyleCnt="21" custLinFactX="200000" custLinFactY="262535" custLinFactNeighborX="213851" custLinFactNeighborY="3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0E7C15B-8CF7-4E9C-A104-B2DC73A66A5F}" type="pres">
      <dgm:prSet presAssocID="{82F99002-2364-48E8-9474-D1E3E8E80742}" presName="level3hierChild" presStyleCnt="0"/>
      <dgm:spPr/>
    </dgm:pt>
    <dgm:pt modelId="{6AAEF27A-CFF0-46AB-89E7-E67E4225C49B}" type="pres">
      <dgm:prSet presAssocID="{15BFEC00-8BF0-424B-812C-6211CB48BAB5}" presName="conn2-1" presStyleLbl="parChTrans1D3" presStyleIdx="5" presStyleCnt="21"/>
      <dgm:spPr/>
      <dgm:t>
        <a:bodyPr/>
        <a:lstStyle/>
        <a:p>
          <a:endParaRPr lang="es-AR"/>
        </a:p>
      </dgm:t>
    </dgm:pt>
    <dgm:pt modelId="{7CAD9913-F4D5-418B-B9FF-F9F360CCA625}" type="pres">
      <dgm:prSet presAssocID="{15BFEC00-8BF0-424B-812C-6211CB48BAB5}" presName="connTx" presStyleLbl="parChTrans1D3" presStyleIdx="5" presStyleCnt="21"/>
      <dgm:spPr/>
      <dgm:t>
        <a:bodyPr/>
        <a:lstStyle/>
        <a:p>
          <a:endParaRPr lang="es-AR"/>
        </a:p>
      </dgm:t>
    </dgm:pt>
    <dgm:pt modelId="{F0245597-1AE3-45CC-9F4B-181A75FEE065}" type="pres">
      <dgm:prSet presAssocID="{15E4B482-AFEA-4015-890A-0C7DDF034B86}" presName="root2" presStyleCnt="0"/>
      <dgm:spPr/>
    </dgm:pt>
    <dgm:pt modelId="{C56CD8FA-6820-4927-857B-24AC03A0848E}" type="pres">
      <dgm:prSet presAssocID="{15E4B482-AFEA-4015-890A-0C7DDF034B86}" presName="LevelTwoTextNode" presStyleLbl="node3" presStyleIdx="5" presStyleCnt="21" custLinFactX="200000" custLinFactY="700000" custLinFactNeighborX="213852" custLinFactNeighborY="7312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C3E4ECE-52E6-409D-88B1-D5CB816B08A4}" type="pres">
      <dgm:prSet presAssocID="{15E4B482-AFEA-4015-890A-0C7DDF034B86}" presName="level3hierChild" presStyleCnt="0"/>
      <dgm:spPr/>
    </dgm:pt>
    <dgm:pt modelId="{BE94FC41-7E45-4EC8-929B-E375718E9CFD}" type="pres">
      <dgm:prSet presAssocID="{B861AA13-B6E7-4491-8330-933D1EB7B477}" presName="conn2-1" presStyleLbl="parChTrans1D3" presStyleIdx="6" presStyleCnt="21"/>
      <dgm:spPr/>
      <dgm:t>
        <a:bodyPr/>
        <a:lstStyle/>
        <a:p>
          <a:endParaRPr lang="es-AR"/>
        </a:p>
      </dgm:t>
    </dgm:pt>
    <dgm:pt modelId="{F807C5DA-62F5-4DA2-8E25-CF1093B0137B}" type="pres">
      <dgm:prSet presAssocID="{B861AA13-B6E7-4491-8330-933D1EB7B477}" presName="connTx" presStyleLbl="parChTrans1D3" presStyleIdx="6" presStyleCnt="21"/>
      <dgm:spPr/>
      <dgm:t>
        <a:bodyPr/>
        <a:lstStyle/>
        <a:p>
          <a:endParaRPr lang="es-AR"/>
        </a:p>
      </dgm:t>
    </dgm:pt>
    <dgm:pt modelId="{4B55DFD1-1535-4CFF-8DC5-569969D00208}" type="pres">
      <dgm:prSet presAssocID="{35BDD7DC-ADB5-42C5-861B-4D4B1A430768}" presName="root2" presStyleCnt="0"/>
      <dgm:spPr/>
    </dgm:pt>
    <dgm:pt modelId="{A498F82E-BAFD-4F2E-9519-0B8C1ED23FD3}" type="pres">
      <dgm:prSet presAssocID="{35BDD7DC-ADB5-42C5-861B-4D4B1A430768}" presName="LevelTwoTextNode" presStyleLbl="node3" presStyleIdx="6" presStyleCnt="21" custLinFactX="200000" custLinFactY="272465" custLinFactNeighborX="213851" custLinFactNeighborY="3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098D1B3-0B2B-4FE1-B405-AC3CBB75FB8E}" type="pres">
      <dgm:prSet presAssocID="{35BDD7DC-ADB5-42C5-861B-4D4B1A430768}" presName="level3hierChild" presStyleCnt="0"/>
      <dgm:spPr/>
    </dgm:pt>
    <dgm:pt modelId="{9F497E88-9EE3-4B0E-BF38-F02082D514F8}" type="pres">
      <dgm:prSet presAssocID="{98CC74F6-072D-4F1D-89B4-2638558C1ABA}" presName="conn2-1" presStyleLbl="parChTrans1D3" presStyleIdx="7" presStyleCnt="21"/>
      <dgm:spPr/>
      <dgm:t>
        <a:bodyPr/>
        <a:lstStyle/>
        <a:p>
          <a:endParaRPr lang="es-AR"/>
        </a:p>
      </dgm:t>
    </dgm:pt>
    <dgm:pt modelId="{2CBAF20D-C1DF-4B36-9E86-5B7B316B9B76}" type="pres">
      <dgm:prSet presAssocID="{98CC74F6-072D-4F1D-89B4-2638558C1ABA}" presName="connTx" presStyleLbl="parChTrans1D3" presStyleIdx="7" presStyleCnt="21"/>
      <dgm:spPr/>
      <dgm:t>
        <a:bodyPr/>
        <a:lstStyle/>
        <a:p>
          <a:endParaRPr lang="es-AR"/>
        </a:p>
      </dgm:t>
    </dgm:pt>
    <dgm:pt modelId="{D5EE31AF-813C-463D-90A8-4240F3B61443}" type="pres">
      <dgm:prSet presAssocID="{E3812FED-48B3-4921-B88E-8AEE57F062DF}" presName="root2" presStyleCnt="0"/>
      <dgm:spPr/>
    </dgm:pt>
    <dgm:pt modelId="{971DCA25-CA70-406F-A12F-81E9A4B41B13}" type="pres">
      <dgm:prSet presAssocID="{E3812FED-48B3-4921-B88E-8AEE57F062DF}" presName="LevelTwoTextNode" presStyleLbl="node3" presStyleIdx="7" presStyleCnt="21" custLinFactX="200000" custLinFactY="277430" custLinFactNeighborX="213852" custLinFactNeighborY="3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00B78FD1-5652-46F5-B9FA-D35C8039AC88}" type="pres">
      <dgm:prSet presAssocID="{E3812FED-48B3-4921-B88E-8AEE57F062DF}" presName="level3hierChild" presStyleCnt="0"/>
      <dgm:spPr/>
    </dgm:pt>
    <dgm:pt modelId="{1642E9A8-05F5-4DD9-8853-EB0B8B3CBAB0}" type="pres">
      <dgm:prSet presAssocID="{5581ADD0-476D-419B-BA44-5096A40EEBE5}" presName="conn2-1" presStyleLbl="parChTrans1D3" presStyleIdx="8" presStyleCnt="21"/>
      <dgm:spPr/>
      <dgm:t>
        <a:bodyPr/>
        <a:lstStyle/>
        <a:p>
          <a:endParaRPr lang="es-AR"/>
        </a:p>
      </dgm:t>
    </dgm:pt>
    <dgm:pt modelId="{B80FA7EE-0B0F-4C6A-8A52-16B4B0AA9806}" type="pres">
      <dgm:prSet presAssocID="{5581ADD0-476D-419B-BA44-5096A40EEBE5}" presName="connTx" presStyleLbl="parChTrans1D3" presStyleIdx="8" presStyleCnt="21"/>
      <dgm:spPr/>
      <dgm:t>
        <a:bodyPr/>
        <a:lstStyle/>
        <a:p>
          <a:endParaRPr lang="es-AR"/>
        </a:p>
      </dgm:t>
    </dgm:pt>
    <dgm:pt modelId="{13691608-4442-4A64-AB82-88A15FDA2CD6}" type="pres">
      <dgm:prSet presAssocID="{E9634F12-2274-463C-A61F-87BCD69B6947}" presName="root2" presStyleCnt="0"/>
      <dgm:spPr/>
    </dgm:pt>
    <dgm:pt modelId="{72214F6E-4077-473E-BF8C-AEA5D0F63B4E}" type="pres">
      <dgm:prSet presAssocID="{E9634F12-2274-463C-A61F-87BCD69B6947}" presName="LevelTwoTextNode" presStyleLbl="node3" presStyleIdx="8" presStyleCnt="21" custLinFactX="200000" custLinFactY="326353" custLinFactNeighborX="213852" custLinFactNeighborY="4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E7C7243-B432-4CC3-A23D-914D1637EA11}" type="pres">
      <dgm:prSet presAssocID="{E9634F12-2274-463C-A61F-87BCD69B6947}" presName="level3hierChild" presStyleCnt="0"/>
      <dgm:spPr/>
    </dgm:pt>
    <dgm:pt modelId="{F8AACCF6-CFE7-402F-B8ED-29BC5733A870}" type="pres">
      <dgm:prSet presAssocID="{FF9F1C55-2091-412D-978D-952A963BFBC2}" presName="conn2-1" presStyleLbl="parChTrans1D3" presStyleIdx="9" presStyleCnt="21"/>
      <dgm:spPr/>
      <dgm:t>
        <a:bodyPr/>
        <a:lstStyle/>
        <a:p>
          <a:endParaRPr lang="es-AR"/>
        </a:p>
      </dgm:t>
    </dgm:pt>
    <dgm:pt modelId="{49209AC6-2E93-4812-BC92-F8809F087070}" type="pres">
      <dgm:prSet presAssocID="{FF9F1C55-2091-412D-978D-952A963BFBC2}" presName="connTx" presStyleLbl="parChTrans1D3" presStyleIdx="9" presStyleCnt="21"/>
      <dgm:spPr/>
      <dgm:t>
        <a:bodyPr/>
        <a:lstStyle/>
        <a:p>
          <a:endParaRPr lang="es-AR"/>
        </a:p>
      </dgm:t>
    </dgm:pt>
    <dgm:pt modelId="{14F85FE0-99B6-4554-8C8C-B80783EC9C64}" type="pres">
      <dgm:prSet presAssocID="{C248B9FB-8E11-402F-ADA5-542892675409}" presName="root2" presStyleCnt="0"/>
      <dgm:spPr/>
    </dgm:pt>
    <dgm:pt modelId="{232E3FC3-F2E5-40D9-9802-02FEC26B0864}" type="pres">
      <dgm:prSet presAssocID="{C248B9FB-8E11-402F-ADA5-542892675409}" presName="LevelTwoTextNode" presStyleLbl="node3" presStyleIdx="9" presStyleCnt="21" custLinFactX="200000" custLinFactY="331318" custLinFactNeighborX="213852" custLinFactNeighborY="4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1DE007A-6D8E-4311-9D70-D87BDD3AD315}" type="pres">
      <dgm:prSet presAssocID="{C248B9FB-8E11-402F-ADA5-542892675409}" presName="level3hierChild" presStyleCnt="0"/>
      <dgm:spPr/>
    </dgm:pt>
    <dgm:pt modelId="{A22484D8-88D9-4A8E-AD4D-366762E28902}" type="pres">
      <dgm:prSet presAssocID="{33521470-74F2-4318-82F2-1221CE8185A0}" presName="conn2-1" presStyleLbl="parChTrans1D3" presStyleIdx="10" presStyleCnt="21"/>
      <dgm:spPr/>
      <dgm:t>
        <a:bodyPr/>
        <a:lstStyle/>
        <a:p>
          <a:endParaRPr lang="es-AR"/>
        </a:p>
      </dgm:t>
    </dgm:pt>
    <dgm:pt modelId="{74CCCE04-5B34-4268-9B28-31D835ABC869}" type="pres">
      <dgm:prSet presAssocID="{33521470-74F2-4318-82F2-1221CE8185A0}" presName="connTx" presStyleLbl="parChTrans1D3" presStyleIdx="10" presStyleCnt="21"/>
      <dgm:spPr/>
      <dgm:t>
        <a:bodyPr/>
        <a:lstStyle/>
        <a:p>
          <a:endParaRPr lang="es-AR"/>
        </a:p>
      </dgm:t>
    </dgm:pt>
    <dgm:pt modelId="{DA6DD4B1-0B6F-4799-B570-6A8A5C1216AA}" type="pres">
      <dgm:prSet presAssocID="{22035727-4FFA-4769-9563-F7965264B9CE}" presName="root2" presStyleCnt="0"/>
      <dgm:spPr/>
    </dgm:pt>
    <dgm:pt modelId="{1F479AC0-84F6-4267-86ED-B588DB647B4D}" type="pres">
      <dgm:prSet presAssocID="{22035727-4FFA-4769-9563-F7965264B9CE}" presName="LevelTwoTextNode" presStyleLbl="node3" presStyleIdx="10" presStyleCnt="21" custLinFactX="200000" custLinFactY="336282" custLinFactNeighborX="213852" custLinFactNeighborY="4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5545A84-BB6E-43BF-A839-D53A82F1F80F}" type="pres">
      <dgm:prSet presAssocID="{22035727-4FFA-4769-9563-F7965264B9CE}" presName="level3hierChild" presStyleCnt="0"/>
      <dgm:spPr/>
    </dgm:pt>
    <dgm:pt modelId="{38CBF0CF-DF9C-4635-8162-00C9EDAB6B38}" type="pres">
      <dgm:prSet presAssocID="{7D533F1C-05DF-49C1-86C2-C5854F2819F0}" presName="conn2-1" presStyleLbl="parChTrans1D3" presStyleIdx="11" presStyleCnt="21"/>
      <dgm:spPr/>
      <dgm:t>
        <a:bodyPr/>
        <a:lstStyle/>
        <a:p>
          <a:endParaRPr lang="es-AR"/>
        </a:p>
      </dgm:t>
    </dgm:pt>
    <dgm:pt modelId="{0C747E17-E4F9-4CCB-A1B1-5520DBCC9CEF}" type="pres">
      <dgm:prSet presAssocID="{7D533F1C-05DF-49C1-86C2-C5854F2819F0}" presName="connTx" presStyleLbl="parChTrans1D3" presStyleIdx="11" presStyleCnt="21"/>
      <dgm:spPr/>
      <dgm:t>
        <a:bodyPr/>
        <a:lstStyle/>
        <a:p>
          <a:endParaRPr lang="es-AR"/>
        </a:p>
      </dgm:t>
    </dgm:pt>
    <dgm:pt modelId="{9EB9600D-F3DC-4D91-890B-9E391D143DF7}" type="pres">
      <dgm:prSet presAssocID="{CDEA22CC-0557-4ECE-B3CB-113C00DE88B8}" presName="root2" presStyleCnt="0"/>
      <dgm:spPr/>
    </dgm:pt>
    <dgm:pt modelId="{0A8BD01C-70BE-4D22-8EBB-A96F19A9DB2C}" type="pres">
      <dgm:prSet presAssocID="{CDEA22CC-0557-4ECE-B3CB-113C00DE88B8}" presName="LevelTwoTextNode" presStyleLbl="node3" presStyleIdx="11" presStyleCnt="21" custLinFactX="200000" custLinFactY="-22500" custLinFactNeighborX="213851" custLinFactNeighborY="-1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5FC34B3-EB01-42F8-A921-9616FF7A69CF}" type="pres">
      <dgm:prSet presAssocID="{CDEA22CC-0557-4ECE-B3CB-113C00DE88B8}" presName="level3hierChild" presStyleCnt="0"/>
      <dgm:spPr/>
    </dgm:pt>
    <dgm:pt modelId="{AB85DCB8-E6AC-46D8-AA7D-EF2B5135B688}" type="pres">
      <dgm:prSet presAssocID="{87660166-6C27-48D1-9BE6-02BDDECD0139}" presName="conn2-1" presStyleLbl="parChTrans1D3" presStyleIdx="12" presStyleCnt="21"/>
      <dgm:spPr/>
      <dgm:t>
        <a:bodyPr/>
        <a:lstStyle/>
        <a:p>
          <a:endParaRPr lang="es-AR"/>
        </a:p>
      </dgm:t>
    </dgm:pt>
    <dgm:pt modelId="{76D37528-8758-462F-9A24-15F4E7D03C7C}" type="pres">
      <dgm:prSet presAssocID="{87660166-6C27-48D1-9BE6-02BDDECD0139}" presName="connTx" presStyleLbl="parChTrans1D3" presStyleIdx="12" presStyleCnt="21"/>
      <dgm:spPr/>
      <dgm:t>
        <a:bodyPr/>
        <a:lstStyle/>
        <a:p>
          <a:endParaRPr lang="es-AR"/>
        </a:p>
      </dgm:t>
    </dgm:pt>
    <dgm:pt modelId="{7D2DCFDA-0378-426C-A275-969B67938103}" type="pres">
      <dgm:prSet presAssocID="{E935FE52-05D6-4140-AF32-6115C89279B0}" presName="root2" presStyleCnt="0"/>
      <dgm:spPr/>
    </dgm:pt>
    <dgm:pt modelId="{66457418-62B0-4CF7-8E2D-C279A9219CDE}" type="pres">
      <dgm:prSet presAssocID="{E935FE52-05D6-4140-AF32-6115C89279B0}" presName="LevelTwoTextNode" presStyleLbl="node3" presStyleIdx="12" presStyleCnt="21" custLinFactX="-105937" custLinFactNeighborX="-200000" custLinFactNeighborY="-69549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0763076-ABFD-4672-84C4-6E4902E788CD}" type="pres">
      <dgm:prSet presAssocID="{E935FE52-05D6-4140-AF32-6115C89279B0}" presName="level3hierChild" presStyleCnt="0"/>
      <dgm:spPr/>
    </dgm:pt>
    <dgm:pt modelId="{4EAF1BA9-1E2E-42D0-8B45-203DE822089C}" type="pres">
      <dgm:prSet presAssocID="{8A89CF52-8451-401A-AB86-A242D7054C01}" presName="conn2-1" presStyleLbl="parChTrans1D3" presStyleIdx="13" presStyleCnt="21"/>
      <dgm:spPr/>
      <dgm:t>
        <a:bodyPr/>
        <a:lstStyle/>
        <a:p>
          <a:endParaRPr lang="es-AR"/>
        </a:p>
      </dgm:t>
    </dgm:pt>
    <dgm:pt modelId="{42996DB6-E9C4-4D9D-95DC-39E2177AF04C}" type="pres">
      <dgm:prSet presAssocID="{8A89CF52-8451-401A-AB86-A242D7054C01}" presName="connTx" presStyleLbl="parChTrans1D3" presStyleIdx="13" presStyleCnt="21"/>
      <dgm:spPr/>
      <dgm:t>
        <a:bodyPr/>
        <a:lstStyle/>
        <a:p>
          <a:endParaRPr lang="es-AR"/>
        </a:p>
      </dgm:t>
    </dgm:pt>
    <dgm:pt modelId="{60EFDE43-8261-458C-8919-FDA90254DF6E}" type="pres">
      <dgm:prSet presAssocID="{A04F90A2-598C-44D1-B0E3-E7776018B23D}" presName="root2" presStyleCnt="0"/>
      <dgm:spPr/>
    </dgm:pt>
    <dgm:pt modelId="{42963CEA-510C-416E-ACE7-36D08610952E}" type="pres">
      <dgm:prSet presAssocID="{A04F90A2-598C-44D1-B0E3-E7776018B23D}" presName="LevelTwoTextNode" presStyleLbl="node3" presStyleIdx="13" presStyleCnt="21" custLinFactX="-105937" custLinFactNeighborX="-200000" custLinFactNeighborY="-6458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99177CBA-A2D8-4715-BB16-0C99346CB734}" type="pres">
      <dgm:prSet presAssocID="{A04F90A2-598C-44D1-B0E3-E7776018B23D}" presName="level3hierChild" presStyleCnt="0"/>
      <dgm:spPr/>
    </dgm:pt>
    <dgm:pt modelId="{C847FA65-0B37-4E52-A63B-4CDD4ED59FCA}" type="pres">
      <dgm:prSet presAssocID="{95C69F40-CCE5-4DB6-A0E1-6455B56639C0}" presName="conn2-1" presStyleLbl="parChTrans1D3" presStyleIdx="14" presStyleCnt="21"/>
      <dgm:spPr/>
      <dgm:t>
        <a:bodyPr/>
        <a:lstStyle/>
        <a:p>
          <a:endParaRPr lang="es-AR"/>
        </a:p>
      </dgm:t>
    </dgm:pt>
    <dgm:pt modelId="{6B9E54D5-136F-4A04-B8E1-6DF53875F682}" type="pres">
      <dgm:prSet presAssocID="{95C69F40-CCE5-4DB6-A0E1-6455B56639C0}" presName="connTx" presStyleLbl="parChTrans1D3" presStyleIdx="14" presStyleCnt="21"/>
      <dgm:spPr/>
      <dgm:t>
        <a:bodyPr/>
        <a:lstStyle/>
        <a:p>
          <a:endParaRPr lang="es-AR"/>
        </a:p>
      </dgm:t>
    </dgm:pt>
    <dgm:pt modelId="{7612F635-A426-43BF-8A1E-559D13074D33}" type="pres">
      <dgm:prSet presAssocID="{B2C3B80E-ED8F-43C0-A8F5-626D22BB61A3}" presName="root2" presStyleCnt="0"/>
      <dgm:spPr/>
    </dgm:pt>
    <dgm:pt modelId="{B7091056-F701-4AF7-B6E3-D1841F080D69}" type="pres">
      <dgm:prSet presAssocID="{B2C3B80E-ED8F-43C0-A8F5-626D22BB61A3}" presName="LevelTwoTextNode" presStyleLbl="node3" presStyleIdx="14" presStyleCnt="21" custLinFactX="-165919" custLinFactY="100000" custLinFactNeighborX="-200000" custLinFactNeighborY="104303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52132C01-0DA7-4A30-9E17-341DCB9FB311}" type="pres">
      <dgm:prSet presAssocID="{B2C3B80E-ED8F-43C0-A8F5-626D22BB61A3}" presName="level3hierChild" presStyleCnt="0"/>
      <dgm:spPr/>
    </dgm:pt>
    <dgm:pt modelId="{D9FA3899-4C64-444A-8515-340B7EF42440}" type="pres">
      <dgm:prSet presAssocID="{050844DA-3DD7-4728-95B2-337567902959}" presName="conn2-1" presStyleLbl="parChTrans1D3" presStyleIdx="15" presStyleCnt="21"/>
      <dgm:spPr/>
      <dgm:t>
        <a:bodyPr/>
        <a:lstStyle/>
        <a:p>
          <a:endParaRPr lang="es-AR"/>
        </a:p>
      </dgm:t>
    </dgm:pt>
    <dgm:pt modelId="{58C6AA60-6F3B-40DB-9946-76A58571817F}" type="pres">
      <dgm:prSet presAssocID="{050844DA-3DD7-4728-95B2-337567902959}" presName="connTx" presStyleLbl="parChTrans1D3" presStyleIdx="15" presStyleCnt="21"/>
      <dgm:spPr/>
      <dgm:t>
        <a:bodyPr/>
        <a:lstStyle/>
        <a:p>
          <a:endParaRPr lang="es-AR"/>
        </a:p>
      </dgm:t>
    </dgm:pt>
    <dgm:pt modelId="{A40542FA-83EF-4C80-952A-092D45A110BB}" type="pres">
      <dgm:prSet presAssocID="{297FDFBD-810F-41DF-8509-3C7305003CFE}" presName="root2" presStyleCnt="0"/>
      <dgm:spPr/>
    </dgm:pt>
    <dgm:pt modelId="{9F07CD4A-318D-4205-B8A7-B8254F09A4FF}" type="pres">
      <dgm:prSet presAssocID="{297FDFBD-810F-41DF-8509-3C7305003CFE}" presName="LevelTwoTextNode" presStyleLbl="node3" presStyleIdx="15" presStyleCnt="21" custLinFactX="-165919" custLinFactY="100000" custLinFactNeighborX="-200000" custLinFactNeighborY="109268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884B0204-59EC-4C86-B82A-34AB4BF04212}" type="pres">
      <dgm:prSet presAssocID="{297FDFBD-810F-41DF-8509-3C7305003CFE}" presName="level3hierChild" presStyleCnt="0"/>
      <dgm:spPr/>
    </dgm:pt>
    <dgm:pt modelId="{2B11C088-24B1-4E33-894C-0C75E2725FF1}" type="pres">
      <dgm:prSet presAssocID="{483EA5FF-3DBC-44B4-9E11-A222E6E70FFE}" presName="conn2-1" presStyleLbl="parChTrans1D3" presStyleIdx="16" presStyleCnt="21"/>
      <dgm:spPr/>
      <dgm:t>
        <a:bodyPr/>
        <a:lstStyle/>
        <a:p>
          <a:endParaRPr lang="es-AR"/>
        </a:p>
      </dgm:t>
    </dgm:pt>
    <dgm:pt modelId="{C991F14E-1E6A-4E8F-A6E3-D4D7572941DD}" type="pres">
      <dgm:prSet presAssocID="{483EA5FF-3DBC-44B4-9E11-A222E6E70FFE}" presName="connTx" presStyleLbl="parChTrans1D3" presStyleIdx="16" presStyleCnt="21"/>
      <dgm:spPr/>
      <dgm:t>
        <a:bodyPr/>
        <a:lstStyle/>
        <a:p>
          <a:endParaRPr lang="es-AR"/>
        </a:p>
      </dgm:t>
    </dgm:pt>
    <dgm:pt modelId="{6ECA1B46-3B1F-46BB-BEB2-1C30406F133D}" type="pres">
      <dgm:prSet presAssocID="{997D802B-EDA6-426A-A593-87509BA2B754}" presName="root2" presStyleCnt="0"/>
      <dgm:spPr/>
    </dgm:pt>
    <dgm:pt modelId="{89A9170F-394A-46D3-BEE1-B36921F6E1C6}" type="pres">
      <dgm:prSet presAssocID="{997D802B-EDA6-426A-A593-87509BA2B754}" presName="LevelTwoTextNode" presStyleLbl="node3" presStyleIdx="16" presStyleCnt="21" custLinFactY="-100000" custLinFactNeighborX="-6024" custLinFactNeighborY="-117641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A30014BD-86F7-44A6-A63F-6D274212635F}" type="pres">
      <dgm:prSet presAssocID="{997D802B-EDA6-426A-A593-87509BA2B754}" presName="level3hierChild" presStyleCnt="0"/>
      <dgm:spPr/>
    </dgm:pt>
    <dgm:pt modelId="{FDBCCBDA-7886-4198-A550-D751C46FBF9D}" type="pres">
      <dgm:prSet presAssocID="{E8D2DC6D-1D84-4535-AE7F-FD3683FD5774}" presName="conn2-1" presStyleLbl="parChTrans1D3" presStyleIdx="17" presStyleCnt="21"/>
      <dgm:spPr/>
      <dgm:t>
        <a:bodyPr/>
        <a:lstStyle/>
        <a:p>
          <a:endParaRPr lang="es-AR"/>
        </a:p>
      </dgm:t>
    </dgm:pt>
    <dgm:pt modelId="{6BC97E7D-2A52-423C-8E1D-64FAC781C55A}" type="pres">
      <dgm:prSet presAssocID="{E8D2DC6D-1D84-4535-AE7F-FD3683FD5774}" presName="connTx" presStyleLbl="parChTrans1D3" presStyleIdx="17" presStyleCnt="21"/>
      <dgm:spPr/>
      <dgm:t>
        <a:bodyPr/>
        <a:lstStyle/>
        <a:p>
          <a:endParaRPr lang="es-AR"/>
        </a:p>
      </dgm:t>
    </dgm:pt>
    <dgm:pt modelId="{4979C86C-5959-49AE-BAD3-73C4F5C0427F}" type="pres">
      <dgm:prSet presAssocID="{CD0CBE9E-BC2C-431D-BDB8-A31C42AE0489}" presName="root2" presStyleCnt="0"/>
      <dgm:spPr/>
    </dgm:pt>
    <dgm:pt modelId="{5DDE389C-DAA1-4E94-8130-EE2EA40B9C82}" type="pres">
      <dgm:prSet presAssocID="{CD0CBE9E-BC2C-431D-BDB8-A31C42AE0489}" presName="LevelTwoTextNode" presStyleLbl="node3" presStyleIdx="17" presStyleCnt="21" custLinFactY="-100000" custLinFactNeighborX="-6024" custLinFactNeighborY="-11267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248A321-8DF9-4DE5-AE85-1A46FE2473C4}" type="pres">
      <dgm:prSet presAssocID="{CD0CBE9E-BC2C-431D-BDB8-A31C42AE0489}" presName="level3hierChild" presStyleCnt="0"/>
      <dgm:spPr/>
    </dgm:pt>
    <dgm:pt modelId="{31CC053B-4DB5-43B5-8E3D-F683C9733F04}" type="pres">
      <dgm:prSet presAssocID="{BD596FC2-8073-487C-A373-8B4252B3D9C4}" presName="conn2-1" presStyleLbl="parChTrans1D2" presStyleIdx="1" presStyleCnt="2"/>
      <dgm:spPr/>
      <dgm:t>
        <a:bodyPr/>
        <a:lstStyle/>
        <a:p>
          <a:endParaRPr lang="es-AR"/>
        </a:p>
      </dgm:t>
    </dgm:pt>
    <dgm:pt modelId="{2EA2EF79-8EF4-4A77-9318-2B0FD30C1AAB}" type="pres">
      <dgm:prSet presAssocID="{BD596FC2-8073-487C-A373-8B4252B3D9C4}" presName="connTx" presStyleLbl="parChTrans1D2" presStyleIdx="1" presStyleCnt="2"/>
      <dgm:spPr/>
      <dgm:t>
        <a:bodyPr/>
        <a:lstStyle/>
        <a:p>
          <a:endParaRPr lang="es-AR"/>
        </a:p>
      </dgm:t>
    </dgm:pt>
    <dgm:pt modelId="{A4C478D0-6B73-4839-A358-1C4667665F35}" type="pres">
      <dgm:prSet presAssocID="{194C1557-6784-4DAD-854A-7221EFB03390}" presName="root2" presStyleCnt="0"/>
      <dgm:spPr/>
    </dgm:pt>
    <dgm:pt modelId="{436B8739-C5A6-4C15-B0ED-4D1CE39CB43C}" type="pres">
      <dgm:prSet presAssocID="{194C1557-6784-4DAD-854A-7221EFB03390}" presName="LevelTwoTextNode" presStyleLbl="node2" presStyleIdx="1" presStyleCnt="2" custLinFactX="-237828" custLinFactY="-253126" custLinFactNeighborX="-300000" custLinFactNeighborY="-3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B54DBE0-3FAC-4B06-89D8-EE85B26A73C9}" type="pres">
      <dgm:prSet presAssocID="{194C1557-6784-4DAD-854A-7221EFB03390}" presName="level3hierChild" presStyleCnt="0"/>
      <dgm:spPr/>
    </dgm:pt>
    <dgm:pt modelId="{60CF692B-2C90-486F-8E39-2CE7219D0895}" type="pres">
      <dgm:prSet presAssocID="{49F7A883-E0C2-4FDE-A76C-3D8814586340}" presName="conn2-1" presStyleLbl="parChTrans1D3" presStyleIdx="18" presStyleCnt="21"/>
      <dgm:spPr/>
    </dgm:pt>
    <dgm:pt modelId="{8FEE4A9A-8969-4DEB-9713-07A7DBD115B7}" type="pres">
      <dgm:prSet presAssocID="{49F7A883-E0C2-4FDE-A76C-3D8814586340}" presName="connTx" presStyleLbl="parChTrans1D3" presStyleIdx="18" presStyleCnt="21"/>
      <dgm:spPr/>
    </dgm:pt>
    <dgm:pt modelId="{D13AD490-B77D-4D86-8102-BEF7937998BE}" type="pres">
      <dgm:prSet presAssocID="{0DA65A98-3B9E-4210-AB71-1310F25DC60B}" presName="root2" presStyleCnt="0"/>
      <dgm:spPr/>
    </dgm:pt>
    <dgm:pt modelId="{5EA884E9-6CF9-4789-8B3C-CDC614F4DD67}" type="pres">
      <dgm:prSet presAssocID="{0DA65A98-3B9E-4210-AB71-1310F25DC60B}" presName="LevelTwoTextNode" presStyleLbl="node3" presStyleIdx="18" presStyleCnt="21" custLinFactX="-208870" custLinFactY="-100000" custLinFactNeighborX="-300000" custLinFactNeighborY="-157565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CAB0091C-6349-4F9B-8FEE-5BD77022D61B}" type="pres">
      <dgm:prSet presAssocID="{0DA65A98-3B9E-4210-AB71-1310F25DC60B}" presName="level3hierChild" presStyleCnt="0"/>
      <dgm:spPr/>
    </dgm:pt>
    <dgm:pt modelId="{8CD6D8AF-8F64-4643-93A2-B802E9D13D18}" type="pres">
      <dgm:prSet presAssocID="{46FA7E0D-038B-4CAB-9B4A-93D957032341}" presName="conn2-1" presStyleLbl="parChTrans1D3" presStyleIdx="19" presStyleCnt="21"/>
      <dgm:spPr/>
    </dgm:pt>
    <dgm:pt modelId="{B6CD9049-C3B5-471D-86D3-57BE215BD645}" type="pres">
      <dgm:prSet presAssocID="{46FA7E0D-038B-4CAB-9B4A-93D957032341}" presName="connTx" presStyleLbl="parChTrans1D3" presStyleIdx="19" presStyleCnt="21"/>
      <dgm:spPr/>
    </dgm:pt>
    <dgm:pt modelId="{ACED0CC2-5142-4391-A974-C8A1DA828F97}" type="pres">
      <dgm:prSet presAssocID="{B681251F-B137-43B5-A667-00AA8F1FB373}" presName="root2" presStyleCnt="0"/>
      <dgm:spPr/>
    </dgm:pt>
    <dgm:pt modelId="{C7034579-8E80-4D1A-BF61-A57342567F4C}" type="pres">
      <dgm:prSet presAssocID="{B681251F-B137-43B5-A667-00AA8F1FB373}" presName="LevelTwoTextNode" presStyleLbl="node3" presStyleIdx="19" presStyleCnt="21" custLinFactX="-231425" custLinFactY="-100000" custLinFactNeighborX="-300000" custLinFactNeighborY="-16461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C24ED2B-C39A-45D2-9A5B-0FC8DFBD2AF2}" type="pres">
      <dgm:prSet presAssocID="{B681251F-B137-43B5-A667-00AA8F1FB373}" presName="level3hierChild" presStyleCnt="0"/>
      <dgm:spPr/>
    </dgm:pt>
    <dgm:pt modelId="{F2BBC305-1F87-4F4E-82A1-C05C2963265B}" type="pres">
      <dgm:prSet presAssocID="{277A48CB-99E3-48D6-84D3-364683E617B8}" presName="conn2-1" presStyleLbl="parChTrans1D3" presStyleIdx="20" presStyleCnt="21"/>
      <dgm:spPr/>
      <dgm:t>
        <a:bodyPr/>
        <a:lstStyle/>
        <a:p>
          <a:endParaRPr lang="es-AR"/>
        </a:p>
      </dgm:t>
    </dgm:pt>
    <dgm:pt modelId="{BE508878-67FD-4AA5-8674-45DE5876D25E}" type="pres">
      <dgm:prSet presAssocID="{277A48CB-99E3-48D6-84D3-364683E617B8}" presName="connTx" presStyleLbl="parChTrans1D3" presStyleIdx="20" presStyleCnt="21"/>
      <dgm:spPr/>
      <dgm:t>
        <a:bodyPr/>
        <a:lstStyle/>
        <a:p>
          <a:endParaRPr lang="es-AR"/>
        </a:p>
      </dgm:t>
    </dgm:pt>
    <dgm:pt modelId="{B0CE3E55-896F-4ACF-8207-F706A390225C}" type="pres">
      <dgm:prSet presAssocID="{F0A24312-BBA6-4924-A7C3-28FB7B93680F}" presName="root2" presStyleCnt="0"/>
      <dgm:spPr/>
    </dgm:pt>
    <dgm:pt modelId="{812D9E0E-28E0-47F2-9168-168FE96C4119}" type="pres">
      <dgm:prSet presAssocID="{F0A24312-BBA6-4924-A7C3-28FB7B93680F}" presName="LevelTwoTextNode" presStyleLbl="node3" presStyleIdx="20" presStyleCnt="21" custLinFactX="-257863" custLinFactY="-78753" custLinFactNeighborX="-300000" custLinFactNeighborY="-100000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6943FCDA-5AB1-4BA5-8BF8-211A7C71A0EC}" type="pres">
      <dgm:prSet presAssocID="{F0A24312-BBA6-4924-A7C3-28FB7B93680F}" presName="level3hierChild" presStyleCnt="0"/>
      <dgm:spPr/>
    </dgm:pt>
    <dgm:pt modelId="{3AE51C82-790C-4B64-BD8C-E0C6D5D6D7D3}" type="pres">
      <dgm:prSet presAssocID="{BF5281B7-3993-4038-BB99-9C6864923CDB}" presName="conn2-1" presStyleLbl="parChTrans1D4" presStyleIdx="0" presStyleCnt="1"/>
      <dgm:spPr/>
    </dgm:pt>
    <dgm:pt modelId="{FE25965E-845F-40E9-B329-0B5C5BCFC4D0}" type="pres">
      <dgm:prSet presAssocID="{BF5281B7-3993-4038-BB99-9C6864923CDB}" presName="connTx" presStyleLbl="parChTrans1D4" presStyleIdx="0" presStyleCnt="1"/>
      <dgm:spPr/>
    </dgm:pt>
    <dgm:pt modelId="{E73FF2D6-CE3F-45CF-BF38-871045C7A583}" type="pres">
      <dgm:prSet presAssocID="{4FE86403-F480-4CF2-B5CA-BBE69841C37F}" presName="root2" presStyleCnt="0"/>
      <dgm:spPr/>
    </dgm:pt>
    <dgm:pt modelId="{A07D77F0-DAFA-4A72-8540-07774004A2FC}" type="pres">
      <dgm:prSet presAssocID="{4FE86403-F480-4CF2-B5CA-BBE69841C37F}" presName="LevelTwoTextNode" presStyleLbl="node4" presStyleIdx="0" presStyleCnt="1" custLinFactX="-200000" custLinFactNeighborX="-275304" custLinFactNeighborY="-65804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DBA1B4CA-8859-43F8-AEC3-B0C1A2379E93}" type="pres">
      <dgm:prSet presAssocID="{4FE86403-F480-4CF2-B5CA-BBE69841C37F}" presName="level3hierChild" presStyleCnt="0"/>
      <dgm:spPr/>
    </dgm:pt>
  </dgm:ptLst>
  <dgm:cxnLst>
    <dgm:cxn modelId="{ED6AA186-21AB-4627-A8FE-D7CB07CF7BEC}" type="presOf" srcId="{E935FE52-05D6-4140-AF32-6115C89279B0}" destId="{66457418-62B0-4CF7-8E2D-C279A9219CDE}" srcOrd="0" destOrd="0" presId="urn:microsoft.com/office/officeart/2005/8/layout/hierarchy2"/>
    <dgm:cxn modelId="{C12BF986-AFA5-4F93-8A65-CB3FA95B12BE}" type="presOf" srcId="{483EA5FF-3DBC-44B4-9E11-A222E6E70FFE}" destId="{C991F14E-1E6A-4E8F-A6E3-D4D7572941DD}" srcOrd="1" destOrd="0" presId="urn:microsoft.com/office/officeart/2005/8/layout/hierarchy2"/>
    <dgm:cxn modelId="{8C49347F-935A-429D-A52D-D5E04210D3A2}" srcId="{1621E007-26BC-431B-A947-D00592434C8A}" destId="{22035727-4FFA-4769-9563-F7965264B9CE}" srcOrd="10" destOrd="0" parTransId="{33521470-74F2-4318-82F2-1221CE8185A0}" sibTransId="{1D85182D-7400-408C-BF5D-1CD4D4F8F4CD}"/>
    <dgm:cxn modelId="{93C733F8-79A5-49BC-86DB-24FC56A5E686}" type="presOf" srcId="{277A48CB-99E3-48D6-84D3-364683E617B8}" destId="{F2BBC305-1F87-4F4E-82A1-C05C2963265B}" srcOrd="0" destOrd="0" presId="urn:microsoft.com/office/officeart/2005/8/layout/hierarchy2"/>
    <dgm:cxn modelId="{B052E95C-FFCC-4FEC-928E-8634ADA1A1FD}" type="presOf" srcId="{4FE86403-F480-4CF2-B5CA-BBE69841C37F}" destId="{A07D77F0-DAFA-4A72-8540-07774004A2FC}" srcOrd="0" destOrd="0" presId="urn:microsoft.com/office/officeart/2005/8/layout/hierarchy2"/>
    <dgm:cxn modelId="{03F07E1C-2F78-44F1-92EF-2B832D8F5295}" type="presOf" srcId="{98CC74F6-072D-4F1D-89B4-2638558C1ABA}" destId="{2CBAF20D-C1DF-4B36-9E86-5B7B316B9B76}" srcOrd="1" destOrd="0" presId="urn:microsoft.com/office/officeart/2005/8/layout/hierarchy2"/>
    <dgm:cxn modelId="{2E113F35-2091-4335-A294-CCCAA30BF06C}" type="presOf" srcId="{FF9F1C55-2091-412D-978D-952A963BFBC2}" destId="{F8AACCF6-CFE7-402F-B8ED-29BC5733A870}" srcOrd="0" destOrd="0" presId="urn:microsoft.com/office/officeart/2005/8/layout/hierarchy2"/>
    <dgm:cxn modelId="{49CEF8DE-26A6-4B59-AA98-AA187745ED07}" type="presOf" srcId="{E86C9E3E-FA9C-4589-AAE9-49E75D1C4E3E}" destId="{C158577F-04B7-4841-A954-51BD6529841D}" srcOrd="1" destOrd="0" presId="urn:microsoft.com/office/officeart/2005/8/layout/hierarchy2"/>
    <dgm:cxn modelId="{2935B89D-F608-4F20-8099-3000F9BD40F0}" type="presOf" srcId="{B861AA13-B6E7-4491-8330-933D1EB7B477}" destId="{F807C5DA-62F5-4DA2-8E25-CF1093B0137B}" srcOrd="1" destOrd="0" presId="urn:microsoft.com/office/officeart/2005/8/layout/hierarchy2"/>
    <dgm:cxn modelId="{181156BF-7678-41E9-BDDF-F35F2A20A829}" srcId="{1621E007-26BC-431B-A947-D00592434C8A}" destId="{A04F90A2-598C-44D1-B0E3-E7776018B23D}" srcOrd="13" destOrd="0" parTransId="{8A89CF52-8451-401A-AB86-A242D7054C01}" sibTransId="{BEF15ACC-E6D2-427F-8E47-C27DF793787A}"/>
    <dgm:cxn modelId="{CDB7CBBB-CBBA-4124-81D8-D14069AC4904}" type="presOf" srcId="{CD0CBE9E-BC2C-431D-BDB8-A31C42AE0489}" destId="{5DDE389C-DAA1-4E94-8130-EE2EA40B9C82}" srcOrd="0" destOrd="0" presId="urn:microsoft.com/office/officeart/2005/8/layout/hierarchy2"/>
    <dgm:cxn modelId="{E7F19C12-F5AC-4348-8A6A-5F36A585BCC4}" type="presOf" srcId="{C248B9FB-8E11-402F-ADA5-542892675409}" destId="{232E3FC3-F2E5-40D9-9802-02FEC26B0864}" srcOrd="0" destOrd="0" presId="urn:microsoft.com/office/officeart/2005/8/layout/hierarchy2"/>
    <dgm:cxn modelId="{8F03F7A6-0607-45D8-A7E1-C7DCF0E6ABF8}" type="presOf" srcId="{BF5281B7-3993-4038-BB99-9C6864923CDB}" destId="{3AE51C82-790C-4B64-BD8C-E0C6D5D6D7D3}" srcOrd="0" destOrd="0" presId="urn:microsoft.com/office/officeart/2005/8/layout/hierarchy2"/>
    <dgm:cxn modelId="{B9976C38-9A52-4242-9155-54FF6C2E6A71}" srcId="{1621E007-26BC-431B-A947-D00592434C8A}" destId="{C248B9FB-8E11-402F-ADA5-542892675409}" srcOrd="9" destOrd="0" parTransId="{FF9F1C55-2091-412D-978D-952A963BFBC2}" sibTransId="{3D7F846F-E864-4F5C-B91B-C8ABFAF0CDC2}"/>
    <dgm:cxn modelId="{2A6E9EA6-AD8F-494E-A778-FA302343D12A}" type="presOf" srcId="{95C69F40-CCE5-4DB6-A0E1-6455B56639C0}" destId="{6B9E54D5-136F-4A04-B8E1-6DF53875F682}" srcOrd="1" destOrd="0" presId="urn:microsoft.com/office/officeart/2005/8/layout/hierarchy2"/>
    <dgm:cxn modelId="{E7E0084E-3583-41E1-8E8C-F8748C6D9359}" srcId="{1621E007-26BC-431B-A947-D00592434C8A}" destId="{A17EEA51-2DB8-40FC-AF0D-5C978AD101F1}" srcOrd="2" destOrd="0" parTransId="{6F2AB335-DE71-488D-B37F-3C1E265CC71B}" sibTransId="{BF0F1D24-0658-4D25-840A-1E8BE5C31822}"/>
    <dgm:cxn modelId="{458D70E2-79C8-4C88-A85B-DF269DAA4709}" srcId="{1621E007-26BC-431B-A947-D00592434C8A}" destId="{CD0CBE9E-BC2C-431D-BDB8-A31C42AE0489}" srcOrd="17" destOrd="0" parTransId="{E8D2DC6D-1D84-4535-AE7F-FD3683FD5774}" sibTransId="{76BC0B88-5FD7-4CE1-8C6C-757F24EADC4E}"/>
    <dgm:cxn modelId="{64358890-4CF8-4FDA-B419-A59464A3C4E2}" srcId="{1621E007-26BC-431B-A947-D00592434C8A}" destId="{AF5B58CD-DBD5-4A38-AB27-B9FF44924450}" srcOrd="1" destOrd="0" parTransId="{4C1760A4-FF6B-41F2-9645-A6A075E2AFD1}" sibTransId="{E8420978-E1EC-491A-8B5D-6BB5CE860AAD}"/>
    <dgm:cxn modelId="{A875E0B0-9B10-4BE8-AECE-36600FA2EE9C}" type="presOf" srcId="{5581ADD0-476D-419B-BA44-5096A40EEBE5}" destId="{B80FA7EE-0B0F-4C6A-8A52-16B4B0AA9806}" srcOrd="1" destOrd="0" presId="urn:microsoft.com/office/officeart/2005/8/layout/hierarchy2"/>
    <dgm:cxn modelId="{404DF455-BE4B-4A65-AE97-93F1AFC9E85A}" srcId="{1621E007-26BC-431B-A947-D00592434C8A}" destId="{15E4B482-AFEA-4015-890A-0C7DDF034B86}" srcOrd="5" destOrd="0" parTransId="{15BFEC00-8BF0-424B-812C-6211CB48BAB5}" sibTransId="{7E6DA692-36C0-4DE2-8316-D117D603A525}"/>
    <dgm:cxn modelId="{39EE5FFB-B033-4C53-8710-404FD390E8E7}" type="presOf" srcId="{018D90FD-8799-4B29-9A27-2CAE092621D9}" destId="{D844DE08-D3C8-46A6-B42F-878F26C95F1E}" srcOrd="0" destOrd="0" presId="urn:microsoft.com/office/officeart/2005/8/layout/hierarchy2"/>
    <dgm:cxn modelId="{FEC60686-29D3-4379-8DED-A5E71F13C419}" type="presOf" srcId="{E8D2DC6D-1D84-4535-AE7F-FD3683FD5774}" destId="{6BC97E7D-2A52-423C-8E1D-64FAC781C55A}" srcOrd="1" destOrd="0" presId="urn:microsoft.com/office/officeart/2005/8/layout/hierarchy2"/>
    <dgm:cxn modelId="{AB6C6DD5-A3D4-4975-A56F-AB2F08D9571C}" srcId="{1621E007-26BC-431B-A947-D00592434C8A}" destId="{82F99002-2364-48E8-9474-D1E3E8E80742}" srcOrd="4" destOrd="0" parTransId="{C97438D4-6CDE-44C1-8028-FAF23EC23A32}" sibTransId="{BF01C926-9370-4E53-AFB9-279CA17B615B}"/>
    <dgm:cxn modelId="{A24DFA52-FA7A-42B4-B438-9775B8EBE944}" type="presOf" srcId="{194C1557-6784-4DAD-854A-7221EFB03390}" destId="{436B8739-C5A6-4C15-B0ED-4D1CE39CB43C}" srcOrd="0" destOrd="0" presId="urn:microsoft.com/office/officeart/2005/8/layout/hierarchy2"/>
    <dgm:cxn modelId="{8A4DB9F5-84CD-4FD3-A8B7-2CA85608912C}" type="presOf" srcId="{050844DA-3DD7-4728-95B2-337567902959}" destId="{58C6AA60-6F3B-40DB-9946-76A58571817F}" srcOrd="1" destOrd="0" presId="urn:microsoft.com/office/officeart/2005/8/layout/hierarchy2"/>
    <dgm:cxn modelId="{8ED13F80-B000-4AFC-9044-A1F1D691BE0B}" srcId="{194C1557-6784-4DAD-854A-7221EFB03390}" destId="{B681251F-B137-43B5-A667-00AA8F1FB373}" srcOrd="1" destOrd="0" parTransId="{46FA7E0D-038B-4CAB-9B4A-93D957032341}" sibTransId="{9F1D8A76-1A8B-4CE8-BFC1-EF3990CC3132}"/>
    <dgm:cxn modelId="{68625FAB-4FB2-4436-8F41-06E7AB273172}" srcId="{1621E007-26BC-431B-A947-D00592434C8A}" destId="{CDEA22CC-0557-4ECE-B3CB-113C00DE88B8}" srcOrd="11" destOrd="0" parTransId="{7D533F1C-05DF-49C1-86C2-C5854F2819F0}" sibTransId="{357C2651-FCAF-4D5D-9DE8-4B489A0C49A8}"/>
    <dgm:cxn modelId="{82C6A42E-618B-4B19-A077-B5168866EE4B}" type="presOf" srcId="{1DE2FE6F-F9E1-40AA-9B09-69C06C93EB2D}" destId="{BEE62EB9-4BC9-4278-B431-6B95B0C29736}" srcOrd="0" destOrd="0" presId="urn:microsoft.com/office/officeart/2005/8/layout/hierarchy2"/>
    <dgm:cxn modelId="{2CA2D060-C8B5-4D14-9575-D56640EC4F89}" type="presOf" srcId="{277A48CB-99E3-48D6-84D3-364683E617B8}" destId="{BE508878-67FD-4AA5-8674-45DE5876D25E}" srcOrd="1" destOrd="0" presId="urn:microsoft.com/office/officeart/2005/8/layout/hierarchy2"/>
    <dgm:cxn modelId="{8152B6EB-DE49-46A2-B8A9-11F2A6C9844A}" type="presOf" srcId="{15E4B482-AFEA-4015-890A-0C7DDF034B86}" destId="{C56CD8FA-6820-4927-857B-24AC03A0848E}" srcOrd="0" destOrd="0" presId="urn:microsoft.com/office/officeart/2005/8/layout/hierarchy2"/>
    <dgm:cxn modelId="{66A7CAE1-6289-4DC1-B7D7-337655D53B5B}" type="presOf" srcId="{483EA5FF-3DBC-44B4-9E11-A222E6E70FFE}" destId="{2B11C088-24B1-4E33-894C-0C75E2725FF1}" srcOrd="0" destOrd="0" presId="urn:microsoft.com/office/officeart/2005/8/layout/hierarchy2"/>
    <dgm:cxn modelId="{DFA3C99B-21BE-4C47-A0DA-3DF1E961713C}" type="presOf" srcId="{CA6A0933-6C98-4683-B217-04900501B08F}" destId="{D2517C91-CD98-47B1-A003-057FA67CA5D1}" srcOrd="1" destOrd="0" presId="urn:microsoft.com/office/officeart/2005/8/layout/hierarchy2"/>
    <dgm:cxn modelId="{1DE66A5C-E112-4B3A-868C-CE2D93040F25}" srcId="{018D90FD-8799-4B29-9A27-2CAE092621D9}" destId="{194C1557-6784-4DAD-854A-7221EFB03390}" srcOrd="1" destOrd="0" parTransId="{BD596FC2-8073-487C-A373-8B4252B3D9C4}" sibTransId="{35E58A38-85CD-4E09-904B-CF6B2BFF8AE1}"/>
    <dgm:cxn modelId="{BC28E136-6E3D-40FB-B511-2F5240AFFB45}" srcId="{194C1557-6784-4DAD-854A-7221EFB03390}" destId="{F0A24312-BBA6-4924-A7C3-28FB7B93680F}" srcOrd="2" destOrd="0" parTransId="{277A48CB-99E3-48D6-84D3-364683E617B8}" sibTransId="{BB160A2A-A649-451D-829F-D1BCE5907171}"/>
    <dgm:cxn modelId="{4D976125-5303-474E-8459-8931D3E43347}" type="presOf" srcId="{35BDD7DC-ADB5-42C5-861B-4D4B1A430768}" destId="{A498F82E-BAFD-4F2E-9519-0B8C1ED23FD3}" srcOrd="0" destOrd="0" presId="urn:microsoft.com/office/officeart/2005/8/layout/hierarchy2"/>
    <dgm:cxn modelId="{C75A8645-0EB3-41D9-8180-28D272D5BFD8}" type="presOf" srcId="{CDEA22CC-0557-4ECE-B3CB-113C00DE88B8}" destId="{0A8BD01C-70BE-4D22-8EBB-A96F19A9DB2C}" srcOrd="0" destOrd="0" presId="urn:microsoft.com/office/officeart/2005/8/layout/hierarchy2"/>
    <dgm:cxn modelId="{F47F5459-DEA0-4ADE-949B-4EB41A9C56C5}" type="presOf" srcId="{B18B0066-9FAC-47D8-A96F-F9546974DB97}" destId="{71664F23-62A3-45D4-B742-6B3578F3BC43}" srcOrd="0" destOrd="0" presId="urn:microsoft.com/office/officeart/2005/8/layout/hierarchy2"/>
    <dgm:cxn modelId="{03B3E5B2-02BB-4BED-9B1F-D0745412873C}" type="presOf" srcId="{6F2AB335-DE71-488D-B37F-3C1E265CC71B}" destId="{4FC67143-A3C4-49CA-983A-D83A188633AF}" srcOrd="0" destOrd="0" presId="urn:microsoft.com/office/officeart/2005/8/layout/hierarchy2"/>
    <dgm:cxn modelId="{976CE673-41BA-4452-BEFD-421D859E898A}" type="presOf" srcId="{33521470-74F2-4318-82F2-1221CE8185A0}" destId="{74CCCE04-5B34-4268-9B28-31D835ABC869}" srcOrd="1" destOrd="0" presId="urn:microsoft.com/office/officeart/2005/8/layout/hierarchy2"/>
    <dgm:cxn modelId="{6196D01F-6D24-4030-A5DE-56EDFC3976F9}" srcId="{1621E007-26BC-431B-A947-D00592434C8A}" destId="{1DE2FE6F-F9E1-40AA-9B09-69C06C93EB2D}" srcOrd="3" destOrd="0" parTransId="{E86C9E3E-FA9C-4589-AAE9-49E75D1C4E3E}" sibTransId="{056A7605-A744-4C3E-AE99-EAEF1A3003F2}"/>
    <dgm:cxn modelId="{5EE0C4E2-F11E-45A0-936B-07AFD506B368}" type="presOf" srcId="{33521470-74F2-4318-82F2-1221CE8185A0}" destId="{A22484D8-88D9-4A8E-AD4D-366762E28902}" srcOrd="0" destOrd="0" presId="urn:microsoft.com/office/officeart/2005/8/layout/hierarchy2"/>
    <dgm:cxn modelId="{3A8984A3-8714-439E-9DD3-4E7FAC029C1F}" type="presOf" srcId="{F0A24312-BBA6-4924-A7C3-28FB7B93680F}" destId="{812D9E0E-28E0-47F2-9168-168FE96C4119}" srcOrd="0" destOrd="0" presId="urn:microsoft.com/office/officeart/2005/8/layout/hierarchy2"/>
    <dgm:cxn modelId="{A81D14CE-9576-4D4F-9FF0-06F63271F301}" srcId="{1621E007-26BC-431B-A947-D00592434C8A}" destId="{35BDD7DC-ADB5-42C5-861B-4D4B1A430768}" srcOrd="6" destOrd="0" parTransId="{B861AA13-B6E7-4491-8330-933D1EB7B477}" sibTransId="{31F719BD-7F0A-4CD6-9224-33C107EBC930}"/>
    <dgm:cxn modelId="{EB16A3EE-8BD7-4018-B775-42330764A85F}" type="presOf" srcId="{8A89CF52-8451-401A-AB86-A242D7054C01}" destId="{4EAF1BA9-1E2E-42D0-8B45-203DE822089C}" srcOrd="0" destOrd="0" presId="urn:microsoft.com/office/officeart/2005/8/layout/hierarchy2"/>
    <dgm:cxn modelId="{B336A2AB-11D6-45AC-B249-2CE3CD4C4724}" type="presOf" srcId="{46FA7E0D-038B-4CAB-9B4A-93D957032341}" destId="{B6CD9049-C3B5-471D-86D3-57BE215BD645}" srcOrd="1" destOrd="0" presId="urn:microsoft.com/office/officeart/2005/8/layout/hierarchy2"/>
    <dgm:cxn modelId="{084D5840-064F-4168-85D2-7F7590C5921C}" type="presOf" srcId="{BD596FC2-8073-487C-A373-8B4252B3D9C4}" destId="{31CC053B-4DB5-43B5-8E3D-F683C9733F04}" srcOrd="0" destOrd="0" presId="urn:microsoft.com/office/officeart/2005/8/layout/hierarchy2"/>
    <dgm:cxn modelId="{6E5177BD-F439-4710-9AD1-40D3A46AEA4B}" type="presOf" srcId="{1621E007-26BC-431B-A947-D00592434C8A}" destId="{7553DE84-83A2-40EF-A695-B16F3A691097}" srcOrd="0" destOrd="0" presId="urn:microsoft.com/office/officeart/2005/8/layout/hierarchy2"/>
    <dgm:cxn modelId="{A50BD651-0EF5-44E4-AB4D-09BC78028AE9}" srcId="{1621E007-26BC-431B-A947-D00592434C8A}" destId="{E935FE52-05D6-4140-AF32-6115C89279B0}" srcOrd="12" destOrd="0" parTransId="{87660166-6C27-48D1-9BE6-02BDDECD0139}" sibTransId="{C3FDAB9F-9192-40AC-BD34-38E74C704B14}"/>
    <dgm:cxn modelId="{B5452DC5-4CC7-43DB-B385-E428A38BD84F}" type="presOf" srcId="{997D802B-EDA6-426A-A593-87509BA2B754}" destId="{89A9170F-394A-46D3-BEE1-B36921F6E1C6}" srcOrd="0" destOrd="0" presId="urn:microsoft.com/office/officeart/2005/8/layout/hierarchy2"/>
    <dgm:cxn modelId="{DC4E0A4D-702D-4D93-AAD8-7390BAFFA087}" type="presOf" srcId="{297FDFBD-810F-41DF-8509-3C7305003CFE}" destId="{9F07CD4A-318D-4205-B8A7-B8254F09A4FF}" srcOrd="0" destOrd="0" presId="urn:microsoft.com/office/officeart/2005/8/layout/hierarchy2"/>
    <dgm:cxn modelId="{7BB31B87-DBD8-435B-8604-6D5957C33A09}" srcId="{1621E007-26BC-431B-A947-D00592434C8A}" destId="{B2C3B80E-ED8F-43C0-A8F5-626D22BB61A3}" srcOrd="14" destOrd="0" parTransId="{95C69F40-CCE5-4DB6-A0E1-6455B56639C0}" sibTransId="{D705935D-6B52-4227-9214-CF38DFBA015F}"/>
    <dgm:cxn modelId="{DB981D9D-9DEC-4779-A59F-4BA8B01E0415}" srcId="{194C1557-6784-4DAD-854A-7221EFB03390}" destId="{0DA65A98-3B9E-4210-AB71-1310F25DC60B}" srcOrd="0" destOrd="0" parTransId="{49F7A883-E0C2-4FDE-A76C-3D8814586340}" sibTransId="{5C07BFC1-B766-4C05-B73A-A02C4A5D3989}"/>
    <dgm:cxn modelId="{E74301BB-0840-4881-B997-AA0C3CE3470A}" srcId="{A2D4EA81-EFBF-482D-BC64-D7C64ED9D918}" destId="{018D90FD-8799-4B29-9A27-2CAE092621D9}" srcOrd="0" destOrd="0" parTransId="{2E876ED2-287D-4263-871C-C8395B476B36}" sibTransId="{9404BEC3-82D2-43BF-89F3-28ABC0D1B3AD}"/>
    <dgm:cxn modelId="{85B1DF8B-8C67-4FDF-92B2-277F0EB2B3C5}" type="presOf" srcId="{8A89CF52-8451-401A-AB86-A242D7054C01}" destId="{42996DB6-E9C4-4D9D-95DC-39E2177AF04C}" srcOrd="1" destOrd="0" presId="urn:microsoft.com/office/officeart/2005/8/layout/hierarchy2"/>
    <dgm:cxn modelId="{D9DC4DEB-8F01-4DEE-8800-90AC782D35EC}" type="presOf" srcId="{B681251F-B137-43B5-A667-00AA8F1FB373}" destId="{C7034579-8E80-4D1A-BF61-A57342567F4C}" srcOrd="0" destOrd="0" presId="urn:microsoft.com/office/officeart/2005/8/layout/hierarchy2"/>
    <dgm:cxn modelId="{18EE68AE-2729-495D-A57C-8FCD05B31F47}" type="presOf" srcId="{AF5B58CD-DBD5-4A38-AB27-B9FF44924450}" destId="{F9EC1916-8065-4577-B861-94B5E85EB741}" srcOrd="0" destOrd="0" presId="urn:microsoft.com/office/officeart/2005/8/layout/hierarchy2"/>
    <dgm:cxn modelId="{CB78EE40-0063-421C-8617-8A44EDBAB942}" type="presOf" srcId="{15BFEC00-8BF0-424B-812C-6211CB48BAB5}" destId="{7CAD9913-F4D5-418B-B9FF-F9F360CCA625}" srcOrd="1" destOrd="0" presId="urn:microsoft.com/office/officeart/2005/8/layout/hierarchy2"/>
    <dgm:cxn modelId="{12E15661-3473-4D5B-A429-BAD6613E4E55}" type="presOf" srcId="{B861AA13-B6E7-4491-8330-933D1EB7B477}" destId="{BE94FC41-7E45-4EC8-929B-E375718E9CFD}" srcOrd="0" destOrd="0" presId="urn:microsoft.com/office/officeart/2005/8/layout/hierarchy2"/>
    <dgm:cxn modelId="{FFD0ABB0-21F4-4A89-B2F6-0DA3752D8978}" type="presOf" srcId="{87660166-6C27-48D1-9BE6-02BDDECD0139}" destId="{AB85DCB8-E6AC-46D8-AA7D-EF2B5135B688}" srcOrd="0" destOrd="0" presId="urn:microsoft.com/office/officeart/2005/8/layout/hierarchy2"/>
    <dgm:cxn modelId="{F97F3BF1-6F9B-4FC3-BCB0-93EB14A19E04}" srcId="{1621E007-26BC-431B-A947-D00592434C8A}" destId="{297FDFBD-810F-41DF-8509-3C7305003CFE}" srcOrd="15" destOrd="0" parTransId="{050844DA-3DD7-4728-95B2-337567902959}" sibTransId="{74FA41EC-9605-4EFF-AB67-349FF63C5D78}"/>
    <dgm:cxn modelId="{201140BA-5548-401B-A36B-E0C9A283CA02}" type="presOf" srcId="{49F7A883-E0C2-4FDE-A76C-3D8814586340}" destId="{60CF692B-2C90-486F-8E39-2CE7219D0895}" srcOrd="0" destOrd="0" presId="urn:microsoft.com/office/officeart/2005/8/layout/hierarchy2"/>
    <dgm:cxn modelId="{699AA048-5716-403F-9A1C-35F6EA7632C7}" srcId="{F0A24312-BBA6-4924-A7C3-28FB7B93680F}" destId="{4FE86403-F480-4CF2-B5CA-BBE69841C37F}" srcOrd="0" destOrd="0" parTransId="{BF5281B7-3993-4038-BB99-9C6864923CDB}" sibTransId="{C71C4558-77B6-4E8A-BB9F-AD36B4F95CAD}"/>
    <dgm:cxn modelId="{1AB90BD9-1D45-4874-AF0A-BF8B080947F4}" type="presOf" srcId="{22035727-4FFA-4769-9563-F7965264B9CE}" destId="{1F479AC0-84F6-4267-86ED-B588DB647B4D}" srcOrd="0" destOrd="0" presId="urn:microsoft.com/office/officeart/2005/8/layout/hierarchy2"/>
    <dgm:cxn modelId="{E3D07E5F-79C2-48B3-9C15-E76058D0B6BA}" srcId="{1621E007-26BC-431B-A947-D00592434C8A}" destId="{997D802B-EDA6-426A-A593-87509BA2B754}" srcOrd="16" destOrd="0" parTransId="{483EA5FF-3DBC-44B4-9E11-A222E6E70FFE}" sibTransId="{8C4E3172-2E41-4E63-87B2-E52694E4AB85}"/>
    <dgm:cxn modelId="{04343849-3724-4A24-B606-351D89E20619}" srcId="{1621E007-26BC-431B-A947-D00592434C8A}" destId="{E9634F12-2274-463C-A61F-87BCD69B6947}" srcOrd="8" destOrd="0" parTransId="{5581ADD0-476D-419B-BA44-5096A40EEBE5}" sibTransId="{C7FA2E9E-E1A8-4361-8EDB-88A94B7865EE}"/>
    <dgm:cxn modelId="{3C3DA053-75E4-4A43-8FCD-3DDB1CC052E5}" type="presOf" srcId="{49F7A883-E0C2-4FDE-A76C-3D8814586340}" destId="{8FEE4A9A-8969-4DEB-9713-07A7DBD115B7}" srcOrd="1" destOrd="0" presId="urn:microsoft.com/office/officeart/2005/8/layout/hierarchy2"/>
    <dgm:cxn modelId="{8C360423-4146-407F-AF15-9D0B3C04856B}" type="presOf" srcId="{BF5281B7-3993-4038-BB99-9C6864923CDB}" destId="{FE25965E-845F-40E9-B329-0B5C5BCFC4D0}" srcOrd="1" destOrd="0" presId="urn:microsoft.com/office/officeart/2005/8/layout/hierarchy2"/>
    <dgm:cxn modelId="{EDF016CA-7122-4266-9EF9-8920D13ABAF3}" type="presOf" srcId="{E8D2DC6D-1D84-4535-AE7F-FD3683FD5774}" destId="{FDBCCBDA-7886-4198-A550-D751C46FBF9D}" srcOrd="0" destOrd="0" presId="urn:microsoft.com/office/officeart/2005/8/layout/hierarchy2"/>
    <dgm:cxn modelId="{6033879F-5A6E-4A6A-811D-056B5FDFE4CE}" type="presOf" srcId="{82F99002-2364-48E8-9474-D1E3E8E80742}" destId="{C4FAF5E1-9087-4502-A0C1-6CB0C16C40B6}" srcOrd="0" destOrd="0" presId="urn:microsoft.com/office/officeart/2005/8/layout/hierarchy2"/>
    <dgm:cxn modelId="{59464A17-B58A-439B-8E31-33885D63334D}" type="presOf" srcId="{95C69F40-CCE5-4DB6-A0E1-6455B56639C0}" destId="{C847FA65-0B37-4E52-A63B-4CDD4ED59FCA}" srcOrd="0" destOrd="0" presId="urn:microsoft.com/office/officeart/2005/8/layout/hierarchy2"/>
    <dgm:cxn modelId="{1A5ED2E4-50B0-4859-965A-0E737C899C40}" type="presOf" srcId="{4C1760A4-FF6B-41F2-9645-A6A075E2AFD1}" destId="{B3A493D0-2FE9-4046-9D9A-466B67365C53}" srcOrd="1" destOrd="0" presId="urn:microsoft.com/office/officeart/2005/8/layout/hierarchy2"/>
    <dgm:cxn modelId="{1F7BEE44-A2B0-444E-BB6F-ADEE03BBDC81}" type="presOf" srcId="{C97438D4-6CDE-44C1-8028-FAF23EC23A32}" destId="{73658599-AFA6-4FA5-B3AD-84ECA55BD92C}" srcOrd="1" destOrd="0" presId="urn:microsoft.com/office/officeart/2005/8/layout/hierarchy2"/>
    <dgm:cxn modelId="{98F97CE8-B306-42EC-8E65-193C46413BE8}" type="presOf" srcId="{CA6A0933-6C98-4683-B217-04900501B08F}" destId="{99E2DF40-6437-4F07-8F2E-79D80FBB7613}" srcOrd="0" destOrd="0" presId="urn:microsoft.com/office/officeart/2005/8/layout/hierarchy2"/>
    <dgm:cxn modelId="{12E1E56B-66AF-4B47-851B-CABB7E8D28A9}" type="presOf" srcId="{E9634F12-2274-463C-A61F-87BCD69B6947}" destId="{72214F6E-4077-473E-BF8C-AEA5D0F63B4E}" srcOrd="0" destOrd="0" presId="urn:microsoft.com/office/officeart/2005/8/layout/hierarchy2"/>
    <dgm:cxn modelId="{FBF54969-C2D6-489C-A7E1-E9CC5ACC79AF}" type="presOf" srcId="{B18B0066-9FAC-47D8-A96F-F9546974DB97}" destId="{91B3F187-9C1C-4565-B582-8DD7DEA72C45}" srcOrd="1" destOrd="0" presId="urn:microsoft.com/office/officeart/2005/8/layout/hierarchy2"/>
    <dgm:cxn modelId="{7980070E-57A8-4D76-BE26-ECFE0F980C3D}" type="presOf" srcId="{87660166-6C27-48D1-9BE6-02BDDECD0139}" destId="{76D37528-8758-462F-9A24-15F4E7D03C7C}" srcOrd="1" destOrd="0" presId="urn:microsoft.com/office/officeart/2005/8/layout/hierarchy2"/>
    <dgm:cxn modelId="{05DD2BAF-B2C1-4696-B79E-AC9EF8C2F1FB}" type="presOf" srcId="{050844DA-3DD7-4728-95B2-337567902959}" destId="{D9FA3899-4C64-444A-8515-340B7EF42440}" srcOrd="0" destOrd="0" presId="urn:microsoft.com/office/officeart/2005/8/layout/hierarchy2"/>
    <dgm:cxn modelId="{712EF1D3-C104-4FC1-9903-EDC726582F97}" type="presOf" srcId="{46FA7E0D-038B-4CAB-9B4A-93D957032341}" destId="{8CD6D8AF-8F64-4643-93A2-B802E9D13D18}" srcOrd="0" destOrd="0" presId="urn:microsoft.com/office/officeart/2005/8/layout/hierarchy2"/>
    <dgm:cxn modelId="{695E92F7-99E7-4215-B3BC-01246B339DF0}" type="presOf" srcId="{B2C3B80E-ED8F-43C0-A8F5-626D22BB61A3}" destId="{B7091056-F701-4AF7-B6E3-D1841F080D69}" srcOrd="0" destOrd="0" presId="urn:microsoft.com/office/officeart/2005/8/layout/hierarchy2"/>
    <dgm:cxn modelId="{CC7A93A8-DB52-417E-85BC-00AAEBD300FC}" type="presOf" srcId="{E3812FED-48B3-4921-B88E-8AEE57F062DF}" destId="{971DCA25-CA70-406F-A12F-81E9A4B41B13}" srcOrd="0" destOrd="0" presId="urn:microsoft.com/office/officeart/2005/8/layout/hierarchy2"/>
    <dgm:cxn modelId="{BED7B544-3862-4FE9-8F62-5CD69630BB22}" srcId="{1621E007-26BC-431B-A947-D00592434C8A}" destId="{E3812FED-48B3-4921-B88E-8AEE57F062DF}" srcOrd="7" destOrd="0" parTransId="{98CC74F6-072D-4F1D-89B4-2638558C1ABA}" sibTransId="{0D7BAB2F-4692-4D5F-86F8-0CFF656AA9DE}"/>
    <dgm:cxn modelId="{194E0EDA-1E5E-4874-960A-5E03E346264E}" type="presOf" srcId="{7D533F1C-05DF-49C1-86C2-C5854F2819F0}" destId="{38CBF0CF-DF9C-4635-8162-00C9EDAB6B38}" srcOrd="0" destOrd="0" presId="urn:microsoft.com/office/officeart/2005/8/layout/hierarchy2"/>
    <dgm:cxn modelId="{66CD20E5-6B3D-4435-95AD-4C142AA59F90}" type="presOf" srcId="{C97438D4-6CDE-44C1-8028-FAF23EC23A32}" destId="{DABE1BB0-6FBC-4DB5-BA69-ACBDD395C425}" srcOrd="0" destOrd="0" presId="urn:microsoft.com/office/officeart/2005/8/layout/hierarchy2"/>
    <dgm:cxn modelId="{1A94B808-1035-4031-8462-D06F5EA50EAD}" srcId="{1621E007-26BC-431B-A947-D00592434C8A}" destId="{12215929-6AE7-4473-8665-4AD98B1D8ADC}" srcOrd="0" destOrd="0" parTransId="{B18B0066-9FAC-47D8-A96F-F9546974DB97}" sibTransId="{869D3AD7-433E-4AE3-97E1-05524277F169}"/>
    <dgm:cxn modelId="{EA6968F0-1095-4360-ADB7-2433B75D24D1}" type="presOf" srcId="{5581ADD0-476D-419B-BA44-5096A40EEBE5}" destId="{1642E9A8-05F5-4DD9-8853-EB0B8B3CBAB0}" srcOrd="0" destOrd="0" presId="urn:microsoft.com/office/officeart/2005/8/layout/hierarchy2"/>
    <dgm:cxn modelId="{41121037-36D4-432E-B771-1216F3EB8718}" type="presOf" srcId="{BD596FC2-8073-487C-A373-8B4252B3D9C4}" destId="{2EA2EF79-8EF4-4A77-9318-2B0FD30C1AAB}" srcOrd="1" destOrd="0" presId="urn:microsoft.com/office/officeart/2005/8/layout/hierarchy2"/>
    <dgm:cxn modelId="{3AC22F1E-B09E-44A5-84E9-6C4803C52CC7}" type="presOf" srcId="{A2D4EA81-EFBF-482D-BC64-D7C64ED9D918}" destId="{6A951408-BFCE-48CE-BBB6-5296E99687F8}" srcOrd="0" destOrd="0" presId="urn:microsoft.com/office/officeart/2005/8/layout/hierarchy2"/>
    <dgm:cxn modelId="{B9FE11F9-CDDA-4E07-9D79-09655EA06051}" type="presOf" srcId="{7D533F1C-05DF-49C1-86C2-C5854F2819F0}" destId="{0C747E17-E4F9-4CCB-A1B1-5520DBCC9CEF}" srcOrd="1" destOrd="0" presId="urn:microsoft.com/office/officeart/2005/8/layout/hierarchy2"/>
    <dgm:cxn modelId="{C9450B2B-D3F1-4989-886F-31AFDF351078}" type="presOf" srcId="{6F2AB335-DE71-488D-B37F-3C1E265CC71B}" destId="{D621044E-761C-497F-AA53-D2002AE09821}" srcOrd="1" destOrd="0" presId="urn:microsoft.com/office/officeart/2005/8/layout/hierarchy2"/>
    <dgm:cxn modelId="{8AAD090D-ED1C-4F09-9003-4765F2811B65}" type="presOf" srcId="{FF9F1C55-2091-412D-978D-952A963BFBC2}" destId="{49209AC6-2E93-4812-BC92-F8809F087070}" srcOrd="1" destOrd="0" presId="urn:microsoft.com/office/officeart/2005/8/layout/hierarchy2"/>
    <dgm:cxn modelId="{B5272265-3051-4410-ADD4-942ACBFD930C}" type="presOf" srcId="{E86C9E3E-FA9C-4589-AAE9-49E75D1C4E3E}" destId="{34DA80DF-C9F3-4B91-8344-8D94A6373D31}" srcOrd="0" destOrd="0" presId="urn:microsoft.com/office/officeart/2005/8/layout/hierarchy2"/>
    <dgm:cxn modelId="{FBDF63DD-1E37-4AA7-91C0-DF0104681C47}" type="presOf" srcId="{A04F90A2-598C-44D1-B0E3-E7776018B23D}" destId="{42963CEA-510C-416E-ACE7-36D08610952E}" srcOrd="0" destOrd="0" presId="urn:microsoft.com/office/officeart/2005/8/layout/hierarchy2"/>
    <dgm:cxn modelId="{9A672B26-A929-41FF-81E8-E2F9549747B9}" type="presOf" srcId="{A17EEA51-2DB8-40FC-AF0D-5C978AD101F1}" destId="{6BBEBF5B-FED1-46D5-B4BD-B746E33E479D}" srcOrd="0" destOrd="0" presId="urn:microsoft.com/office/officeart/2005/8/layout/hierarchy2"/>
    <dgm:cxn modelId="{C33D31DF-9621-497D-A8EE-EF34B9795CEF}" srcId="{018D90FD-8799-4B29-9A27-2CAE092621D9}" destId="{1621E007-26BC-431B-A947-D00592434C8A}" srcOrd="0" destOrd="0" parTransId="{CA6A0933-6C98-4683-B217-04900501B08F}" sibTransId="{EF712F9A-CBC5-4F62-B397-6C866469F4DA}"/>
    <dgm:cxn modelId="{6DEC531A-2253-4543-B876-B2C9D476C135}" type="presOf" srcId="{4C1760A4-FF6B-41F2-9645-A6A075E2AFD1}" destId="{D1667392-08A5-400E-A47D-1B3AF25FE52A}" srcOrd="0" destOrd="0" presId="urn:microsoft.com/office/officeart/2005/8/layout/hierarchy2"/>
    <dgm:cxn modelId="{8862DCE8-E9A4-437C-BD25-23E482C31F70}" type="presOf" srcId="{98CC74F6-072D-4F1D-89B4-2638558C1ABA}" destId="{9F497E88-9EE3-4B0E-BF38-F02082D514F8}" srcOrd="0" destOrd="0" presId="urn:microsoft.com/office/officeart/2005/8/layout/hierarchy2"/>
    <dgm:cxn modelId="{58A19658-DFBA-41FF-AC5D-FF552F9DF29F}" type="presOf" srcId="{12215929-6AE7-4473-8665-4AD98B1D8ADC}" destId="{1B16D038-BF3B-4573-8A3D-1890298B5046}" srcOrd="0" destOrd="0" presId="urn:microsoft.com/office/officeart/2005/8/layout/hierarchy2"/>
    <dgm:cxn modelId="{AB53DA8B-0504-4524-BE4A-B81902FCD8E8}" type="presOf" srcId="{15BFEC00-8BF0-424B-812C-6211CB48BAB5}" destId="{6AAEF27A-CFF0-46AB-89E7-E67E4225C49B}" srcOrd="0" destOrd="0" presId="urn:microsoft.com/office/officeart/2005/8/layout/hierarchy2"/>
    <dgm:cxn modelId="{0738BBC8-3043-47F1-ACBF-CF34E14AFE6F}" type="presOf" srcId="{0DA65A98-3B9E-4210-AB71-1310F25DC60B}" destId="{5EA884E9-6CF9-4789-8B3C-CDC614F4DD67}" srcOrd="0" destOrd="0" presId="urn:microsoft.com/office/officeart/2005/8/layout/hierarchy2"/>
    <dgm:cxn modelId="{71341ACA-32F6-4F91-9AC8-89829557B1D7}" type="presParOf" srcId="{6A951408-BFCE-48CE-BBB6-5296E99687F8}" destId="{78455393-AF30-4BEB-98DB-DF0379F34AF7}" srcOrd="0" destOrd="0" presId="urn:microsoft.com/office/officeart/2005/8/layout/hierarchy2"/>
    <dgm:cxn modelId="{2E8199A7-02EC-4A42-9AB4-BC128D95C340}" type="presParOf" srcId="{78455393-AF30-4BEB-98DB-DF0379F34AF7}" destId="{D844DE08-D3C8-46A6-B42F-878F26C95F1E}" srcOrd="0" destOrd="0" presId="urn:microsoft.com/office/officeart/2005/8/layout/hierarchy2"/>
    <dgm:cxn modelId="{E97A4C0D-2BA3-42C4-B12F-EEC03CDE488F}" type="presParOf" srcId="{78455393-AF30-4BEB-98DB-DF0379F34AF7}" destId="{4C84633E-2B2B-4BCB-8437-A7E480B67403}" srcOrd="1" destOrd="0" presId="urn:microsoft.com/office/officeart/2005/8/layout/hierarchy2"/>
    <dgm:cxn modelId="{F0EDE03A-3D6E-4FD6-BD3F-FD3AB4EFFC07}" type="presParOf" srcId="{4C84633E-2B2B-4BCB-8437-A7E480B67403}" destId="{99E2DF40-6437-4F07-8F2E-79D80FBB7613}" srcOrd="0" destOrd="0" presId="urn:microsoft.com/office/officeart/2005/8/layout/hierarchy2"/>
    <dgm:cxn modelId="{B0AD74BE-39E7-450B-B2BF-7B20FB494B8F}" type="presParOf" srcId="{99E2DF40-6437-4F07-8F2E-79D80FBB7613}" destId="{D2517C91-CD98-47B1-A003-057FA67CA5D1}" srcOrd="0" destOrd="0" presId="urn:microsoft.com/office/officeart/2005/8/layout/hierarchy2"/>
    <dgm:cxn modelId="{BBFAE260-E898-486A-9F36-3AF334DAE2DC}" type="presParOf" srcId="{4C84633E-2B2B-4BCB-8437-A7E480B67403}" destId="{AA0FE6DA-83FB-4B80-8596-D30372D561A9}" srcOrd="1" destOrd="0" presId="urn:microsoft.com/office/officeart/2005/8/layout/hierarchy2"/>
    <dgm:cxn modelId="{1E2E76EB-7E77-4DF3-BAC9-85FFFDDC4F28}" type="presParOf" srcId="{AA0FE6DA-83FB-4B80-8596-D30372D561A9}" destId="{7553DE84-83A2-40EF-A695-B16F3A691097}" srcOrd="0" destOrd="0" presId="urn:microsoft.com/office/officeart/2005/8/layout/hierarchy2"/>
    <dgm:cxn modelId="{4E802FFB-6DFD-4E02-9DD1-8DF4E680E76A}" type="presParOf" srcId="{AA0FE6DA-83FB-4B80-8596-D30372D561A9}" destId="{5157CECD-1109-4E8D-A643-5F823C526620}" srcOrd="1" destOrd="0" presId="urn:microsoft.com/office/officeart/2005/8/layout/hierarchy2"/>
    <dgm:cxn modelId="{3001C237-C2BD-4D85-B4F1-CD3A6758AAB0}" type="presParOf" srcId="{5157CECD-1109-4E8D-A643-5F823C526620}" destId="{71664F23-62A3-45D4-B742-6B3578F3BC43}" srcOrd="0" destOrd="0" presId="urn:microsoft.com/office/officeart/2005/8/layout/hierarchy2"/>
    <dgm:cxn modelId="{0272A8A6-0F04-421E-B375-62D08C6C73B7}" type="presParOf" srcId="{71664F23-62A3-45D4-B742-6B3578F3BC43}" destId="{91B3F187-9C1C-4565-B582-8DD7DEA72C45}" srcOrd="0" destOrd="0" presId="urn:microsoft.com/office/officeart/2005/8/layout/hierarchy2"/>
    <dgm:cxn modelId="{A752F328-EB67-4FC6-87C8-16956EFBE771}" type="presParOf" srcId="{5157CECD-1109-4E8D-A643-5F823C526620}" destId="{F38DE976-BB3A-4B7F-826C-5FA5F57930FE}" srcOrd="1" destOrd="0" presId="urn:microsoft.com/office/officeart/2005/8/layout/hierarchy2"/>
    <dgm:cxn modelId="{DFB08591-1255-4C28-B450-BA3F625F8404}" type="presParOf" srcId="{F38DE976-BB3A-4B7F-826C-5FA5F57930FE}" destId="{1B16D038-BF3B-4573-8A3D-1890298B5046}" srcOrd="0" destOrd="0" presId="urn:microsoft.com/office/officeart/2005/8/layout/hierarchy2"/>
    <dgm:cxn modelId="{94313F93-19D1-4A4D-8942-7805C0DA7455}" type="presParOf" srcId="{F38DE976-BB3A-4B7F-826C-5FA5F57930FE}" destId="{4FC14B1B-BC02-4B15-A0A4-2A7CDA65E686}" srcOrd="1" destOrd="0" presId="urn:microsoft.com/office/officeart/2005/8/layout/hierarchy2"/>
    <dgm:cxn modelId="{C7087AC0-80EF-4771-A657-903F2D66E9B1}" type="presParOf" srcId="{5157CECD-1109-4E8D-A643-5F823C526620}" destId="{D1667392-08A5-400E-A47D-1B3AF25FE52A}" srcOrd="2" destOrd="0" presId="urn:microsoft.com/office/officeart/2005/8/layout/hierarchy2"/>
    <dgm:cxn modelId="{BB052DC4-DE7E-424C-A335-B1FBAF2D688A}" type="presParOf" srcId="{D1667392-08A5-400E-A47D-1B3AF25FE52A}" destId="{B3A493D0-2FE9-4046-9D9A-466B67365C53}" srcOrd="0" destOrd="0" presId="urn:microsoft.com/office/officeart/2005/8/layout/hierarchy2"/>
    <dgm:cxn modelId="{F29076B4-F4F4-4C1B-969B-CACC5D000ED2}" type="presParOf" srcId="{5157CECD-1109-4E8D-A643-5F823C526620}" destId="{932FFBB5-748A-42E0-8A19-6608BA9B67D5}" srcOrd="3" destOrd="0" presId="urn:microsoft.com/office/officeart/2005/8/layout/hierarchy2"/>
    <dgm:cxn modelId="{41EFFDD6-B9CC-4433-99A1-9A198FDFF167}" type="presParOf" srcId="{932FFBB5-748A-42E0-8A19-6608BA9B67D5}" destId="{F9EC1916-8065-4577-B861-94B5E85EB741}" srcOrd="0" destOrd="0" presId="urn:microsoft.com/office/officeart/2005/8/layout/hierarchy2"/>
    <dgm:cxn modelId="{66F99F86-E7D3-4B5C-86C4-ED206575ABF0}" type="presParOf" srcId="{932FFBB5-748A-42E0-8A19-6608BA9B67D5}" destId="{FDF8B7EA-1FAE-48CA-A64D-DB0CD5234BDD}" srcOrd="1" destOrd="0" presId="urn:microsoft.com/office/officeart/2005/8/layout/hierarchy2"/>
    <dgm:cxn modelId="{ABA83F22-320C-4DD4-8A82-36A79F05AC8D}" type="presParOf" srcId="{5157CECD-1109-4E8D-A643-5F823C526620}" destId="{4FC67143-A3C4-49CA-983A-D83A188633AF}" srcOrd="4" destOrd="0" presId="urn:microsoft.com/office/officeart/2005/8/layout/hierarchy2"/>
    <dgm:cxn modelId="{05AA471B-EECC-4BA5-8488-F4929831C3BF}" type="presParOf" srcId="{4FC67143-A3C4-49CA-983A-D83A188633AF}" destId="{D621044E-761C-497F-AA53-D2002AE09821}" srcOrd="0" destOrd="0" presId="urn:microsoft.com/office/officeart/2005/8/layout/hierarchy2"/>
    <dgm:cxn modelId="{60028328-693A-4428-B244-D7A639D879C3}" type="presParOf" srcId="{5157CECD-1109-4E8D-A643-5F823C526620}" destId="{5D06C624-5C27-478A-9BAA-D455E9D307C7}" srcOrd="5" destOrd="0" presId="urn:microsoft.com/office/officeart/2005/8/layout/hierarchy2"/>
    <dgm:cxn modelId="{B44127E0-2FEB-44F1-931B-96D88CD3D6AE}" type="presParOf" srcId="{5D06C624-5C27-478A-9BAA-D455E9D307C7}" destId="{6BBEBF5B-FED1-46D5-B4BD-B746E33E479D}" srcOrd="0" destOrd="0" presId="urn:microsoft.com/office/officeart/2005/8/layout/hierarchy2"/>
    <dgm:cxn modelId="{8AE82DC1-FBEC-42CE-BF01-F67A383EA457}" type="presParOf" srcId="{5D06C624-5C27-478A-9BAA-D455E9D307C7}" destId="{482911C0-2BE1-4BC0-A966-9C1A5B929C05}" srcOrd="1" destOrd="0" presId="urn:microsoft.com/office/officeart/2005/8/layout/hierarchy2"/>
    <dgm:cxn modelId="{67C66C50-7677-4D70-A96D-61CA9BF20733}" type="presParOf" srcId="{5157CECD-1109-4E8D-A643-5F823C526620}" destId="{34DA80DF-C9F3-4B91-8344-8D94A6373D31}" srcOrd="6" destOrd="0" presId="urn:microsoft.com/office/officeart/2005/8/layout/hierarchy2"/>
    <dgm:cxn modelId="{3CE207F9-6AC1-446E-A9A0-D07B83B0F5DE}" type="presParOf" srcId="{34DA80DF-C9F3-4B91-8344-8D94A6373D31}" destId="{C158577F-04B7-4841-A954-51BD6529841D}" srcOrd="0" destOrd="0" presId="urn:microsoft.com/office/officeart/2005/8/layout/hierarchy2"/>
    <dgm:cxn modelId="{362963A1-614D-4BA4-83CE-D9E47766963F}" type="presParOf" srcId="{5157CECD-1109-4E8D-A643-5F823C526620}" destId="{0B6ED063-302D-4DF6-B0FC-D515177377DA}" srcOrd="7" destOrd="0" presId="urn:microsoft.com/office/officeart/2005/8/layout/hierarchy2"/>
    <dgm:cxn modelId="{CED47042-EF6C-4778-BE69-09919B8BF4E7}" type="presParOf" srcId="{0B6ED063-302D-4DF6-B0FC-D515177377DA}" destId="{BEE62EB9-4BC9-4278-B431-6B95B0C29736}" srcOrd="0" destOrd="0" presId="urn:microsoft.com/office/officeart/2005/8/layout/hierarchy2"/>
    <dgm:cxn modelId="{992352C9-6017-473C-A77B-356E4C8992B7}" type="presParOf" srcId="{0B6ED063-302D-4DF6-B0FC-D515177377DA}" destId="{0FA1556F-D551-412D-A2E0-79985EE7AA86}" srcOrd="1" destOrd="0" presId="urn:microsoft.com/office/officeart/2005/8/layout/hierarchy2"/>
    <dgm:cxn modelId="{02F3F1FA-32C1-42F8-B531-BA0B2A406EE2}" type="presParOf" srcId="{5157CECD-1109-4E8D-A643-5F823C526620}" destId="{DABE1BB0-6FBC-4DB5-BA69-ACBDD395C425}" srcOrd="8" destOrd="0" presId="urn:microsoft.com/office/officeart/2005/8/layout/hierarchy2"/>
    <dgm:cxn modelId="{0A7EF603-DC90-47F1-AFC7-ABF81FA5B965}" type="presParOf" srcId="{DABE1BB0-6FBC-4DB5-BA69-ACBDD395C425}" destId="{73658599-AFA6-4FA5-B3AD-84ECA55BD92C}" srcOrd="0" destOrd="0" presId="urn:microsoft.com/office/officeart/2005/8/layout/hierarchy2"/>
    <dgm:cxn modelId="{FBE2A2D6-16AC-4860-AB68-964630D02D12}" type="presParOf" srcId="{5157CECD-1109-4E8D-A643-5F823C526620}" destId="{0326BC33-BCFA-4028-ACB5-3B7F71C1D449}" srcOrd="9" destOrd="0" presId="urn:microsoft.com/office/officeart/2005/8/layout/hierarchy2"/>
    <dgm:cxn modelId="{41CB2DA5-3C9A-46FE-8F6E-1A9E495F283B}" type="presParOf" srcId="{0326BC33-BCFA-4028-ACB5-3B7F71C1D449}" destId="{C4FAF5E1-9087-4502-A0C1-6CB0C16C40B6}" srcOrd="0" destOrd="0" presId="urn:microsoft.com/office/officeart/2005/8/layout/hierarchy2"/>
    <dgm:cxn modelId="{526BC0EA-6F6B-43AA-A09F-41AB811D68CD}" type="presParOf" srcId="{0326BC33-BCFA-4028-ACB5-3B7F71C1D449}" destId="{80E7C15B-8CF7-4E9C-A104-B2DC73A66A5F}" srcOrd="1" destOrd="0" presId="urn:microsoft.com/office/officeart/2005/8/layout/hierarchy2"/>
    <dgm:cxn modelId="{8C7F4CD4-794E-4C58-B6CB-BB460CBB6DDC}" type="presParOf" srcId="{5157CECD-1109-4E8D-A643-5F823C526620}" destId="{6AAEF27A-CFF0-46AB-89E7-E67E4225C49B}" srcOrd="10" destOrd="0" presId="urn:microsoft.com/office/officeart/2005/8/layout/hierarchy2"/>
    <dgm:cxn modelId="{F7A69DA0-72E1-4B2F-9B61-749FADA1A138}" type="presParOf" srcId="{6AAEF27A-CFF0-46AB-89E7-E67E4225C49B}" destId="{7CAD9913-F4D5-418B-B9FF-F9F360CCA625}" srcOrd="0" destOrd="0" presId="urn:microsoft.com/office/officeart/2005/8/layout/hierarchy2"/>
    <dgm:cxn modelId="{2BC1A4ED-B71E-4766-960E-2869BBF36925}" type="presParOf" srcId="{5157CECD-1109-4E8D-A643-5F823C526620}" destId="{F0245597-1AE3-45CC-9F4B-181A75FEE065}" srcOrd="11" destOrd="0" presId="urn:microsoft.com/office/officeart/2005/8/layout/hierarchy2"/>
    <dgm:cxn modelId="{9F70A77D-6DAB-463A-8305-0E524D558CDD}" type="presParOf" srcId="{F0245597-1AE3-45CC-9F4B-181A75FEE065}" destId="{C56CD8FA-6820-4927-857B-24AC03A0848E}" srcOrd="0" destOrd="0" presId="urn:microsoft.com/office/officeart/2005/8/layout/hierarchy2"/>
    <dgm:cxn modelId="{9A781F30-49C7-40B5-BE9C-C9071550D32F}" type="presParOf" srcId="{F0245597-1AE3-45CC-9F4B-181A75FEE065}" destId="{FC3E4ECE-52E6-409D-88B1-D5CB816B08A4}" srcOrd="1" destOrd="0" presId="urn:microsoft.com/office/officeart/2005/8/layout/hierarchy2"/>
    <dgm:cxn modelId="{3CA1E650-03B3-4E3C-8092-700C02FB79D7}" type="presParOf" srcId="{5157CECD-1109-4E8D-A643-5F823C526620}" destId="{BE94FC41-7E45-4EC8-929B-E375718E9CFD}" srcOrd="12" destOrd="0" presId="urn:microsoft.com/office/officeart/2005/8/layout/hierarchy2"/>
    <dgm:cxn modelId="{EF5BCCD4-F8AD-4DCF-B972-C86D1FDB9B8C}" type="presParOf" srcId="{BE94FC41-7E45-4EC8-929B-E375718E9CFD}" destId="{F807C5DA-62F5-4DA2-8E25-CF1093B0137B}" srcOrd="0" destOrd="0" presId="urn:microsoft.com/office/officeart/2005/8/layout/hierarchy2"/>
    <dgm:cxn modelId="{6D6BA19E-3C08-4E3F-A35D-D7CB8913B7CE}" type="presParOf" srcId="{5157CECD-1109-4E8D-A643-5F823C526620}" destId="{4B55DFD1-1535-4CFF-8DC5-569969D00208}" srcOrd="13" destOrd="0" presId="urn:microsoft.com/office/officeart/2005/8/layout/hierarchy2"/>
    <dgm:cxn modelId="{DCCB7347-267C-4E3C-AAFB-4A8BA08A1A49}" type="presParOf" srcId="{4B55DFD1-1535-4CFF-8DC5-569969D00208}" destId="{A498F82E-BAFD-4F2E-9519-0B8C1ED23FD3}" srcOrd="0" destOrd="0" presId="urn:microsoft.com/office/officeart/2005/8/layout/hierarchy2"/>
    <dgm:cxn modelId="{697732C7-E3B2-4CE1-AC9E-145BDE35AB64}" type="presParOf" srcId="{4B55DFD1-1535-4CFF-8DC5-569969D00208}" destId="{F098D1B3-0B2B-4FE1-B405-AC3CBB75FB8E}" srcOrd="1" destOrd="0" presId="urn:microsoft.com/office/officeart/2005/8/layout/hierarchy2"/>
    <dgm:cxn modelId="{C790F140-BE60-4B33-81CC-956650A63898}" type="presParOf" srcId="{5157CECD-1109-4E8D-A643-5F823C526620}" destId="{9F497E88-9EE3-4B0E-BF38-F02082D514F8}" srcOrd="14" destOrd="0" presId="urn:microsoft.com/office/officeart/2005/8/layout/hierarchy2"/>
    <dgm:cxn modelId="{633D7B21-7F01-4CFD-9B5F-9162C89E7268}" type="presParOf" srcId="{9F497E88-9EE3-4B0E-BF38-F02082D514F8}" destId="{2CBAF20D-C1DF-4B36-9E86-5B7B316B9B76}" srcOrd="0" destOrd="0" presId="urn:microsoft.com/office/officeart/2005/8/layout/hierarchy2"/>
    <dgm:cxn modelId="{F4F4FC83-1996-4009-93F0-687DA2918564}" type="presParOf" srcId="{5157CECD-1109-4E8D-A643-5F823C526620}" destId="{D5EE31AF-813C-463D-90A8-4240F3B61443}" srcOrd="15" destOrd="0" presId="urn:microsoft.com/office/officeart/2005/8/layout/hierarchy2"/>
    <dgm:cxn modelId="{565B6D85-1913-4DF3-B35B-BBF3D2864A55}" type="presParOf" srcId="{D5EE31AF-813C-463D-90A8-4240F3B61443}" destId="{971DCA25-CA70-406F-A12F-81E9A4B41B13}" srcOrd="0" destOrd="0" presId="urn:microsoft.com/office/officeart/2005/8/layout/hierarchy2"/>
    <dgm:cxn modelId="{6766FE3B-F196-4FC5-810C-43BFF9CB285D}" type="presParOf" srcId="{D5EE31AF-813C-463D-90A8-4240F3B61443}" destId="{00B78FD1-5652-46F5-B9FA-D35C8039AC88}" srcOrd="1" destOrd="0" presId="urn:microsoft.com/office/officeart/2005/8/layout/hierarchy2"/>
    <dgm:cxn modelId="{CFA40E8B-5B63-47AB-B29D-2BDA37EACA8B}" type="presParOf" srcId="{5157CECD-1109-4E8D-A643-5F823C526620}" destId="{1642E9A8-05F5-4DD9-8853-EB0B8B3CBAB0}" srcOrd="16" destOrd="0" presId="urn:microsoft.com/office/officeart/2005/8/layout/hierarchy2"/>
    <dgm:cxn modelId="{6F884BBC-55ED-429E-83BE-AC87067CF71F}" type="presParOf" srcId="{1642E9A8-05F5-4DD9-8853-EB0B8B3CBAB0}" destId="{B80FA7EE-0B0F-4C6A-8A52-16B4B0AA9806}" srcOrd="0" destOrd="0" presId="urn:microsoft.com/office/officeart/2005/8/layout/hierarchy2"/>
    <dgm:cxn modelId="{2A33F78C-F988-4496-90EF-7B65B75CAFC0}" type="presParOf" srcId="{5157CECD-1109-4E8D-A643-5F823C526620}" destId="{13691608-4442-4A64-AB82-88A15FDA2CD6}" srcOrd="17" destOrd="0" presId="urn:microsoft.com/office/officeart/2005/8/layout/hierarchy2"/>
    <dgm:cxn modelId="{72205DB0-C4F2-4150-885D-998A56B5CB25}" type="presParOf" srcId="{13691608-4442-4A64-AB82-88A15FDA2CD6}" destId="{72214F6E-4077-473E-BF8C-AEA5D0F63B4E}" srcOrd="0" destOrd="0" presId="urn:microsoft.com/office/officeart/2005/8/layout/hierarchy2"/>
    <dgm:cxn modelId="{0D2CD850-7901-49A7-8B8C-D415A802D0B1}" type="presParOf" srcId="{13691608-4442-4A64-AB82-88A15FDA2CD6}" destId="{EE7C7243-B432-4CC3-A23D-914D1637EA11}" srcOrd="1" destOrd="0" presId="urn:microsoft.com/office/officeart/2005/8/layout/hierarchy2"/>
    <dgm:cxn modelId="{E994124B-8E3A-4161-9605-ECA0B8B95C83}" type="presParOf" srcId="{5157CECD-1109-4E8D-A643-5F823C526620}" destId="{F8AACCF6-CFE7-402F-B8ED-29BC5733A870}" srcOrd="18" destOrd="0" presId="urn:microsoft.com/office/officeart/2005/8/layout/hierarchy2"/>
    <dgm:cxn modelId="{D32DE5E4-D6BD-41A2-AF0B-41261B3A4011}" type="presParOf" srcId="{F8AACCF6-CFE7-402F-B8ED-29BC5733A870}" destId="{49209AC6-2E93-4812-BC92-F8809F087070}" srcOrd="0" destOrd="0" presId="urn:microsoft.com/office/officeart/2005/8/layout/hierarchy2"/>
    <dgm:cxn modelId="{13209714-A6FF-476F-88C9-96FB5C008578}" type="presParOf" srcId="{5157CECD-1109-4E8D-A643-5F823C526620}" destId="{14F85FE0-99B6-4554-8C8C-B80783EC9C64}" srcOrd="19" destOrd="0" presId="urn:microsoft.com/office/officeart/2005/8/layout/hierarchy2"/>
    <dgm:cxn modelId="{35525065-3DF1-4CD3-BACB-F0EB48B6CF83}" type="presParOf" srcId="{14F85FE0-99B6-4554-8C8C-B80783EC9C64}" destId="{232E3FC3-F2E5-40D9-9802-02FEC26B0864}" srcOrd="0" destOrd="0" presId="urn:microsoft.com/office/officeart/2005/8/layout/hierarchy2"/>
    <dgm:cxn modelId="{13B7CB8E-1576-40C0-925B-438963CFC5E3}" type="presParOf" srcId="{14F85FE0-99B6-4554-8C8C-B80783EC9C64}" destId="{91DE007A-6D8E-4311-9D70-D87BDD3AD315}" srcOrd="1" destOrd="0" presId="urn:microsoft.com/office/officeart/2005/8/layout/hierarchy2"/>
    <dgm:cxn modelId="{662D0CEA-F9F4-4567-8DCD-603D7A27E146}" type="presParOf" srcId="{5157CECD-1109-4E8D-A643-5F823C526620}" destId="{A22484D8-88D9-4A8E-AD4D-366762E28902}" srcOrd="20" destOrd="0" presId="urn:microsoft.com/office/officeart/2005/8/layout/hierarchy2"/>
    <dgm:cxn modelId="{B2D9A70D-0A78-44D5-8769-323AE17BA865}" type="presParOf" srcId="{A22484D8-88D9-4A8E-AD4D-366762E28902}" destId="{74CCCE04-5B34-4268-9B28-31D835ABC869}" srcOrd="0" destOrd="0" presId="urn:microsoft.com/office/officeart/2005/8/layout/hierarchy2"/>
    <dgm:cxn modelId="{F69319E5-262A-4D49-99B3-C8E59367E780}" type="presParOf" srcId="{5157CECD-1109-4E8D-A643-5F823C526620}" destId="{DA6DD4B1-0B6F-4799-B570-6A8A5C1216AA}" srcOrd="21" destOrd="0" presId="urn:microsoft.com/office/officeart/2005/8/layout/hierarchy2"/>
    <dgm:cxn modelId="{3FCD0496-AF72-4E99-8C71-A31BBD409381}" type="presParOf" srcId="{DA6DD4B1-0B6F-4799-B570-6A8A5C1216AA}" destId="{1F479AC0-84F6-4267-86ED-B588DB647B4D}" srcOrd="0" destOrd="0" presId="urn:microsoft.com/office/officeart/2005/8/layout/hierarchy2"/>
    <dgm:cxn modelId="{4DF17725-E8E3-4474-A759-CAC1839FD3FA}" type="presParOf" srcId="{DA6DD4B1-0B6F-4799-B570-6A8A5C1216AA}" destId="{55545A84-BB6E-43BF-A839-D53A82F1F80F}" srcOrd="1" destOrd="0" presId="urn:microsoft.com/office/officeart/2005/8/layout/hierarchy2"/>
    <dgm:cxn modelId="{1C8A37F3-5C8A-4636-B576-89499E679A53}" type="presParOf" srcId="{5157CECD-1109-4E8D-A643-5F823C526620}" destId="{38CBF0CF-DF9C-4635-8162-00C9EDAB6B38}" srcOrd="22" destOrd="0" presId="urn:microsoft.com/office/officeart/2005/8/layout/hierarchy2"/>
    <dgm:cxn modelId="{CA502071-9B57-4542-8DAC-9889E5EF275B}" type="presParOf" srcId="{38CBF0CF-DF9C-4635-8162-00C9EDAB6B38}" destId="{0C747E17-E4F9-4CCB-A1B1-5520DBCC9CEF}" srcOrd="0" destOrd="0" presId="urn:microsoft.com/office/officeart/2005/8/layout/hierarchy2"/>
    <dgm:cxn modelId="{3E0AA9A3-5384-48E1-9D4A-8CDEBF4A98A6}" type="presParOf" srcId="{5157CECD-1109-4E8D-A643-5F823C526620}" destId="{9EB9600D-F3DC-4D91-890B-9E391D143DF7}" srcOrd="23" destOrd="0" presId="urn:microsoft.com/office/officeart/2005/8/layout/hierarchy2"/>
    <dgm:cxn modelId="{A890F6C7-F266-4D46-99B4-CB9B2EA1BB0B}" type="presParOf" srcId="{9EB9600D-F3DC-4D91-890B-9E391D143DF7}" destId="{0A8BD01C-70BE-4D22-8EBB-A96F19A9DB2C}" srcOrd="0" destOrd="0" presId="urn:microsoft.com/office/officeart/2005/8/layout/hierarchy2"/>
    <dgm:cxn modelId="{0343AC96-C634-44FB-B4CB-99644FE2B8DC}" type="presParOf" srcId="{9EB9600D-F3DC-4D91-890B-9E391D143DF7}" destId="{95FC34B3-EB01-42F8-A921-9616FF7A69CF}" srcOrd="1" destOrd="0" presId="urn:microsoft.com/office/officeart/2005/8/layout/hierarchy2"/>
    <dgm:cxn modelId="{D1B890E8-126A-451F-9911-A370B215D684}" type="presParOf" srcId="{5157CECD-1109-4E8D-A643-5F823C526620}" destId="{AB85DCB8-E6AC-46D8-AA7D-EF2B5135B688}" srcOrd="24" destOrd="0" presId="urn:microsoft.com/office/officeart/2005/8/layout/hierarchy2"/>
    <dgm:cxn modelId="{708ED461-0BEC-436F-801F-0B94B1149F14}" type="presParOf" srcId="{AB85DCB8-E6AC-46D8-AA7D-EF2B5135B688}" destId="{76D37528-8758-462F-9A24-15F4E7D03C7C}" srcOrd="0" destOrd="0" presId="urn:microsoft.com/office/officeart/2005/8/layout/hierarchy2"/>
    <dgm:cxn modelId="{E1AC9F0F-416E-4978-A580-427B2339701B}" type="presParOf" srcId="{5157CECD-1109-4E8D-A643-5F823C526620}" destId="{7D2DCFDA-0378-426C-A275-969B67938103}" srcOrd="25" destOrd="0" presId="urn:microsoft.com/office/officeart/2005/8/layout/hierarchy2"/>
    <dgm:cxn modelId="{3A5E7B41-1FFB-4620-8FE2-A9CCA82A9F4B}" type="presParOf" srcId="{7D2DCFDA-0378-426C-A275-969B67938103}" destId="{66457418-62B0-4CF7-8E2D-C279A9219CDE}" srcOrd="0" destOrd="0" presId="urn:microsoft.com/office/officeart/2005/8/layout/hierarchy2"/>
    <dgm:cxn modelId="{3BA52451-EDDC-49B1-83D1-299B378584C9}" type="presParOf" srcId="{7D2DCFDA-0378-426C-A275-969B67938103}" destId="{E0763076-ABFD-4672-84C4-6E4902E788CD}" srcOrd="1" destOrd="0" presId="urn:microsoft.com/office/officeart/2005/8/layout/hierarchy2"/>
    <dgm:cxn modelId="{B93EEA82-7581-4321-9A4A-A135290D64C6}" type="presParOf" srcId="{5157CECD-1109-4E8D-A643-5F823C526620}" destId="{4EAF1BA9-1E2E-42D0-8B45-203DE822089C}" srcOrd="26" destOrd="0" presId="urn:microsoft.com/office/officeart/2005/8/layout/hierarchy2"/>
    <dgm:cxn modelId="{5FD96F07-31D5-4F4F-8B85-F9157D2BE92C}" type="presParOf" srcId="{4EAF1BA9-1E2E-42D0-8B45-203DE822089C}" destId="{42996DB6-E9C4-4D9D-95DC-39E2177AF04C}" srcOrd="0" destOrd="0" presId="urn:microsoft.com/office/officeart/2005/8/layout/hierarchy2"/>
    <dgm:cxn modelId="{EE2AE262-5B57-4214-9FCE-04F720381C49}" type="presParOf" srcId="{5157CECD-1109-4E8D-A643-5F823C526620}" destId="{60EFDE43-8261-458C-8919-FDA90254DF6E}" srcOrd="27" destOrd="0" presId="urn:microsoft.com/office/officeart/2005/8/layout/hierarchy2"/>
    <dgm:cxn modelId="{3BE03646-55AF-41DB-9A72-477023DD76F8}" type="presParOf" srcId="{60EFDE43-8261-458C-8919-FDA90254DF6E}" destId="{42963CEA-510C-416E-ACE7-36D08610952E}" srcOrd="0" destOrd="0" presId="urn:microsoft.com/office/officeart/2005/8/layout/hierarchy2"/>
    <dgm:cxn modelId="{2AE8B6A7-B438-4148-AECD-1AD180868329}" type="presParOf" srcId="{60EFDE43-8261-458C-8919-FDA90254DF6E}" destId="{99177CBA-A2D8-4715-BB16-0C99346CB734}" srcOrd="1" destOrd="0" presId="urn:microsoft.com/office/officeart/2005/8/layout/hierarchy2"/>
    <dgm:cxn modelId="{7D64F23D-945A-4831-BABB-F6ACEE0DA3A4}" type="presParOf" srcId="{5157CECD-1109-4E8D-A643-5F823C526620}" destId="{C847FA65-0B37-4E52-A63B-4CDD4ED59FCA}" srcOrd="28" destOrd="0" presId="urn:microsoft.com/office/officeart/2005/8/layout/hierarchy2"/>
    <dgm:cxn modelId="{BE9F8B80-25A1-4FF3-AC0C-CE33A9A7BD04}" type="presParOf" srcId="{C847FA65-0B37-4E52-A63B-4CDD4ED59FCA}" destId="{6B9E54D5-136F-4A04-B8E1-6DF53875F682}" srcOrd="0" destOrd="0" presId="urn:microsoft.com/office/officeart/2005/8/layout/hierarchy2"/>
    <dgm:cxn modelId="{9937832A-C8D1-43C0-A2BC-1AD56E590CC9}" type="presParOf" srcId="{5157CECD-1109-4E8D-A643-5F823C526620}" destId="{7612F635-A426-43BF-8A1E-559D13074D33}" srcOrd="29" destOrd="0" presId="urn:microsoft.com/office/officeart/2005/8/layout/hierarchy2"/>
    <dgm:cxn modelId="{62AC2338-0634-401B-B161-B7D65D603C59}" type="presParOf" srcId="{7612F635-A426-43BF-8A1E-559D13074D33}" destId="{B7091056-F701-4AF7-B6E3-D1841F080D69}" srcOrd="0" destOrd="0" presId="urn:microsoft.com/office/officeart/2005/8/layout/hierarchy2"/>
    <dgm:cxn modelId="{87450AB9-7425-48AE-A90F-0AC06F3A1ADD}" type="presParOf" srcId="{7612F635-A426-43BF-8A1E-559D13074D33}" destId="{52132C01-0DA7-4A30-9E17-341DCB9FB311}" srcOrd="1" destOrd="0" presId="urn:microsoft.com/office/officeart/2005/8/layout/hierarchy2"/>
    <dgm:cxn modelId="{E112EA0B-4743-4C80-AB83-9DAEAC5E3C46}" type="presParOf" srcId="{5157CECD-1109-4E8D-A643-5F823C526620}" destId="{D9FA3899-4C64-444A-8515-340B7EF42440}" srcOrd="30" destOrd="0" presId="urn:microsoft.com/office/officeart/2005/8/layout/hierarchy2"/>
    <dgm:cxn modelId="{B3CEB273-F192-4584-A077-DD9CA1D9E25A}" type="presParOf" srcId="{D9FA3899-4C64-444A-8515-340B7EF42440}" destId="{58C6AA60-6F3B-40DB-9946-76A58571817F}" srcOrd="0" destOrd="0" presId="urn:microsoft.com/office/officeart/2005/8/layout/hierarchy2"/>
    <dgm:cxn modelId="{FD1E8B75-0485-412D-9420-21EC62B3AABD}" type="presParOf" srcId="{5157CECD-1109-4E8D-A643-5F823C526620}" destId="{A40542FA-83EF-4C80-952A-092D45A110BB}" srcOrd="31" destOrd="0" presId="urn:microsoft.com/office/officeart/2005/8/layout/hierarchy2"/>
    <dgm:cxn modelId="{EBCA6BA1-6E7D-44F1-BF28-969797B30C25}" type="presParOf" srcId="{A40542FA-83EF-4C80-952A-092D45A110BB}" destId="{9F07CD4A-318D-4205-B8A7-B8254F09A4FF}" srcOrd="0" destOrd="0" presId="urn:microsoft.com/office/officeart/2005/8/layout/hierarchy2"/>
    <dgm:cxn modelId="{F8E611B8-0CA7-4001-9270-83CABBC41E39}" type="presParOf" srcId="{A40542FA-83EF-4C80-952A-092D45A110BB}" destId="{884B0204-59EC-4C86-B82A-34AB4BF04212}" srcOrd="1" destOrd="0" presId="urn:microsoft.com/office/officeart/2005/8/layout/hierarchy2"/>
    <dgm:cxn modelId="{F60F246E-A342-42C1-A636-0AA246575C1A}" type="presParOf" srcId="{5157CECD-1109-4E8D-A643-5F823C526620}" destId="{2B11C088-24B1-4E33-894C-0C75E2725FF1}" srcOrd="32" destOrd="0" presId="urn:microsoft.com/office/officeart/2005/8/layout/hierarchy2"/>
    <dgm:cxn modelId="{12019D65-EF59-43E6-AA93-71097AB0D777}" type="presParOf" srcId="{2B11C088-24B1-4E33-894C-0C75E2725FF1}" destId="{C991F14E-1E6A-4E8F-A6E3-D4D7572941DD}" srcOrd="0" destOrd="0" presId="urn:microsoft.com/office/officeart/2005/8/layout/hierarchy2"/>
    <dgm:cxn modelId="{FF52F035-E407-4694-82B6-0A91D6A79DCA}" type="presParOf" srcId="{5157CECD-1109-4E8D-A643-5F823C526620}" destId="{6ECA1B46-3B1F-46BB-BEB2-1C30406F133D}" srcOrd="33" destOrd="0" presId="urn:microsoft.com/office/officeart/2005/8/layout/hierarchy2"/>
    <dgm:cxn modelId="{F5B8DCBD-7D95-432C-941D-2737DA88B6F7}" type="presParOf" srcId="{6ECA1B46-3B1F-46BB-BEB2-1C30406F133D}" destId="{89A9170F-394A-46D3-BEE1-B36921F6E1C6}" srcOrd="0" destOrd="0" presId="urn:microsoft.com/office/officeart/2005/8/layout/hierarchy2"/>
    <dgm:cxn modelId="{5683D3B6-542E-49CF-AEA2-7A16BE8479B8}" type="presParOf" srcId="{6ECA1B46-3B1F-46BB-BEB2-1C30406F133D}" destId="{A30014BD-86F7-44A6-A63F-6D274212635F}" srcOrd="1" destOrd="0" presId="urn:microsoft.com/office/officeart/2005/8/layout/hierarchy2"/>
    <dgm:cxn modelId="{2C17A37D-52C3-46FA-85E4-8657CF33CB54}" type="presParOf" srcId="{5157CECD-1109-4E8D-A643-5F823C526620}" destId="{FDBCCBDA-7886-4198-A550-D751C46FBF9D}" srcOrd="34" destOrd="0" presId="urn:microsoft.com/office/officeart/2005/8/layout/hierarchy2"/>
    <dgm:cxn modelId="{C62CDE7A-E57C-4139-B185-E6E6122461D1}" type="presParOf" srcId="{FDBCCBDA-7886-4198-A550-D751C46FBF9D}" destId="{6BC97E7D-2A52-423C-8E1D-64FAC781C55A}" srcOrd="0" destOrd="0" presId="urn:microsoft.com/office/officeart/2005/8/layout/hierarchy2"/>
    <dgm:cxn modelId="{1DBD18A1-FADC-4C14-AAAA-114612FB0AB7}" type="presParOf" srcId="{5157CECD-1109-4E8D-A643-5F823C526620}" destId="{4979C86C-5959-49AE-BAD3-73C4F5C0427F}" srcOrd="35" destOrd="0" presId="urn:microsoft.com/office/officeart/2005/8/layout/hierarchy2"/>
    <dgm:cxn modelId="{0955A533-134E-42E3-B578-F275DDBC0997}" type="presParOf" srcId="{4979C86C-5959-49AE-BAD3-73C4F5C0427F}" destId="{5DDE389C-DAA1-4E94-8130-EE2EA40B9C82}" srcOrd="0" destOrd="0" presId="urn:microsoft.com/office/officeart/2005/8/layout/hierarchy2"/>
    <dgm:cxn modelId="{0438CDBF-9941-4C62-9152-D0D23C241064}" type="presParOf" srcId="{4979C86C-5959-49AE-BAD3-73C4F5C0427F}" destId="{F248A321-8DF9-4DE5-AE85-1A46FE2473C4}" srcOrd="1" destOrd="0" presId="urn:microsoft.com/office/officeart/2005/8/layout/hierarchy2"/>
    <dgm:cxn modelId="{7562184A-1F8E-4514-8392-3591D058B971}" type="presParOf" srcId="{4C84633E-2B2B-4BCB-8437-A7E480B67403}" destId="{31CC053B-4DB5-43B5-8E3D-F683C9733F04}" srcOrd="2" destOrd="0" presId="urn:microsoft.com/office/officeart/2005/8/layout/hierarchy2"/>
    <dgm:cxn modelId="{425C2D6A-2684-4F0D-B50F-B22305D073B9}" type="presParOf" srcId="{31CC053B-4DB5-43B5-8E3D-F683C9733F04}" destId="{2EA2EF79-8EF4-4A77-9318-2B0FD30C1AAB}" srcOrd="0" destOrd="0" presId="urn:microsoft.com/office/officeart/2005/8/layout/hierarchy2"/>
    <dgm:cxn modelId="{A85F1B05-1699-4C45-8230-A3416E43EE7A}" type="presParOf" srcId="{4C84633E-2B2B-4BCB-8437-A7E480B67403}" destId="{A4C478D0-6B73-4839-A358-1C4667665F35}" srcOrd="3" destOrd="0" presId="urn:microsoft.com/office/officeart/2005/8/layout/hierarchy2"/>
    <dgm:cxn modelId="{72BA4CD6-998C-4CC8-8107-51C36EB50D7E}" type="presParOf" srcId="{A4C478D0-6B73-4839-A358-1C4667665F35}" destId="{436B8739-C5A6-4C15-B0ED-4D1CE39CB43C}" srcOrd="0" destOrd="0" presId="urn:microsoft.com/office/officeart/2005/8/layout/hierarchy2"/>
    <dgm:cxn modelId="{4E8F6B7F-23ED-48BB-A414-6EDF96DAA297}" type="presParOf" srcId="{A4C478D0-6B73-4839-A358-1C4667665F35}" destId="{CB54DBE0-3FAC-4B06-89D8-EE85B26A73C9}" srcOrd="1" destOrd="0" presId="urn:microsoft.com/office/officeart/2005/8/layout/hierarchy2"/>
    <dgm:cxn modelId="{2AF6761D-56D7-4D48-BA63-9C748F7BD3F1}" type="presParOf" srcId="{CB54DBE0-3FAC-4B06-89D8-EE85B26A73C9}" destId="{60CF692B-2C90-486F-8E39-2CE7219D0895}" srcOrd="0" destOrd="0" presId="urn:microsoft.com/office/officeart/2005/8/layout/hierarchy2"/>
    <dgm:cxn modelId="{5344E470-BAA7-47E1-9B3C-05DCC1B9657D}" type="presParOf" srcId="{60CF692B-2C90-486F-8E39-2CE7219D0895}" destId="{8FEE4A9A-8969-4DEB-9713-07A7DBD115B7}" srcOrd="0" destOrd="0" presId="urn:microsoft.com/office/officeart/2005/8/layout/hierarchy2"/>
    <dgm:cxn modelId="{C82CC954-FF48-4859-8972-7C77300D0333}" type="presParOf" srcId="{CB54DBE0-3FAC-4B06-89D8-EE85B26A73C9}" destId="{D13AD490-B77D-4D86-8102-BEF7937998BE}" srcOrd="1" destOrd="0" presId="urn:microsoft.com/office/officeart/2005/8/layout/hierarchy2"/>
    <dgm:cxn modelId="{1602940A-52B7-4465-9568-0542BC92C6B2}" type="presParOf" srcId="{D13AD490-B77D-4D86-8102-BEF7937998BE}" destId="{5EA884E9-6CF9-4789-8B3C-CDC614F4DD67}" srcOrd="0" destOrd="0" presId="urn:microsoft.com/office/officeart/2005/8/layout/hierarchy2"/>
    <dgm:cxn modelId="{129B29DC-B9B8-4848-8606-E92BD4BEE093}" type="presParOf" srcId="{D13AD490-B77D-4D86-8102-BEF7937998BE}" destId="{CAB0091C-6349-4F9B-8FEE-5BD77022D61B}" srcOrd="1" destOrd="0" presId="urn:microsoft.com/office/officeart/2005/8/layout/hierarchy2"/>
    <dgm:cxn modelId="{6ACCE8AD-4AF0-4154-8AF8-B6A9C9BD9D33}" type="presParOf" srcId="{CB54DBE0-3FAC-4B06-89D8-EE85B26A73C9}" destId="{8CD6D8AF-8F64-4643-93A2-B802E9D13D18}" srcOrd="2" destOrd="0" presId="urn:microsoft.com/office/officeart/2005/8/layout/hierarchy2"/>
    <dgm:cxn modelId="{109F1128-2E2F-4A65-B443-0BB5982F32D7}" type="presParOf" srcId="{8CD6D8AF-8F64-4643-93A2-B802E9D13D18}" destId="{B6CD9049-C3B5-471D-86D3-57BE215BD645}" srcOrd="0" destOrd="0" presId="urn:microsoft.com/office/officeart/2005/8/layout/hierarchy2"/>
    <dgm:cxn modelId="{75030E5F-324F-439A-890C-E3B096F52D4F}" type="presParOf" srcId="{CB54DBE0-3FAC-4B06-89D8-EE85B26A73C9}" destId="{ACED0CC2-5142-4391-A974-C8A1DA828F97}" srcOrd="3" destOrd="0" presId="urn:microsoft.com/office/officeart/2005/8/layout/hierarchy2"/>
    <dgm:cxn modelId="{396279DB-F104-4EE1-B9C1-8AD7E6D16D20}" type="presParOf" srcId="{ACED0CC2-5142-4391-A974-C8A1DA828F97}" destId="{C7034579-8E80-4D1A-BF61-A57342567F4C}" srcOrd="0" destOrd="0" presId="urn:microsoft.com/office/officeart/2005/8/layout/hierarchy2"/>
    <dgm:cxn modelId="{6EC1C897-E65C-40BA-80F2-00AA8AA7874A}" type="presParOf" srcId="{ACED0CC2-5142-4391-A974-C8A1DA828F97}" destId="{EC24ED2B-C39A-45D2-9A5B-0FC8DFBD2AF2}" srcOrd="1" destOrd="0" presId="urn:microsoft.com/office/officeart/2005/8/layout/hierarchy2"/>
    <dgm:cxn modelId="{08EC2473-27AF-4755-843C-803AA5267C74}" type="presParOf" srcId="{CB54DBE0-3FAC-4B06-89D8-EE85B26A73C9}" destId="{F2BBC305-1F87-4F4E-82A1-C05C2963265B}" srcOrd="4" destOrd="0" presId="urn:microsoft.com/office/officeart/2005/8/layout/hierarchy2"/>
    <dgm:cxn modelId="{84BBA367-282C-464F-833D-D39C8FEC1EF8}" type="presParOf" srcId="{F2BBC305-1F87-4F4E-82A1-C05C2963265B}" destId="{BE508878-67FD-4AA5-8674-45DE5876D25E}" srcOrd="0" destOrd="0" presId="urn:microsoft.com/office/officeart/2005/8/layout/hierarchy2"/>
    <dgm:cxn modelId="{4EE6CE14-4D9D-408E-84F3-2404581ACEA5}" type="presParOf" srcId="{CB54DBE0-3FAC-4B06-89D8-EE85B26A73C9}" destId="{B0CE3E55-896F-4ACF-8207-F706A390225C}" srcOrd="5" destOrd="0" presId="urn:microsoft.com/office/officeart/2005/8/layout/hierarchy2"/>
    <dgm:cxn modelId="{B380779A-FBD2-46D7-BECF-2114116714F1}" type="presParOf" srcId="{B0CE3E55-896F-4ACF-8207-F706A390225C}" destId="{812D9E0E-28E0-47F2-9168-168FE96C4119}" srcOrd="0" destOrd="0" presId="urn:microsoft.com/office/officeart/2005/8/layout/hierarchy2"/>
    <dgm:cxn modelId="{29DEA263-446D-4056-A981-3AA346DC118A}" type="presParOf" srcId="{B0CE3E55-896F-4ACF-8207-F706A390225C}" destId="{6943FCDA-5AB1-4BA5-8BF8-211A7C71A0EC}" srcOrd="1" destOrd="0" presId="urn:microsoft.com/office/officeart/2005/8/layout/hierarchy2"/>
    <dgm:cxn modelId="{EE86E918-3C83-44BB-9DA9-4C390EE76F74}" type="presParOf" srcId="{6943FCDA-5AB1-4BA5-8BF8-211A7C71A0EC}" destId="{3AE51C82-790C-4B64-BD8C-E0C6D5D6D7D3}" srcOrd="0" destOrd="0" presId="urn:microsoft.com/office/officeart/2005/8/layout/hierarchy2"/>
    <dgm:cxn modelId="{A023BED8-55C1-4F66-9747-FD198BF3E593}" type="presParOf" srcId="{3AE51C82-790C-4B64-BD8C-E0C6D5D6D7D3}" destId="{FE25965E-845F-40E9-B329-0B5C5BCFC4D0}" srcOrd="0" destOrd="0" presId="urn:microsoft.com/office/officeart/2005/8/layout/hierarchy2"/>
    <dgm:cxn modelId="{855FAF91-0BA2-4635-A7CA-CEE4279D18E8}" type="presParOf" srcId="{6943FCDA-5AB1-4BA5-8BF8-211A7C71A0EC}" destId="{E73FF2D6-CE3F-45CF-BF38-871045C7A583}" srcOrd="1" destOrd="0" presId="urn:microsoft.com/office/officeart/2005/8/layout/hierarchy2"/>
    <dgm:cxn modelId="{E5254AF0-6F1E-4601-9903-CED0C3EDD50A}" type="presParOf" srcId="{E73FF2D6-CE3F-45CF-BF38-871045C7A583}" destId="{A07D77F0-DAFA-4A72-8540-07774004A2FC}" srcOrd="0" destOrd="0" presId="urn:microsoft.com/office/officeart/2005/8/layout/hierarchy2"/>
    <dgm:cxn modelId="{EA76330E-D706-42B0-A2F9-3D137BBD828B}" type="presParOf" srcId="{E73FF2D6-CE3F-45CF-BF38-871045C7A583}" destId="{DBA1B4CA-8859-43F8-AEC3-B0C1A2379E9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44DE08-D3C8-46A6-B42F-878F26C95F1E}">
      <dsp:nvSpPr>
        <dsp:cNvPr id="0" name=""/>
        <dsp:cNvSpPr/>
      </dsp:nvSpPr>
      <dsp:spPr>
        <a:xfrm>
          <a:off x="0" y="2388024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_</a:t>
          </a:r>
          <a:r>
            <a:rPr lang="es-AR" sz="700" kern="1200" dirty="0" err="1" smtClean="0"/>
            <a:t>csd_file</a:t>
          </a:r>
          <a:r>
            <a:rPr lang="es-AR" sz="700" kern="1200" dirty="0" smtClean="0"/>
            <a:t>[</a:t>
          </a:r>
          <a:r>
            <a:rPr lang="es-AR" sz="700" kern="1200" dirty="0" err="1" smtClean="0"/>
            <a:t>dict</a:t>
          </a:r>
          <a:r>
            <a:rPr lang="es-AR" sz="700" kern="1200" dirty="0" smtClean="0"/>
            <a:t>]</a:t>
          </a:r>
          <a:endParaRPr lang="es-AR" sz="700" kern="1200" dirty="0"/>
        </a:p>
      </dsp:txBody>
      <dsp:txXfrm>
        <a:off x="0" y="2388024"/>
        <a:ext cx="570941" cy="285470"/>
      </dsp:txXfrm>
    </dsp:sp>
    <dsp:sp modelId="{99E2DF40-6437-4F07-8F2E-79D80FBB7613}">
      <dsp:nvSpPr>
        <dsp:cNvPr id="0" name=""/>
        <dsp:cNvSpPr/>
      </dsp:nvSpPr>
      <dsp:spPr>
        <a:xfrm rot="17734463">
          <a:off x="48819" y="1698308"/>
          <a:ext cx="1837431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1837431" y="3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17734463">
        <a:off x="921599" y="1656119"/>
        <a:ext cx="91871" cy="91871"/>
      </dsp:txXfrm>
    </dsp:sp>
    <dsp:sp modelId="{7553DE84-83A2-40EF-A695-B16F3A691097}">
      <dsp:nvSpPr>
        <dsp:cNvPr id="0" name=""/>
        <dsp:cNvSpPr/>
      </dsp:nvSpPr>
      <dsp:spPr>
        <a:xfrm>
          <a:off x="1364128" y="730614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_</a:t>
          </a:r>
          <a:r>
            <a:rPr lang="es-AR" sz="700" kern="1200" dirty="0" err="1" smtClean="0"/>
            <a:t>header</a:t>
          </a:r>
          <a:r>
            <a:rPr lang="es-AR" sz="700" kern="1200" dirty="0" smtClean="0"/>
            <a:t>[</a:t>
          </a:r>
          <a:r>
            <a:rPr lang="es-AR" sz="700" kern="1200" dirty="0" err="1" smtClean="0"/>
            <a:t>dict</a:t>
          </a:r>
          <a:r>
            <a:rPr lang="es-AR" sz="700" kern="1200" dirty="0" smtClean="0"/>
            <a:t>]</a:t>
          </a:r>
          <a:endParaRPr lang="es-AR" sz="700" kern="1200" dirty="0"/>
        </a:p>
      </dsp:txBody>
      <dsp:txXfrm>
        <a:off x="1364128" y="730614"/>
        <a:ext cx="570941" cy="285470"/>
      </dsp:txXfrm>
    </dsp:sp>
    <dsp:sp modelId="{71664F23-62A3-45D4-B742-6B3578F3BC43}">
      <dsp:nvSpPr>
        <dsp:cNvPr id="0" name=""/>
        <dsp:cNvSpPr/>
      </dsp:nvSpPr>
      <dsp:spPr>
        <a:xfrm rot="861293">
          <a:off x="1850457" y="1541509"/>
          <a:ext cx="5420189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5420189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861293">
        <a:off x="4425047" y="1409750"/>
        <a:ext cx="271009" cy="271009"/>
      </dsp:txXfrm>
    </dsp:sp>
    <dsp:sp modelId="{1B16D038-BF3B-4573-8A3D-1890298B5046}">
      <dsp:nvSpPr>
        <dsp:cNvPr id="0" name=""/>
        <dsp:cNvSpPr/>
      </dsp:nvSpPr>
      <dsp:spPr>
        <a:xfrm>
          <a:off x="7186034" y="2074426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SOURCE[</a:t>
          </a:r>
          <a:r>
            <a:rPr lang="es-AR" sz="700" kern="1200" dirty="0" err="1" smtClean="0"/>
            <a:t>key</a:t>
          </a:r>
          <a:r>
            <a:rPr lang="es-AR" sz="700" kern="1200" dirty="0" smtClean="0"/>
            <a:t>]</a:t>
          </a:r>
          <a:endParaRPr lang="es-AR" sz="700" kern="1200" dirty="0"/>
        </a:p>
      </dsp:txBody>
      <dsp:txXfrm>
        <a:off x="7186034" y="2074426"/>
        <a:ext cx="570941" cy="285470"/>
      </dsp:txXfrm>
    </dsp:sp>
    <dsp:sp modelId="{D1667392-08A5-400E-A47D-1B3AF25FE52A}">
      <dsp:nvSpPr>
        <dsp:cNvPr id="0" name=""/>
        <dsp:cNvSpPr/>
      </dsp:nvSpPr>
      <dsp:spPr>
        <a:xfrm rot="72618">
          <a:off x="1934484" y="925071"/>
          <a:ext cx="5252135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5252135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72618">
        <a:off x="4429249" y="797514"/>
        <a:ext cx="262606" cy="262606"/>
      </dsp:txXfrm>
    </dsp:sp>
    <dsp:sp modelId="{F9EC1916-8065-4577-B861-94B5E85EB741}">
      <dsp:nvSpPr>
        <dsp:cNvPr id="0" name=""/>
        <dsp:cNvSpPr/>
      </dsp:nvSpPr>
      <dsp:spPr>
        <a:xfrm>
          <a:off x="7186034" y="841551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VERSION</a:t>
          </a:r>
          <a:endParaRPr lang="es-AR" sz="700" kern="1200" dirty="0"/>
        </a:p>
      </dsp:txBody>
      <dsp:txXfrm>
        <a:off x="7186034" y="841551"/>
        <a:ext cx="570941" cy="285470"/>
      </dsp:txXfrm>
    </dsp:sp>
    <dsp:sp modelId="{4FC67143-A3C4-49CA-983A-D83A188633AF}">
      <dsp:nvSpPr>
        <dsp:cNvPr id="0" name=""/>
        <dsp:cNvSpPr/>
      </dsp:nvSpPr>
      <dsp:spPr>
        <a:xfrm rot="340560">
          <a:off x="1922134" y="1130551"/>
          <a:ext cx="5276835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5276835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340560">
        <a:off x="4428631" y="1002376"/>
        <a:ext cx="263841" cy="263841"/>
      </dsp:txXfrm>
    </dsp:sp>
    <dsp:sp modelId="{6BBEBF5B-FED1-46D5-B4BD-B746E33E479D}">
      <dsp:nvSpPr>
        <dsp:cNvPr id="0" name=""/>
        <dsp:cNvSpPr/>
      </dsp:nvSpPr>
      <dsp:spPr>
        <a:xfrm>
          <a:off x="7186034" y="1252509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TITLE</a:t>
          </a:r>
          <a:endParaRPr lang="es-AR" sz="700" kern="1200" dirty="0"/>
        </a:p>
      </dsp:txBody>
      <dsp:txXfrm>
        <a:off x="7186034" y="1252509"/>
        <a:ext cx="570941" cy="285470"/>
      </dsp:txXfrm>
    </dsp:sp>
    <dsp:sp modelId="{34DA80DF-C9F3-4B91-8344-8D94A6373D31}">
      <dsp:nvSpPr>
        <dsp:cNvPr id="0" name=""/>
        <dsp:cNvSpPr/>
      </dsp:nvSpPr>
      <dsp:spPr>
        <a:xfrm rot="620941">
          <a:off x="1891652" y="1349054"/>
          <a:ext cx="5337800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5337800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620941">
        <a:off x="4427107" y="1219356"/>
        <a:ext cx="266890" cy="266890"/>
      </dsp:txXfrm>
    </dsp:sp>
    <dsp:sp modelId="{BEE62EB9-4BC9-4278-B431-6B95B0C29736}">
      <dsp:nvSpPr>
        <dsp:cNvPr id="0" name=""/>
        <dsp:cNvSpPr/>
      </dsp:nvSpPr>
      <dsp:spPr>
        <a:xfrm>
          <a:off x="7186034" y="1689517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SUBTITLE</a:t>
          </a:r>
          <a:endParaRPr lang="es-AR" sz="700" kern="1200" dirty="0"/>
        </a:p>
      </dsp:txBody>
      <dsp:txXfrm>
        <a:off x="7186034" y="1689517"/>
        <a:ext cx="570941" cy="285470"/>
      </dsp:txXfrm>
    </dsp:sp>
    <dsp:sp modelId="{DABE1BB0-6FBC-4DB5-BA69-ACBDD395C425}">
      <dsp:nvSpPr>
        <dsp:cNvPr id="0" name=""/>
        <dsp:cNvSpPr/>
      </dsp:nvSpPr>
      <dsp:spPr>
        <a:xfrm rot="1391958">
          <a:off x="1710124" y="1965490"/>
          <a:ext cx="5563859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5563859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1391958">
        <a:off x="4352957" y="1830140"/>
        <a:ext cx="278192" cy="278192"/>
      </dsp:txXfrm>
    </dsp:sp>
    <dsp:sp modelId="{C4FAF5E1-9087-4502-A0C1-6CB0C16C40B6}">
      <dsp:nvSpPr>
        <dsp:cNvPr id="0" name=""/>
        <dsp:cNvSpPr/>
      </dsp:nvSpPr>
      <dsp:spPr>
        <a:xfrm>
          <a:off x="7049037" y="2922388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TIME</a:t>
          </a:r>
        </a:p>
      </dsp:txBody>
      <dsp:txXfrm>
        <a:off x="7049037" y="2922388"/>
        <a:ext cx="570941" cy="285470"/>
      </dsp:txXfrm>
    </dsp:sp>
    <dsp:sp modelId="{6AAEF27A-CFF0-46AB-89E7-E67E4225C49B}">
      <dsp:nvSpPr>
        <dsp:cNvPr id="0" name=""/>
        <dsp:cNvSpPr/>
      </dsp:nvSpPr>
      <dsp:spPr>
        <a:xfrm rot="2661258">
          <a:off x="916005" y="3369596"/>
          <a:ext cx="7152102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7152102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2661258">
        <a:off x="4313254" y="3194540"/>
        <a:ext cx="357605" cy="357605"/>
      </dsp:txXfrm>
    </dsp:sp>
    <dsp:sp modelId="{C56CD8FA-6820-4927-857B-24AC03A0848E}">
      <dsp:nvSpPr>
        <dsp:cNvPr id="0" name=""/>
        <dsp:cNvSpPr/>
      </dsp:nvSpPr>
      <dsp:spPr>
        <a:xfrm>
          <a:off x="7049042" y="5730600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DATE</a:t>
          </a:r>
        </a:p>
      </dsp:txBody>
      <dsp:txXfrm>
        <a:off x="7049042" y="5730600"/>
        <a:ext cx="570941" cy="285470"/>
      </dsp:txXfrm>
    </dsp:sp>
    <dsp:sp modelId="{BE94FC41-7E45-4EC8-929B-E375718E9CFD}">
      <dsp:nvSpPr>
        <dsp:cNvPr id="0" name=""/>
        <dsp:cNvSpPr/>
      </dsp:nvSpPr>
      <dsp:spPr>
        <a:xfrm rot="1761516">
          <a:off x="1558281" y="2307956"/>
          <a:ext cx="5867545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5867545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1761516">
        <a:off x="4345365" y="2165013"/>
        <a:ext cx="293377" cy="293377"/>
      </dsp:txXfrm>
    </dsp:sp>
    <dsp:sp modelId="{A498F82E-BAFD-4F2E-9519-0B8C1ED23FD3}">
      <dsp:nvSpPr>
        <dsp:cNvPr id="0" name=""/>
        <dsp:cNvSpPr/>
      </dsp:nvSpPr>
      <dsp:spPr>
        <a:xfrm>
          <a:off x="7049037" y="3607319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TEMP</a:t>
          </a:r>
        </a:p>
      </dsp:txBody>
      <dsp:txXfrm>
        <a:off x="7049037" y="3607319"/>
        <a:ext cx="570941" cy="285470"/>
      </dsp:txXfrm>
    </dsp:sp>
    <dsp:sp modelId="{9F497E88-9EE3-4B0E-BF38-F02082D514F8}">
      <dsp:nvSpPr>
        <dsp:cNvPr id="0" name=""/>
        <dsp:cNvSpPr/>
      </dsp:nvSpPr>
      <dsp:spPr>
        <a:xfrm rot="1931389">
          <a:off x="1470642" y="2479188"/>
          <a:ext cx="6042827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6042827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1931389">
        <a:off x="4340986" y="2331864"/>
        <a:ext cx="302141" cy="302141"/>
      </dsp:txXfrm>
    </dsp:sp>
    <dsp:sp modelId="{971DCA25-CA70-406F-A12F-81E9A4B41B13}">
      <dsp:nvSpPr>
        <dsp:cNvPr id="0" name=""/>
        <dsp:cNvSpPr/>
      </dsp:nvSpPr>
      <dsp:spPr>
        <a:xfrm>
          <a:off x="7049042" y="3949784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ANALYSIS</a:t>
          </a:r>
        </a:p>
      </dsp:txBody>
      <dsp:txXfrm>
        <a:off x="7049042" y="3949784"/>
        <a:ext cx="570941" cy="285470"/>
      </dsp:txXfrm>
    </dsp:sp>
    <dsp:sp modelId="{1642E9A8-05F5-4DD9-8853-EB0B8B3CBAB0}">
      <dsp:nvSpPr>
        <dsp:cNvPr id="0" name=""/>
        <dsp:cNvSpPr/>
      </dsp:nvSpPr>
      <dsp:spPr>
        <a:xfrm rot="2270429">
          <a:off x="1254225" y="2855900"/>
          <a:ext cx="6475663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6475663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2270429">
        <a:off x="4330165" y="2697755"/>
        <a:ext cx="323783" cy="323783"/>
      </dsp:txXfrm>
    </dsp:sp>
    <dsp:sp modelId="{72214F6E-4077-473E-BF8C-AEA5D0F63B4E}">
      <dsp:nvSpPr>
        <dsp:cNvPr id="0" name=""/>
        <dsp:cNvSpPr/>
      </dsp:nvSpPr>
      <dsp:spPr>
        <a:xfrm>
          <a:off x="7049042" y="4703208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SERIAL</a:t>
          </a:r>
        </a:p>
      </dsp:txBody>
      <dsp:txXfrm>
        <a:off x="7049042" y="4703208"/>
        <a:ext cx="570941" cy="285470"/>
      </dsp:txXfrm>
    </dsp:sp>
    <dsp:sp modelId="{F8AACCF6-CFE7-402F-B8ED-29BC5733A870}">
      <dsp:nvSpPr>
        <dsp:cNvPr id="0" name=""/>
        <dsp:cNvSpPr/>
      </dsp:nvSpPr>
      <dsp:spPr>
        <a:xfrm rot="2409417">
          <a:off x="1146445" y="3027133"/>
          <a:ext cx="6691221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6691221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2409417">
        <a:off x="4324776" y="2863598"/>
        <a:ext cx="334561" cy="334561"/>
      </dsp:txXfrm>
    </dsp:sp>
    <dsp:sp modelId="{232E3FC3-F2E5-40D9-9802-02FEC26B0864}">
      <dsp:nvSpPr>
        <dsp:cNvPr id="0" name=""/>
        <dsp:cNvSpPr/>
      </dsp:nvSpPr>
      <dsp:spPr>
        <a:xfrm>
          <a:off x="7049042" y="5045673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ALLVALUES</a:t>
          </a:r>
        </a:p>
      </dsp:txBody>
      <dsp:txXfrm>
        <a:off x="7049042" y="5045673"/>
        <a:ext cx="570941" cy="285470"/>
      </dsp:txXfrm>
    </dsp:sp>
    <dsp:sp modelId="{A22484D8-88D9-4A8E-AD4D-366762E28902}">
      <dsp:nvSpPr>
        <dsp:cNvPr id="0" name=""/>
        <dsp:cNvSpPr/>
      </dsp:nvSpPr>
      <dsp:spPr>
        <a:xfrm rot="2539531">
          <a:off x="1033544" y="3198364"/>
          <a:ext cx="6917023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6917023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2539531">
        <a:off x="4319131" y="3029184"/>
        <a:ext cx="345851" cy="345851"/>
      </dsp:txXfrm>
    </dsp:sp>
    <dsp:sp modelId="{1F479AC0-84F6-4267-86ED-B588DB647B4D}">
      <dsp:nvSpPr>
        <dsp:cNvPr id="0" name=""/>
        <dsp:cNvSpPr/>
      </dsp:nvSpPr>
      <dsp:spPr>
        <a:xfrm>
          <a:off x="7049042" y="5388135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COMPLEX</a:t>
          </a:r>
        </a:p>
      </dsp:txBody>
      <dsp:txXfrm>
        <a:off x="7049042" y="5388135"/>
        <a:ext cx="570941" cy="285470"/>
      </dsp:txXfrm>
    </dsp:sp>
    <dsp:sp modelId="{38CBF0CF-DF9C-4635-8162-00C9EDAB6B38}">
      <dsp:nvSpPr>
        <dsp:cNvPr id="0" name=""/>
        <dsp:cNvSpPr/>
      </dsp:nvSpPr>
      <dsp:spPr>
        <a:xfrm rot="1581650">
          <a:off x="1638327" y="2136723"/>
          <a:ext cx="5707453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5707453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1581650">
        <a:off x="4349367" y="1997783"/>
        <a:ext cx="285372" cy="285372"/>
      </dsp:txXfrm>
    </dsp:sp>
    <dsp:sp modelId="{0A8BD01C-70BE-4D22-8EBB-A96F19A9DB2C}">
      <dsp:nvSpPr>
        <dsp:cNvPr id="0" name=""/>
        <dsp:cNvSpPr/>
      </dsp:nvSpPr>
      <dsp:spPr>
        <a:xfrm>
          <a:off x="7049037" y="3264854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NODES</a:t>
          </a:r>
        </a:p>
      </dsp:txBody>
      <dsp:txXfrm>
        <a:off x="7049037" y="3264854"/>
        <a:ext cx="570941" cy="285470"/>
      </dsp:txXfrm>
    </dsp:sp>
    <dsp:sp modelId="{AB85DCB8-E6AC-46D8-AA7D-EF2B5135B688}">
      <dsp:nvSpPr>
        <dsp:cNvPr id="0" name=""/>
        <dsp:cNvSpPr/>
      </dsp:nvSpPr>
      <dsp:spPr>
        <a:xfrm rot="4294076">
          <a:off x="848940" y="2376449"/>
          <a:ext cx="3176656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3176656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4294076">
        <a:off x="2357851" y="2300779"/>
        <a:ext cx="158832" cy="158832"/>
      </dsp:txXfrm>
    </dsp:sp>
    <dsp:sp modelId="{66457418-62B0-4CF7-8E2D-C279A9219CDE}">
      <dsp:nvSpPr>
        <dsp:cNvPr id="0" name=""/>
        <dsp:cNvSpPr/>
      </dsp:nvSpPr>
      <dsp:spPr>
        <a:xfrm>
          <a:off x="2939465" y="3744305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SWEEPVAR</a:t>
          </a:r>
        </a:p>
      </dsp:txBody>
      <dsp:txXfrm>
        <a:off x="2939465" y="3744305"/>
        <a:ext cx="570941" cy="285470"/>
      </dsp:txXfrm>
    </dsp:sp>
    <dsp:sp modelId="{4EAF1BA9-1E2E-42D0-8B45-203DE822089C}">
      <dsp:nvSpPr>
        <dsp:cNvPr id="0" name=""/>
        <dsp:cNvSpPr/>
      </dsp:nvSpPr>
      <dsp:spPr>
        <a:xfrm rot="4400350">
          <a:off x="685655" y="2547681"/>
          <a:ext cx="3503226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3503226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4400350">
        <a:off x="2349687" y="2463847"/>
        <a:ext cx="175161" cy="175161"/>
      </dsp:txXfrm>
    </dsp:sp>
    <dsp:sp modelId="{42963CEA-510C-416E-ACE7-36D08610952E}">
      <dsp:nvSpPr>
        <dsp:cNvPr id="0" name=""/>
        <dsp:cNvSpPr/>
      </dsp:nvSpPr>
      <dsp:spPr>
        <a:xfrm>
          <a:off x="2939465" y="4086770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SWEEPMODE</a:t>
          </a:r>
        </a:p>
      </dsp:txBody>
      <dsp:txXfrm>
        <a:off x="2939465" y="4086770"/>
        <a:ext cx="570941" cy="285470"/>
      </dsp:txXfrm>
    </dsp:sp>
    <dsp:sp modelId="{C847FA65-0B37-4E52-A63B-4CDD4ED59FCA}">
      <dsp:nvSpPr>
        <dsp:cNvPr id="0" name=""/>
        <dsp:cNvSpPr/>
      </dsp:nvSpPr>
      <dsp:spPr>
        <a:xfrm rot="4892590">
          <a:off x="15546" y="3095624"/>
          <a:ext cx="4500981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4500981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4892590">
        <a:off x="2153512" y="2986846"/>
        <a:ext cx="225049" cy="225049"/>
      </dsp:txXfrm>
    </dsp:sp>
    <dsp:sp modelId="{B7091056-F701-4AF7-B6E3-D1841F080D69}">
      <dsp:nvSpPr>
        <dsp:cNvPr id="0" name=""/>
        <dsp:cNvSpPr/>
      </dsp:nvSpPr>
      <dsp:spPr>
        <a:xfrm>
          <a:off x="2597003" y="5182656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XBEGIN</a:t>
          </a:r>
        </a:p>
      </dsp:txBody>
      <dsp:txXfrm>
        <a:off x="2597003" y="5182656"/>
        <a:ext cx="570941" cy="285470"/>
      </dsp:txXfrm>
    </dsp:sp>
    <dsp:sp modelId="{D9FA3899-4C64-444A-8515-340B7EF42440}">
      <dsp:nvSpPr>
        <dsp:cNvPr id="0" name=""/>
        <dsp:cNvSpPr/>
      </dsp:nvSpPr>
      <dsp:spPr>
        <a:xfrm rot="4928364">
          <a:off x="-153955" y="3266857"/>
          <a:ext cx="4839985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4839985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4928364">
        <a:off x="2145037" y="3149603"/>
        <a:ext cx="241999" cy="241999"/>
      </dsp:txXfrm>
    </dsp:sp>
    <dsp:sp modelId="{9F07CD4A-318D-4205-B8A7-B8254F09A4FF}">
      <dsp:nvSpPr>
        <dsp:cNvPr id="0" name=""/>
        <dsp:cNvSpPr/>
      </dsp:nvSpPr>
      <dsp:spPr>
        <a:xfrm>
          <a:off x="2597003" y="5525121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XEND</a:t>
          </a:r>
        </a:p>
      </dsp:txBody>
      <dsp:txXfrm>
        <a:off x="2597003" y="5525121"/>
        <a:ext cx="570941" cy="285470"/>
      </dsp:txXfrm>
    </dsp:sp>
    <dsp:sp modelId="{2B11C088-24B1-4E33-894C-0C75E2725FF1}">
      <dsp:nvSpPr>
        <dsp:cNvPr id="0" name=""/>
        <dsp:cNvSpPr/>
      </dsp:nvSpPr>
      <dsp:spPr>
        <a:xfrm rot="3310038">
          <a:off x="915273" y="2821652"/>
          <a:ext cx="4756318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4756318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3310038">
        <a:off x="3174524" y="2706490"/>
        <a:ext cx="237815" cy="237815"/>
      </dsp:txXfrm>
    </dsp:sp>
    <dsp:sp modelId="{89A9170F-394A-46D3-BEE1-B36921F6E1C6}">
      <dsp:nvSpPr>
        <dsp:cNvPr id="0" name=""/>
        <dsp:cNvSpPr/>
      </dsp:nvSpPr>
      <dsp:spPr>
        <a:xfrm>
          <a:off x="4651794" y="4634712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FORMAT</a:t>
          </a:r>
        </a:p>
      </dsp:txBody>
      <dsp:txXfrm>
        <a:off x="4651794" y="4634712"/>
        <a:ext cx="570941" cy="285470"/>
      </dsp:txXfrm>
    </dsp:sp>
    <dsp:sp modelId="{FDBCCBDA-7886-4198-A550-D751C46FBF9D}">
      <dsp:nvSpPr>
        <dsp:cNvPr id="0" name=""/>
        <dsp:cNvSpPr/>
      </dsp:nvSpPr>
      <dsp:spPr>
        <a:xfrm rot="3443463">
          <a:off x="772823" y="2992885"/>
          <a:ext cx="5041218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5041218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3443463">
        <a:off x="3167402" y="2870600"/>
        <a:ext cx="252060" cy="252060"/>
      </dsp:txXfrm>
    </dsp:sp>
    <dsp:sp modelId="{5DDE389C-DAA1-4E94-8130-EE2EA40B9C82}">
      <dsp:nvSpPr>
        <dsp:cNvPr id="0" name=""/>
        <dsp:cNvSpPr/>
      </dsp:nvSpPr>
      <dsp:spPr>
        <a:xfrm>
          <a:off x="4651794" y="4977177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DGTLDATA</a:t>
          </a:r>
        </a:p>
      </dsp:txBody>
      <dsp:txXfrm>
        <a:off x="4651794" y="4977177"/>
        <a:ext cx="570941" cy="285470"/>
      </dsp:txXfrm>
    </dsp:sp>
    <dsp:sp modelId="{31CC053B-4DB5-43B5-8E3D-F683C9733F04}">
      <dsp:nvSpPr>
        <dsp:cNvPr id="0" name=""/>
        <dsp:cNvSpPr/>
      </dsp:nvSpPr>
      <dsp:spPr>
        <a:xfrm rot="5030655">
          <a:off x="-449955" y="3663938"/>
          <a:ext cx="2287037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2287037" y="3746"/>
              </a:lnTo>
            </a:path>
          </a:pathLst>
        </a:custGeom>
        <a:noFill/>
        <a:ln w="254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 rot="5030655">
        <a:off x="636387" y="3610509"/>
        <a:ext cx="114351" cy="114351"/>
      </dsp:txXfrm>
    </dsp:sp>
    <dsp:sp modelId="{436B8739-C5A6-4C15-B0ED-4D1CE39CB43C}">
      <dsp:nvSpPr>
        <dsp:cNvPr id="0" name=""/>
        <dsp:cNvSpPr/>
      </dsp:nvSpPr>
      <dsp:spPr>
        <a:xfrm>
          <a:off x="816184" y="4661874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_</a:t>
          </a:r>
          <a:r>
            <a:rPr lang="es-AR" sz="700" kern="1200" dirty="0" err="1" smtClean="0"/>
            <a:t>body</a:t>
          </a:r>
          <a:r>
            <a:rPr lang="es-AR" sz="700" kern="1200" dirty="0" smtClean="0"/>
            <a:t>[</a:t>
          </a:r>
          <a:r>
            <a:rPr lang="es-AR" sz="700" kern="1200" dirty="0" err="1" smtClean="0"/>
            <a:t>dict</a:t>
          </a:r>
          <a:r>
            <a:rPr lang="es-AR" sz="700" kern="1200" dirty="0" smtClean="0"/>
            <a:t>]</a:t>
          </a:r>
          <a:endParaRPr lang="es-AR" sz="700" kern="1200" dirty="0"/>
        </a:p>
      </dsp:txBody>
      <dsp:txXfrm>
        <a:off x="816184" y="4661874"/>
        <a:ext cx="570941" cy="285470"/>
      </dsp:txXfrm>
    </dsp:sp>
    <dsp:sp modelId="{60CF692B-2C90-486F-8E39-2CE7219D0895}">
      <dsp:nvSpPr>
        <dsp:cNvPr id="0" name=""/>
        <dsp:cNvSpPr/>
      </dsp:nvSpPr>
      <dsp:spPr>
        <a:xfrm rot="3157602">
          <a:off x="1259676" y="5058588"/>
          <a:ext cx="648610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648610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 rot="3157602">
        <a:off x="1567766" y="5046119"/>
        <a:ext cx="32430" cy="32430"/>
      </dsp:txXfrm>
    </dsp:sp>
    <dsp:sp modelId="{5EA884E9-6CF9-4789-8B3C-CDC614F4DD67}">
      <dsp:nvSpPr>
        <dsp:cNvPr id="0" name=""/>
        <dsp:cNvSpPr/>
      </dsp:nvSpPr>
      <dsp:spPr>
        <a:xfrm>
          <a:off x="1780836" y="5177323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_</a:t>
          </a:r>
          <a:r>
            <a:rPr lang="es-AR" sz="700" kern="1200" dirty="0" err="1" smtClean="0"/>
            <a:t>ntime</a:t>
          </a:r>
          <a:r>
            <a:rPr lang="es-AR" sz="700" kern="1200" dirty="0" smtClean="0"/>
            <a:t>[</a:t>
          </a:r>
          <a:r>
            <a:rPr lang="es-AR" sz="700" kern="1200" dirty="0" err="1" smtClean="0"/>
            <a:t>list</a:t>
          </a:r>
          <a:r>
            <a:rPr lang="es-AR" sz="700" kern="1200" dirty="0" smtClean="0"/>
            <a:t>]</a:t>
          </a:r>
          <a:endParaRPr lang="es-AR" sz="700" kern="1200" dirty="0"/>
        </a:p>
      </dsp:txBody>
      <dsp:txXfrm>
        <a:off x="1780836" y="5177323"/>
        <a:ext cx="570941" cy="285470"/>
      </dsp:txXfrm>
    </dsp:sp>
    <dsp:sp modelId="{8CD6D8AF-8F64-4643-93A2-B802E9D13D18}">
      <dsp:nvSpPr>
        <dsp:cNvPr id="0" name=""/>
        <dsp:cNvSpPr/>
      </dsp:nvSpPr>
      <dsp:spPr>
        <a:xfrm rot="4330100">
          <a:off x="1087007" y="5212668"/>
          <a:ext cx="865171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865171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 rot="4330100">
        <a:off x="1497964" y="5194785"/>
        <a:ext cx="43258" cy="43258"/>
      </dsp:txXfrm>
    </dsp:sp>
    <dsp:sp modelId="{C7034579-8E80-4D1A-BF61-A57342567F4C}">
      <dsp:nvSpPr>
        <dsp:cNvPr id="0" name=""/>
        <dsp:cNvSpPr/>
      </dsp:nvSpPr>
      <dsp:spPr>
        <a:xfrm>
          <a:off x="1652060" y="5485484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_</a:t>
          </a:r>
          <a:r>
            <a:rPr lang="es-AR" sz="700" kern="1200" dirty="0" err="1" smtClean="0"/>
            <a:t>nnodes</a:t>
          </a:r>
          <a:r>
            <a:rPr lang="es-AR" sz="700" kern="1200" dirty="0" smtClean="0"/>
            <a:t>[</a:t>
          </a:r>
          <a:r>
            <a:rPr lang="es-AR" sz="700" kern="1200" dirty="0" err="1" smtClean="0"/>
            <a:t>list</a:t>
          </a:r>
          <a:r>
            <a:rPr lang="es-AR" sz="700" kern="1200" dirty="0" smtClean="0"/>
            <a:t>]</a:t>
          </a:r>
          <a:endParaRPr lang="es-AR" sz="700" kern="1200" dirty="0"/>
        </a:p>
      </dsp:txBody>
      <dsp:txXfrm>
        <a:off x="1652060" y="5485484"/>
        <a:ext cx="570941" cy="285470"/>
      </dsp:txXfrm>
    </dsp:sp>
    <dsp:sp modelId="{F2BBC305-1F87-4F4E-82A1-C05C2963265B}">
      <dsp:nvSpPr>
        <dsp:cNvPr id="0" name=""/>
        <dsp:cNvSpPr/>
      </dsp:nvSpPr>
      <dsp:spPr>
        <a:xfrm rot="5120120">
          <a:off x="743290" y="5499372"/>
          <a:ext cx="1401660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1401660" y="3746"/>
              </a:lnTo>
            </a:path>
          </a:pathLst>
        </a:custGeom>
        <a:noFill/>
        <a:ln w="254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 rot="5120120">
        <a:off x="1409079" y="5468077"/>
        <a:ext cx="70083" cy="70083"/>
      </dsp:txXfrm>
    </dsp:sp>
    <dsp:sp modelId="{812D9E0E-28E0-47F2-9168-168FE96C4119}">
      <dsp:nvSpPr>
        <dsp:cNvPr id="0" name=""/>
        <dsp:cNvSpPr/>
      </dsp:nvSpPr>
      <dsp:spPr>
        <a:xfrm>
          <a:off x="1501114" y="6058892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_</a:t>
          </a:r>
          <a:r>
            <a:rPr lang="es-AR" sz="700" kern="1200" dirty="0" err="1" smtClean="0"/>
            <a:t>voltages</a:t>
          </a:r>
          <a:r>
            <a:rPr lang="es-AR" sz="700" kern="1200" dirty="0" smtClean="0"/>
            <a:t>[</a:t>
          </a:r>
          <a:r>
            <a:rPr lang="es-AR" sz="700" kern="1200" dirty="0" err="1" smtClean="0"/>
            <a:t>dict</a:t>
          </a:r>
          <a:r>
            <a:rPr lang="es-AR" sz="700" kern="1200" dirty="0" smtClean="0"/>
            <a:t>]</a:t>
          </a:r>
          <a:endParaRPr lang="es-AR" sz="700" kern="1200" dirty="0"/>
        </a:p>
      </dsp:txBody>
      <dsp:txXfrm>
        <a:off x="1501114" y="6058892"/>
        <a:ext cx="570941" cy="285470"/>
      </dsp:txXfrm>
    </dsp:sp>
    <dsp:sp modelId="{3AE51C82-790C-4B64-BD8C-E0C6D5D6D7D3}">
      <dsp:nvSpPr>
        <dsp:cNvPr id="0" name=""/>
        <dsp:cNvSpPr/>
      </dsp:nvSpPr>
      <dsp:spPr>
        <a:xfrm rot="1484399">
          <a:off x="2036699" y="6359099"/>
          <a:ext cx="770455" cy="7492"/>
        </a:xfrm>
        <a:custGeom>
          <a:avLst/>
          <a:gdLst/>
          <a:ahLst/>
          <a:cxnLst/>
          <a:rect l="0" t="0" r="0" b="0"/>
          <a:pathLst>
            <a:path>
              <a:moveTo>
                <a:pt x="0" y="3746"/>
              </a:moveTo>
              <a:lnTo>
                <a:pt x="770455" y="3746"/>
              </a:lnTo>
            </a:path>
          </a:pathLst>
        </a:custGeom>
        <a:noFill/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 rot="1484399">
        <a:off x="2402665" y="6343584"/>
        <a:ext cx="38522" cy="38522"/>
      </dsp:txXfrm>
    </dsp:sp>
    <dsp:sp modelId="{A07D77F0-DAFA-4A72-8540-07774004A2FC}">
      <dsp:nvSpPr>
        <dsp:cNvPr id="0" name=""/>
        <dsp:cNvSpPr/>
      </dsp:nvSpPr>
      <dsp:spPr>
        <a:xfrm>
          <a:off x="2771797" y="6381329"/>
          <a:ext cx="570941" cy="2854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700" kern="1200" dirty="0" smtClean="0"/>
            <a:t>_</a:t>
          </a:r>
          <a:r>
            <a:rPr lang="es-AR" sz="700" kern="1200" dirty="0" err="1" smtClean="0"/>
            <a:t>node</a:t>
          </a:r>
          <a:r>
            <a:rPr lang="es-AR" sz="700" kern="1200" dirty="0" smtClean="0"/>
            <a:t>[</a:t>
          </a:r>
          <a:r>
            <a:rPr lang="es-AR" sz="700" kern="1200" dirty="0" err="1" smtClean="0"/>
            <a:t>key</a:t>
          </a:r>
          <a:r>
            <a:rPr lang="es-AR" sz="700" kern="1200" dirty="0" smtClean="0"/>
            <a:t>]</a:t>
          </a:r>
          <a:endParaRPr lang="es-AR" sz="700" kern="1200" dirty="0"/>
        </a:p>
      </dsp:txBody>
      <dsp:txXfrm>
        <a:off x="2771797" y="6381329"/>
        <a:ext cx="570941" cy="285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C8B54-3277-466E-98EA-CD8319AEA769}" type="datetimeFigureOut">
              <a:rPr lang="es-AR" smtClean="0"/>
              <a:t>10/07/2010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C43A0-1E51-4895-9CDC-588D9E567363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C43A0-1E51-4895-9CDC-588D9E567363}" type="slidenum">
              <a:rPr lang="es-AR" smtClean="0"/>
              <a:t>1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pPr/>
              <a:t>10/07/2010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pPr/>
              <a:t>10/07/2010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pPr/>
              <a:t>10/07/2010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pPr/>
              <a:t>10/07/2010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pPr/>
              <a:t>10/07/2010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pPr/>
              <a:t>10/07/2010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pPr/>
              <a:t>10/07/2010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pPr/>
              <a:t>10/07/2010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pPr/>
              <a:t>10/07/2010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pPr/>
              <a:t>10/07/2010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277F4-EC22-483C-A334-CC02CF6C9E81}" type="datetimeFigureOut">
              <a:rPr lang="es-AR" smtClean="0"/>
              <a:pPr/>
              <a:t>10/07/2010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04A55-4A06-4294-BF9C-BA473E9817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277F4-EC22-483C-A334-CC02CF6C9E81}" type="datetimeFigureOut">
              <a:rPr lang="es-AR" smtClean="0"/>
              <a:pPr/>
              <a:t>10/07/2010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04A55-4A06-4294-BF9C-BA473E981754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/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41</Words>
  <Application>Microsoft Office PowerPoint</Application>
  <PresentationFormat>Presentación en pantalla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Facundo-std</dc:creator>
  <cp:lastModifiedBy>Facundo-std</cp:lastModifiedBy>
  <cp:revision>16</cp:revision>
  <dcterms:created xsi:type="dcterms:W3CDTF">2010-06-30T23:02:09Z</dcterms:created>
  <dcterms:modified xsi:type="dcterms:W3CDTF">2010-07-10T17:24:45Z</dcterms:modified>
</cp:coreProperties>
</file>