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57" r:id="rId4"/>
    <p:sldId id="273" r:id="rId5"/>
    <p:sldId id="284" r:id="rId6"/>
    <p:sldId id="274" r:id="rId7"/>
    <p:sldId id="275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5" autoAdjust="0"/>
  </p:normalViewPr>
  <p:slideViewPr>
    <p:cSldViewPr>
      <p:cViewPr varScale="1">
        <p:scale>
          <a:sx n="78" d="100"/>
          <a:sy n="78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/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70005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5025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5227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862DFC79-EC70-4397-AE65-FD6C51BB4B9E}" type="presOf" srcId="{90A3BE77-B47D-4CC3-A02C-EF397079DAB2}" destId="{B1C17C2D-F409-45D5-A195-A101C16AA97D}" srcOrd="0" destOrd="0" presId="urn:microsoft.com/office/officeart/2005/8/layout/hierarchy4"/>
    <dgm:cxn modelId="{7204F601-47E3-4FEF-A2F2-72CAF85EF03E}" type="presOf" srcId="{82FC5F13-03F2-42B0-8FC5-91B3F7D20E41}" destId="{A3022894-5017-4BFC-92F1-859D2AB0615B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8C0D1536-EB5C-4152-B667-AF7708F90E51}" type="presOf" srcId="{5F3697D6-9B8A-4FC8-875A-409E783CBA6C}" destId="{AA8642CE-076F-4E21-9169-AEFC3A7958DB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230A9B8A-E1A8-4AC7-97B0-F1EA4C5A61BA}" type="presOf" srcId="{44146284-82FF-4A1A-87EA-B2772AC5BFBB}" destId="{9DF2C459-4115-4E2B-AE4B-636AE7505F85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45C5ECB0-34F0-4786-8E26-34A1C1357904}" type="presOf" srcId="{051DCF9C-9DAE-4C67-91DA-C9913344FDDA}" destId="{176A0B6E-F600-4993-8313-3DB59B4E75DA}" srcOrd="0" destOrd="0" presId="urn:microsoft.com/office/officeart/2005/8/layout/hierarchy4"/>
    <dgm:cxn modelId="{8A10BD7E-352C-414B-BEE1-A7F1E6942568}" type="presOf" srcId="{C24630A2-AF00-4F3D-8CCD-40A466DD1268}" destId="{27A8E2C9-ACC0-4C1C-A1B4-FC5118E4D3CD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9EE66D34-ACEF-4AAA-AB58-1D95CCD71F0C}" type="presOf" srcId="{82005FC4-939D-4ACF-8C2F-E6C9501F71E5}" destId="{85EB828F-C976-4C4B-BA1A-17244ACF076A}" srcOrd="0" destOrd="0" presId="urn:microsoft.com/office/officeart/2005/8/layout/hierarchy4"/>
    <dgm:cxn modelId="{82B5C10F-3260-400B-927B-67484912E84C}" type="presOf" srcId="{1AE98F1E-E277-4E7C-B37B-2DD87C237351}" destId="{2D0BEDD2-93E1-444F-B15D-F8AE6E00B684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DC99A16-5520-4550-BFA7-E964ADB9D90F}" type="presOf" srcId="{CA68773C-599B-4C02-82AD-F37CD983A29A}" destId="{77AF4231-0E06-4D67-9726-0A13A07A304E}" srcOrd="0" destOrd="0" presId="urn:microsoft.com/office/officeart/2005/8/layout/hierarchy4"/>
    <dgm:cxn modelId="{3318E4F2-F68F-4AE1-B65A-E9E114A2FEBF}" type="presParOf" srcId="{B1C17C2D-F409-45D5-A195-A101C16AA97D}" destId="{B90077B6-671E-4BA7-B629-993157133A77}" srcOrd="0" destOrd="0" presId="urn:microsoft.com/office/officeart/2005/8/layout/hierarchy4"/>
    <dgm:cxn modelId="{F8AD5C67-DD36-41CA-ACA6-0819F42B26BB}" type="presParOf" srcId="{B90077B6-671E-4BA7-B629-993157133A77}" destId="{AA8642CE-076F-4E21-9169-AEFC3A7958DB}" srcOrd="0" destOrd="0" presId="urn:microsoft.com/office/officeart/2005/8/layout/hierarchy4"/>
    <dgm:cxn modelId="{81CA1102-054A-4174-81D5-85A0A967DA17}" type="presParOf" srcId="{B90077B6-671E-4BA7-B629-993157133A77}" destId="{3CA64998-79C4-4E5F-87C9-ABEFFE89D737}" srcOrd="1" destOrd="0" presId="urn:microsoft.com/office/officeart/2005/8/layout/hierarchy4"/>
    <dgm:cxn modelId="{9E746C63-F862-43DD-BF30-15DD823249D0}" type="presParOf" srcId="{B90077B6-671E-4BA7-B629-993157133A77}" destId="{2245D860-2C6B-412B-8027-65E0B19ACFF2}" srcOrd="2" destOrd="0" presId="urn:microsoft.com/office/officeart/2005/8/layout/hierarchy4"/>
    <dgm:cxn modelId="{0A54B4D7-57A1-4A3E-A1B0-4F0383C451DA}" type="presParOf" srcId="{2245D860-2C6B-412B-8027-65E0B19ACFF2}" destId="{3E20A8BE-133A-47CF-83B9-9AE978690938}" srcOrd="0" destOrd="0" presId="urn:microsoft.com/office/officeart/2005/8/layout/hierarchy4"/>
    <dgm:cxn modelId="{4660F24D-AB1C-4007-B257-26A573CE1E70}" type="presParOf" srcId="{3E20A8BE-133A-47CF-83B9-9AE978690938}" destId="{A3022894-5017-4BFC-92F1-859D2AB0615B}" srcOrd="0" destOrd="0" presId="urn:microsoft.com/office/officeart/2005/8/layout/hierarchy4"/>
    <dgm:cxn modelId="{B51CBC07-240E-4BA2-836C-102DC9BFAE19}" type="presParOf" srcId="{3E20A8BE-133A-47CF-83B9-9AE978690938}" destId="{581D0262-5E39-4AA9-A6DF-9F899A9331C4}" srcOrd="1" destOrd="0" presId="urn:microsoft.com/office/officeart/2005/8/layout/hierarchy4"/>
    <dgm:cxn modelId="{09AAC669-1A82-48CF-B9FE-D1CCE81C59AE}" type="presParOf" srcId="{3E20A8BE-133A-47CF-83B9-9AE978690938}" destId="{A254B675-E461-46D8-BA04-AF1DCBCD2D3B}" srcOrd="2" destOrd="0" presId="urn:microsoft.com/office/officeart/2005/8/layout/hierarchy4"/>
    <dgm:cxn modelId="{3F046C79-BA33-486D-A33E-89579FECE275}" type="presParOf" srcId="{A254B675-E461-46D8-BA04-AF1DCBCD2D3B}" destId="{5EB12E8D-7B7F-4A30-99E7-5B64609CFD2E}" srcOrd="0" destOrd="0" presId="urn:microsoft.com/office/officeart/2005/8/layout/hierarchy4"/>
    <dgm:cxn modelId="{571FC42B-29C8-4B5F-8685-621C53A94FF2}" type="presParOf" srcId="{5EB12E8D-7B7F-4A30-99E7-5B64609CFD2E}" destId="{77AF4231-0E06-4D67-9726-0A13A07A304E}" srcOrd="0" destOrd="0" presId="urn:microsoft.com/office/officeart/2005/8/layout/hierarchy4"/>
    <dgm:cxn modelId="{0C66EBDF-48A7-45C8-B87F-9F6C01A0BB34}" type="presParOf" srcId="{5EB12E8D-7B7F-4A30-99E7-5B64609CFD2E}" destId="{9F769287-E1D9-4AE4-8142-95E4B654FD88}" srcOrd="1" destOrd="0" presId="urn:microsoft.com/office/officeart/2005/8/layout/hierarchy4"/>
    <dgm:cxn modelId="{83466CA0-112A-402E-A814-1DDB8748B687}" type="presParOf" srcId="{A254B675-E461-46D8-BA04-AF1DCBCD2D3B}" destId="{60654D6E-F3E5-48E3-9135-98DD43B98BCE}" srcOrd="1" destOrd="0" presId="urn:microsoft.com/office/officeart/2005/8/layout/hierarchy4"/>
    <dgm:cxn modelId="{9F503E7C-F9A8-4B89-A2A9-E0D29AF199AC}" type="presParOf" srcId="{A254B675-E461-46D8-BA04-AF1DCBCD2D3B}" destId="{48D51404-4B48-42D5-951F-822A52842F92}" srcOrd="2" destOrd="0" presId="urn:microsoft.com/office/officeart/2005/8/layout/hierarchy4"/>
    <dgm:cxn modelId="{242E31BC-6F3F-44FC-A407-3A711C236DE3}" type="presParOf" srcId="{48D51404-4B48-42D5-951F-822A52842F92}" destId="{176A0B6E-F600-4993-8313-3DB59B4E75DA}" srcOrd="0" destOrd="0" presId="urn:microsoft.com/office/officeart/2005/8/layout/hierarchy4"/>
    <dgm:cxn modelId="{B70728E3-21AB-414F-BFFA-440A11BC0940}" type="presParOf" srcId="{48D51404-4B48-42D5-951F-822A52842F92}" destId="{D2621789-C5C7-4290-AFE3-CBFDB0BE6A1A}" srcOrd="1" destOrd="0" presId="urn:microsoft.com/office/officeart/2005/8/layout/hierarchy4"/>
    <dgm:cxn modelId="{DAC5D68B-51C3-4846-A42F-D634825EC8DB}" type="presParOf" srcId="{2245D860-2C6B-412B-8027-65E0B19ACFF2}" destId="{848AA526-DCBE-4DF9-A9A0-34DD96DA419D}" srcOrd="1" destOrd="0" presId="urn:microsoft.com/office/officeart/2005/8/layout/hierarchy4"/>
    <dgm:cxn modelId="{7A65288F-0E8F-481B-B4DB-6B9FB55CB51C}" type="presParOf" srcId="{2245D860-2C6B-412B-8027-65E0B19ACFF2}" destId="{5E976C85-575B-42E3-B0E3-9197FD7E04F1}" srcOrd="2" destOrd="0" presId="urn:microsoft.com/office/officeart/2005/8/layout/hierarchy4"/>
    <dgm:cxn modelId="{D3D5B0B2-BAB3-4F93-93AC-2ED5ACD53F5C}" type="presParOf" srcId="{5E976C85-575B-42E3-B0E3-9197FD7E04F1}" destId="{27A8E2C9-ACC0-4C1C-A1B4-FC5118E4D3CD}" srcOrd="0" destOrd="0" presId="urn:microsoft.com/office/officeart/2005/8/layout/hierarchy4"/>
    <dgm:cxn modelId="{B5AF1156-581F-4311-A013-FD5B35C76F0B}" type="presParOf" srcId="{5E976C85-575B-42E3-B0E3-9197FD7E04F1}" destId="{BD134D29-993D-49E0-9AD3-8DF9ACCD229B}" srcOrd="1" destOrd="0" presId="urn:microsoft.com/office/officeart/2005/8/layout/hierarchy4"/>
    <dgm:cxn modelId="{CCA8AFF1-DF80-47D5-A37B-C2DE46453342}" type="presParOf" srcId="{5E976C85-575B-42E3-B0E3-9197FD7E04F1}" destId="{950D962F-98D4-4E2E-9EDC-622CA1859D92}" srcOrd="2" destOrd="0" presId="urn:microsoft.com/office/officeart/2005/8/layout/hierarchy4"/>
    <dgm:cxn modelId="{BA6877E3-8AAD-498F-BCA3-2346ECA559CA}" type="presParOf" srcId="{950D962F-98D4-4E2E-9EDC-622CA1859D92}" destId="{4E773025-6A56-4DAE-B09F-CD5EB51D8CF5}" srcOrd="0" destOrd="0" presId="urn:microsoft.com/office/officeart/2005/8/layout/hierarchy4"/>
    <dgm:cxn modelId="{EC4619AC-2C2F-41F4-9B50-02C298BE5B4F}" type="presParOf" srcId="{4E773025-6A56-4DAE-B09F-CD5EB51D8CF5}" destId="{2D0BEDD2-93E1-444F-B15D-F8AE6E00B684}" srcOrd="0" destOrd="0" presId="urn:microsoft.com/office/officeart/2005/8/layout/hierarchy4"/>
    <dgm:cxn modelId="{741F4E90-58E1-4BDE-8ACF-08E97439DBC3}" type="presParOf" srcId="{4E773025-6A56-4DAE-B09F-CD5EB51D8CF5}" destId="{99975524-9E7C-4C02-BE74-E33345EC6DF1}" srcOrd="1" destOrd="0" presId="urn:microsoft.com/office/officeart/2005/8/layout/hierarchy4"/>
    <dgm:cxn modelId="{BE9985C5-B53C-4F70-884A-28ADFD1580C2}" type="presParOf" srcId="{4E773025-6A56-4DAE-B09F-CD5EB51D8CF5}" destId="{EF09C306-775A-4B24-9CF9-41380976B8D0}" srcOrd="2" destOrd="0" presId="urn:microsoft.com/office/officeart/2005/8/layout/hierarchy4"/>
    <dgm:cxn modelId="{70BFFF8E-F69C-4D91-96BE-6853C4CF1002}" type="presParOf" srcId="{EF09C306-775A-4B24-9CF9-41380976B8D0}" destId="{B8369508-1C3E-42EA-B911-EB12B31ABE89}" srcOrd="0" destOrd="0" presId="urn:microsoft.com/office/officeart/2005/8/layout/hierarchy4"/>
    <dgm:cxn modelId="{61D86B23-6CB6-4C76-BEC7-225BCD90EB63}" type="presParOf" srcId="{B8369508-1C3E-42EA-B911-EB12B31ABE89}" destId="{85EB828F-C976-4C4B-BA1A-17244ACF076A}" srcOrd="0" destOrd="0" presId="urn:microsoft.com/office/officeart/2005/8/layout/hierarchy4"/>
    <dgm:cxn modelId="{5CD24CB4-0F9B-475A-A72B-53CB604C7BFE}" type="presParOf" srcId="{B8369508-1C3E-42EA-B911-EB12B31ABE89}" destId="{7CA51DFC-9AB6-431C-9C1B-E07D82D66B4E}" srcOrd="1" destOrd="0" presId="urn:microsoft.com/office/officeart/2005/8/layout/hierarchy4"/>
    <dgm:cxn modelId="{F472DDB6-933B-412A-8A45-BC19CE71D8F7}" type="presParOf" srcId="{EF09C306-775A-4B24-9CF9-41380976B8D0}" destId="{A06018AF-59A4-4F09-8D5B-385DBB3F666A}" srcOrd="1" destOrd="0" presId="urn:microsoft.com/office/officeart/2005/8/layout/hierarchy4"/>
    <dgm:cxn modelId="{FAC00D5A-509B-4FB6-9F8F-F081D7EA2BE3}" type="presParOf" srcId="{EF09C306-775A-4B24-9CF9-41380976B8D0}" destId="{B03E35B3-9816-47C8-815A-2E40261CE97F}" srcOrd="2" destOrd="0" presId="urn:microsoft.com/office/officeart/2005/8/layout/hierarchy4"/>
    <dgm:cxn modelId="{A1F1A538-4EC2-4C83-AA70-1E84A44F71EC}" type="presParOf" srcId="{B03E35B3-9816-47C8-815A-2E40261CE97F}" destId="{9DF2C459-4115-4E2B-AE4B-636AE7505F85}" srcOrd="0" destOrd="0" presId="urn:microsoft.com/office/officeart/2005/8/layout/hierarchy4"/>
    <dgm:cxn modelId="{DC053D23-FC42-4984-8E28-440A0BE6F01B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 custT="1"/>
      <dgm:spPr/>
      <dgm:t>
        <a:bodyPr/>
        <a:lstStyle/>
        <a:p>
          <a:r>
            <a:rPr lang="es-AR" sz="700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dirty="0" smtClean="0"/>
            <a:t>DIVISOR RESISTIVO</a:t>
          </a:r>
          <a:endParaRPr lang="es-AR" sz="700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900" b="1" dirty="0" smtClean="0"/>
            <a:t>COMPARADOR</a:t>
          </a:r>
          <a:endParaRPr lang="es-AR" sz="900" b="1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X="86796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X="136672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X="102395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X="71104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C8F73D1B-5B74-4062-A9C3-3A91F3CB4EF5}" type="presOf" srcId="{CA68773C-599B-4C02-82AD-F37CD983A29A}" destId="{77AF4231-0E06-4D67-9726-0A13A07A304E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847BF552-BBE6-44AE-8F18-57C454D060B2}" type="presOf" srcId="{90A3BE77-B47D-4CC3-A02C-EF397079DAB2}" destId="{B1C17C2D-F409-45D5-A195-A101C16AA97D}" srcOrd="0" destOrd="0" presId="urn:microsoft.com/office/officeart/2005/8/layout/hierarchy4"/>
    <dgm:cxn modelId="{C23B0FF7-49DE-4879-8D58-CC02DDF9406B}" type="presOf" srcId="{5F3697D6-9B8A-4FC8-875A-409E783CBA6C}" destId="{AA8642CE-076F-4E21-9169-AEFC3A7958DB}" srcOrd="0" destOrd="0" presId="urn:microsoft.com/office/officeart/2005/8/layout/hierarchy4"/>
    <dgm:cxn modelId="{D2A80962-702D-4969-86B8-DF6299ED38D9}" type="presOf" srcId="{C24630A2-AF00-4F3D-8CCD-40A466DD1268}" destId="{27A8E2C9-ACC0-4C1C-A1B4-FC5118E4D3CD}" srcOrd="0" destOrd="0" presId="urn:microsoft.com/office/officeart/2005/8/layout/hierarchy4"/>
    <dgm:cxn modelId="{132FDD0F-1EA7-4134-A78B-BDE8DD7D0655}" type="presOf" srcId="{82FC5F13-03F2-42B0-8FC5-91B3F7D20E41}" destId="{A3022894-5017-4BFC-92F1-859D2AB0615B}" srcOrd="0" destOrd="0" presId="urn:microsoft.com/office/officeart/2005/8/layout/hierarchy4"/>
    <dgm:cxn modelId="{4CF740BF-7FE3-44FE-9734-497D93346D6A}" type="presOf" srcId="{1AE98F1E-E277-4E7C-B37B-2DD87C237351}" destId="{2D0BEDD2-93E1-444F-B15D-F8AE6E00B684}" srcOrd="0" destOrd="0" presId="urn:microsoft.com/office/officeart/2005/8/layout/hierarchy4"/>
    <dgm:cxn modelId="{7A336972-5D8D-4D8C-81D1-D18F3816D4C8}" type="presOf" srcId="{82005FC4-939D-4ACF-8C2F-E6C9501F71E5}" destId="{85EB828F-C976-4C4B-BA1A-17244ACF076A}" srcOrd="0" destOrd="0" presId="urn:microsoft.com/office/officeart/2005/8/layout/hierarchy4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D49E8FEF-5594-42D7-9279-3F26C1728D75}" type="presOf" srcId="{051DCF9C-9DAE-4C67-91DA-C9913344FDDA}" destId="{176A0B6E-F600-4993-8313-3DB59B4E75DA}" srcOrd="0" destOrd="0" presId="urn:microsoft.com/office/officeart/2005/8/layout/hierarchy4"/>
    <dgm:cxn modelId="{B896B1CE-2951-41E8-8A42-150760B7DBB4}" type="presOf" srcId="{44146284-82FF-4A1A-87EA-B2772AC5BFBB}" destId="{9DF2C459-4115-4E2B-AE4B-636AE7505F85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411E0493-29D8-4B4C-B817-8D64B2C5CFFE}" type="presParOf" srcId="{B1C17C2D-F409-45D5-A195-A101C16AA97D}" destId="{B90077B6-671E-4BA7-B629-993157133A77}" srcOrd="0" destOrd="0" presId="urn:microsoft.com/office/officeart/2005/8/layout/hierarchy4"/>
    <dgm:cxn modelId="{863E9BE9-1B78-4ABF-B3A4-432B45EBC38B}" type="presParOf" srcId="{B90077B6-671E-4BA7-B629-993157133A77}" destId="{AA8642CE-076F-4E21-9169-AEFC3A7958DB}" srcOrd="0" destOrd="0" presId="urn:microsoft.com/office/officeart/2005/8/layout/hierarchy4"/>
    <dgm:cxn modelId="{CDB9060C-75F6-4E76-8691-1C378B6F2F4A}" type="presParOf" srcId="{B90077B6-671E-4BA7-B629-993157133A77}" destId="{3CA64998-79C4-4E5F-87C9-ABEFFE89D737}" srcOrd="1" destOrd="0" presId="urn:microsoft.com/office/officeart/2005/8/layout/hierarchy4"/>
    <dgm:cxn modelId="{D95F37D1-293D-463F-BF14-A0C7E5A51382}" type="presParOf" srcId="{B90077B6-671E-4BA7-B629-993157133A77}" destId="{2245D860-2C6B-412B-8027-65E0B19ACFF2}" srcOrd="2" destOrd="0" presId="urn:microsoft.com/office/officeart/2005/8/layout/hierarchy4"/>
    <dgm:cxn modelId="{F3FF00EF-4F06-4757-87D9-D6E83366C74A}" type="presParOf" srcId="{2245D860-2C6B-412B-8027-65E0B19ACFF2}" destId="{3E20A8BE-133A-47CF-83B9-9AE978690938}" srcOrd="0" destOrd="0" presId="urn:microsoft.com/office/officeart/2005/8/layout/hierarchy4"/>
    <dgm:cxn modelId="{E583EBFA-99EB-408B-8529-0BEAC91A8C19}" type="presParOf" srcId="{3E20A8BE-133A-47CF-83B9-9AE978690938}" destId="{A3022894-5017-4BFC-92F1-859D2AB0615B}" srcOrd="0" destOrd="0" presId="urn:microsoft.com/office/officeart/2005/8/layout/hierarchy4"/>
    <dgm:cxn modelId="{C675BB1C-D305-422A-BEF7-F95BE894632A}" type="presParOf" srcId="{3E20A8BE-133A-47CF-83B9-9AE978690938}" destId="{581D0262-5E39-4AA9-A6DF-9F899A9331C4}" srcOrd="1" destOrd="0" presId="urn:microsoft.com/office/officeart/2005/8/layout/hierarchy4"/>
    <dgm:cxn modelId="{D4088BE6-B1E4-4315-AF69-75D4FA54CBA3}" type="presParOf" srcId="{3E20A8BE-133A-47CF-83B9-9AE978690938}" destId="{A254B675-E461-46D8-BA04-AF1DCBCD2D3B}" srcOrd="2" destOrd="0" presId="urn:microsoft.com/office/officeart/2005/8/layout/hierarchy4"/>
    <dgm:cxn modelId="{62A7B498-7692-492F-8505-B3437043FE75}" type="presParOf" srcId="{A254B675-E461-46D8-BA04-AF1DCBCD2D3B}" destId="{5EB12E8D-7B7F-4A30-99E7-5B64609CFD2E}" srcOrd="0" destOrd="0" presId="urn:microsoft.com/office/officeart/2005/8/layout/hierarchy4"/>
    <dgm:cxn modelId="{0F79DAB4-9A24-473D-BDC0-DA0C08E929A5}" type="presParOf" srcId="{5EB12E8D-7B7F-4A30-99E7-5B64609CFD2E}" destId="{77AF4231-0E06-4D67-9726-0A13A07A304E}" srcOrd="0" destOrd="0" presId="urn:microsoft.com/office/officeart/2005/8/layout/hierarchy4"/>
    <dgm:cxn modelId="{DE9B9B2D-1314-466F-9414-3F6DA8625CB2}" type="presParOf" srcId="{5EB12E8D-7B7F-4A30-99E7-5B64609CFD2E}" destId="{9F769287-E1D9-4AE4-8142-95E4B654FD88}" srcOrd="1" destOrd="0" presId="urn:microsoft.com/office/officeart/2005/8/layout/hierarchy4"/>
    <dgm:cxn modelId="{8E1F1D0F-836C-432D-910C-FCFFFBC15007}" type="presParOf" srcId="{A254B675-E461-46D8-BA04-AF1DCBCD2D3B}" destId="{60654D6E-F3E5-48E3-9135-98DD43B98BCE}" srcOrd="1" destOrd="0" presId="urn:microsoft.com/office/officeart/2005/8/layout/hierarchy4"/>
    <dgm:cxn modelId="{745B4F41-EAF3-4B0F-B6F4-2ADEB55522EE}" type="presParOf" srcId="{A254B675-E461-46D8-BA04-AF1DCBCD2D3B}" destId="{48D51404-4B48-42D5-951F-822A52842F92}" srcOrd="2" destOrd="0" presId="urn:microsoft.com/office/officeart/2005/8/layout/hierarchy4"/>
    <dgm:cxn modelId="{59B65458-F71D-4715-A089-9E1C380CA6C5}" type="presParOf" srcId="{48D51404-4B48-42D5-951F-822A52842F92}" destId="{176A0B6E-F600-4993-8313-3DB59B4E75DA}" srcOrd="0" destOrd="0" presId="urn:microsoft.com/office/officeart/2005/8/layout/hierarchy4"/>
    <dgm:cxn modelId="{A3081F67-019F-469A-AFF2-D0052B16B425}" type="presParOf" srcId="{48D51404-4B48-42D5-951F-822A52842F92}" destId="{D2621789-C5C7-4290-AFE3-CBFDB0BE6A1A}" srcOrd="1" destOrd="0" presId="urn:microsoft.com/office/officeart/2005/8/layout/hierarchy4"/>
    <dgm:cxn modelId="{175B008B-BE84-4FA6-A94A-2EB0E6092830}" type="presParOf" srcId="{2245D860-2C6B-412B-8027-65E0B19ACFF2}" destId="{848AA526-DCBE-4DF9-A9A0-34DD96DA419D}" srcOrd="1" destOrd="0" presId="urn:microsoft.com/office/officeart/2005/8/layout/hierarchy4"/>
    <dgm:cxn modelId="{0666A38C-F802-4F79-B47D-6579D99FA259}" type="presParOf" srcId="{2245D860-2C6B-412B-8027-65E0B19ACFF2}" destId="{5E976C85-575B-42E3-B0E3-9197FD7E04F1}" srcOrd="2" destOrd="0" presId="urn:microsoft.com/office/officeart/2005/8/layout/hierarchy4"/>
    <dgm:cxn modelId="{64F3B1D0-C233-49C1-902E-67FCB1644D98}" type="presParOf" srcId="{5E976C85-575B-42E3-B0E3-9197FD7E04F1}" destId="{27A8E2C9-ACC0-4C1C-A1B4-FC5118E4D3CD}" srcOrd="0" destOrd="0" presId="urn:microsoft.com/office/officeart/2005/8/layout/hierarchy4"/>
    <dgm:cxn modelId="{AADC86C0-493D-46B3-A2AB-7BAC3C4591D9}" type="presParOf" srcId="{5E976C85-575B-42E3-B0E3-9197FD7E04F1}" destId="{BD134D29-993D-49E0-9AD3-8DF9ACCD229B}" srcOrd="1" destOrd="0" presId="urn:microsoft.com/office/officeart/2005/8/layout/hierarchy4"/>
    <dgm:cxn modelId="{A5FA2C19-36D6-4EAC-B831-6EC3D2FB523F}" type="presParOf" srcId="{5E976C85-575B-42E3-B0E3-9197FD7E04F1}" destId="{950D962F-98D4-4E2E-9EDC-622CA1859D92}" srcOrd="2" destOrd="0" presId="urn:microsoft.com/office/officeart/2005/8/layout/hierarchy4"/>
    <dgm:cxn modelId="{2E6DE28D-B211-4435-B744-5EF9204541FF}" type="presParOf" srcId="{950D962F-98D4-4E2E-9EDC-622CA1859D92}" destId="{4E773025-6A56-4DAE-B09F-CD5EB51D8CF5}" srcOrd="0" destOrd="0" presId="urn:microsoft.com/office/officeart/2005/8/layout/hierarchy4"/>
    <dgm:cxn modelId="{97062DA1-7878-4C18-A3C8-632D1A6385C6}" type="presParOf" srcId="{4E773025-6A56-4DAE-B09F-CD5EB51D8CF5}" destId="{2D0BEDD2-93E1-444F-B15D-F8AE6E00B684}" srcOrd="0" destOrd="0" presId="urn:microsoft.com/office/officeart/2005/8/layout/hierarchy4"/>
    <dgm:cxn modelId="{076ED9ED-B1D5-4AA8-A273-A2DA3EB5B8AE}" type="presParOf" srcId="{4E773025-6A56-4DAE-B09F-CD5EB51D8CF5}" destId="{99975524-9E7C-4C02-BE74-E33345EC6DF1}" srcOrd="1" destOrd="0" presId="urn:microsoft.com/office/officeart/2005/8/layout/hierarchy4"/>
    <dgm:cxn modelId="{D038AECE-935E-49F8-B765-38B204F215A4}" type="presParOf" srcId="{4E773025-6A56-4DAE-B09F-CD5EB51D8CF5}" destId="{EF09C306-775A-4B24-9CF9-41380976B8D0}" srcOrd="2" destOrd="0" presId="urn:microsoft.com/office/officeart/2005/8/layout/hierarchy4"/>
    <dgm:cxn modelId="{1274A63C-C821-442F-AA0D-C2704A9CBBAB}" type="presParOf" srcId="{EF09C306-775A-4B24-9CF9-41380976B8D0}" destId="{B8369508-1C3E-42EA-B911-EB12B31ABE89}" srcOrd="0" destOrd="0" presId="urn:microsoft.com/office/officeart/2005/8/layout/hierarchy4"/>
    <dgm:cxn modelId="{68181EF9-7080-4DCB-9365-F3FAC4918144}" type="presParOf" srcId="{B8369508-1C3E-42EA-B911-EB12B31ABE89}" destId="{85EB828F-C976-4C4B-BA1A-17244ACF076A}" srcOrd="0" destOrd="0" presId="urn:microsoft.com/office/officeart/2005/8/layout/hierarchy4"/>
    <dgm:cxn modelId="{96D07578-D6D8-4563-B784-5610A97DE117}" type="presParOf" srcId="{B8369508-1C3E-42EA-B911-EB12B31ABE89}" destId="{7CA51DFC-9AB6-431C-9C1B-E07D82D66B4E}" srcOrd="1" destOrd="0" presId="urn:microsoft.com/office/officeart/2005/8/layout/hierarchy4"/>
    <dgm:cxn modelId="{392C4388-CF2E-4FFD-9A42-011B2CB424FB}" type="presParOf" srcId="{EF09C306-775A-4B24-9CF9-41380976B8D0}" destId="{A06018AF-59A4-4F09-8D5B-385DBB3F666A}" srcOrd="1" destOrd="0" presId="urn:microsoft.com/office/officeart/2005/8/layout/hierarchy4"/>
    <dgm:cxn modelId="{953D983B-1550-43C5-B8F3-5D7FE7B088BA}" type="presParOf" srcId="{EF09C306-775A-4B24-9CF9-41380976B8D0}" destId="{B03E35B3-9816-47C8-815A-2E40261CE97F}" srcOrd="2" destOrd="0" presId="urn:microsoft.com/office/officeart/2005/8/layout/hierarchy4"/>
    <dgm:cxn modelId="{BA92A8E8-8FA1-4E87-85AF-100DDDD99170}" type="presParOf" srcId="{B03E35B3-9816-47C8-815A-2E40261CE97F}" destId="{9DF2C459-4115-4E2B-AE4B-636AE7505F85}" srcOrd="0" destOrd="0" presId="urn:microsoft.com/office/officeart/2005/8/layout/hierarchy4"/>
    <dgm:cxn modelId="{FBDFD2CF-3BFB-4C53-9727-69891B23AC9D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700" b="1" dirty="0"/>
            <a:t>NEGADOR</a:t>
          </a:r>
          <a:endParaRPr lang="es-AR" sz="500" b="1" dirty="0"/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700" b="1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X="73064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X="82295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X="99047" custScaleY="5268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X="101159" custScaleY="5322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F8597FF-FC8A-4A22-8FA5-BBA42C62D6CE}" type="presOf" srcId="{82FC5F13-03F2-42B0-8FC5-91B3F7D20E41}" destId="{A3022894-5017-4BFC-92F1-859D2AB0615B}" srcOrd="0" destOrd="0" presId="urn:microsoft.com/office/officeart/2005/8/layout/hierarchy4"/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BB732716-0B50-4C03-AF7B-0800E116D8E2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CEAAF821-DE6F-46F2-8011-35D734478EAE}" type="presOf" srcId="{1AE98F1E-E277-4E7C-B37B-2DD87C237351}" destId="{2D0BEDD2-93E1-444F-B15D-F8AE6E00B684}" srcOrd="0" destOrd="0" presId="urn:microsoft.com/office/officeart/2005/8/layout/hierarchy4"/>
    <dgm:cxn modelId="{EE85A4E7-862B-4823-945E-F3156EB1D9C5}" type="presOf" srcId="{C24630A2-AF00-4F3D-8CCD-40A466DD1268}" destId="{27A8E2C9-ACC0-4C1C-A1B4-FC5118E4D3CD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0E34403A-DDDE-4AF4-93A0-E7D8FDC5C88C}" type="presOf" srcId="{051DCF9C-9DAE-4C67-91DA-C9913344FDDA}" destId="{176A0B6E-F600-4993-8313-3DB59B4E75DA}" srcOrd="0" destOrd="0" presId="urn:microsoft.com/office/officeart/2005/8/layout/hierarchy4"/>
    <dgm:cxn modelId="{1E8AC467-1FF1-4422-A604-04ABB7A9F1CB}" type="presOf" srcId="{CA68773C-599B-4C02-82AD-F37CD983A29A}" destId="{77AF4231-0E06-4D67-9726-0A13A07A304E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E7CE5127-2095-4784-9473-17C1668F627C}" type="presOf" srcId="{5F3697D6-9B8A-4FC8-875A-409E783CBA6C}" destId="{AA8642CE-076F-4E21-9169-AEFC3A7958DB}" srcOrd="0" destOrd="0" presId="urn:microsoft.com/office/officeart/2005/8/layout/hierarchy4"/>
    <dgm:cxn modelId="{5F06FF52-2B5B-4B6C-8175-C2BA82D91A24}" type="presOf" srcId="{44146284-82FF-4A1A-87EA-B2772AC5BFBB}" destId="{9DF2C459-4115-4E2B-AE4B-636AE7505F85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D8C908C7-1651-4795-AA27-FE882B554C71}" type="presOf" srcId="{90A3BE77-B47D-4CC3-A02C-EF397079DAB2}" destId="{B1C17C2D-F409-45D5-A195-A101C16AA97D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DC0AEB1D-F073-4812-B119-4A689FB1318E}" type="presParOf" srcId="{B1C17C2D-F409-45D5-A195-A101C16AA97D}" destId="{B90077B6-671E-4BA7-B629-993157133A77}" srcOrd="0" destOrd="0" presId="urn:microsoft.com/office/officeart/2005/8/layout/hierarchy4"/>
    <dgm:cxn modelId="{6D5EDA74-89A3-4006-970C-43A44E93586C}" type="presParOf" srcId="{B90077B6-671E-4BA7-B629-993157133A77}" destId="{AA8642CE-076F-4E21-9169-AEFC3A7958DB}" srcOrd="0" destOrd="0" presId="urn:microsoft.com/office/officeart/2005/8/layout/hierarchy4"/>
    <dgm:cxn modelId="{4EB5D78D-FFD3-4272-994D-80C999344FAA}" type="presParOf" srcId="{B90077B6-671E-4BA7-B629-993157133A77}" destId="{3CA64998-79C4-4E5F-87C9-ABEFFE89D737}" srcOrd="1" destOrd="0" presId="urn:microsoft.com/office/officeart/2005/8/layout/hierarchy4"/>
    <dgm:cxn modelId="{CC6DCD33-89FA-4F38-A83C-9499890D66DB}" type="presParOf" srcId="{B90077B6-671E-4BA7-B629-993157133A77}" destId="{2245D860-2C6B-412B-8027-65E0B19ACFF2}" srcOrd="2" destOrd="0" presId="urn:microsoft.com/office/officeart/2005/8/layout/hierarchy4"/>
    <dgm:cxn modelId="{9F2276FF-F5C8-4724-BC98-FBF3A94D4C79}" type="presParOf" srcId="{2245D860-2C6B-412B-8027-65E0B19ACFF2}" destId="{3E20A8BE-133A-47CF-83B9-9AE978690938}" srcOrd="0" destOrd="0" presId="urn:microsoft.com/office/officeart/2005/8/layout/hierarchy4"/>
    <dgm:cxn modelId="{70125257-461E-47AD-84AE-435988EA02BC}" type="presParOf" srcId="{3E20A8BE-133A-47CF-83B9-9AE978690938}" destId="{A3022894-5017-4BFC-92F1-859D2AB0615B}" srcOrd="0" destOrd="0" presId="urn:microsoft.com/office/officeart/2005/8/layout/hierarchy4"/>
    <dgm:cxn modelId="{D0EEBD5C-B187-4854-8563-CEE58755C7DD}" type="presParOf" srcId="{3E20A8BE-133A-47CF-83B9-9AE978690938}" destId="{581D0262-5E39-4AA9-A6DF-9F899A9331C4}" srcOrd="1" destOrd="0" presId="urn:microsoft.com/office/officeart/2005/8/layout/hierarchy4"/>
    <dgm:cxn modelId="{87D14925-FA50-45F0-BA0D-826307047A47}" type="presParOf" srcId="{3E20A8BE-133A-47CF-83B9-9AE978690938}" destId="{A254B675-E461-46D8-BA04-AF1DCBCD2D3B}" srcOrd="2" destOrd="0" presId="urn:microsoft.com/office/officeart/2005/8/layout/hierarchy4"/>
    <dgm:cxn modelId="{5DE2E0D3-C946-404A-A7B3-DFDE935F8124}" type="presParOf" srcId="{A254B675-E461-46D8-BA04-AF1DCBCD2D3B}" destId="{5EB12E8D-7B7F-4A30-99E7-5B64609CFD2E}" srcOrd="0" destOrd="0" presId="urn:microsoft.com/office/officeart/2005/8/layout/hierarchy4"/>
    <dgm:cxn modelId="{E5BB4C64-B9E7-40EA-A809-3578630AF353}" type="presParOf" srcId="{5EB12E8D-7B7F-4A30-99E7-5B64609CFD2E}" destId="{77AF4231-0E06-4D67-9726-0A13A07A304E}" srcOrd="0" destOrd="0" presId="urn:microsoft.com/office/officeart/2005/8/layout/hierarchy4"/>
    <dgm:cxn modelId="{029CC2E7-F6F4-4A96-B8C3-240D40034431}" type="presParOf" srcId="{5EB12E8D-7B7F-4A30-99E7-5B64609CFD2E}" destId="{9F769287-E1D9-4AE4-8142-95E4B654FD88}" srcOrd="1" destOrd="0" presId="urn:microsoft.com/office/officeart/2005/8/layout/hierarchy4"/>
    <dgm:cxn modelId="{B7E0F754-490A-4AE9-AC6E-E8773DE43263}" type="presParOf" srcId="{A254B675-E461-46D8-BA04-AF1DCBCD2D3B}" destId="{60654D6E-F3E5-48E3-9135-98DD43B98BCE}" srcOrd="1" destOrd="0" presId="urn:microsoft.com/office/officeart/2005/8/layout/hierarchy4"/>
    <dgm:cxn modelId="{73645FA2-F1C6-464E-B4A6-83B72B10000A}" type="presParOf" srcId="{A254B675-E461-46D8-BA04-AF1DCBCD2D3B}" destId="{48D51404-4B48-42D5-951F-822A52842F92}" srcOrd="2" destOrd="0" presId="urn:microsoft.com/office/officeart/2005/8/layout/hierarchy4"/>
    <dgm:cxn modelId="{35BF96F7-20D6-405D-9DCC-BAC750420151}" type="presParOf" srcId="{48D51404-4B48-42D5-951F-822A52842F92}" destId="{176A0B6E-F600-4993-8313-3DB59B4E75DA}" srcOrd="0" destOrd="0" presId="urn:microsoft.com/office/officeart/2005/8/layout/hierarchy4"/>
    <dgm:cxn modelId="{4C8526B4-03EB-4404-99B3-9B55721AF368}" type="presParOf" srcId="{48D51404-4B48-42D5-951F-822A52842F92}" destId="{D2621789-C5C7-4290-AFE3-CBFDB0BE6A1A}" srcOrd="1" destOrd="0" presId="urn:microsoft.com/office/officeart/2005/8/layout/hierarchy4"/>
    <dgm:cxn modelId="{5155F5DE-C675-4601-9480-D3FE23CFC139}" type="presParOf" srcId="{2245D860-2C6B-412B-8027-65E0B19ACFF2}" destId="{848AA526-DCBE-4DF9-A9A0-34DD96DA419D}" srcOrd="1" destOrd="0" presId="urn:microsoft.com/office/officeart/2005/8/layout/hierarchy4"/>
    <dgm:cxn modelId="{21E4C295-4A73-45B2-AE48-6D5BB86B9DD2}" type="presParOf" srcId="{2245D860-2C6B-412B-8027-65E0B19ACFF2}" destId="{5E976C85-575B-42E3-B0E3-9197FD7E04F1}" srcOrd="2" destOrd="0" presId="urn:microsoft.com/office/officeart/2005/8/layout/hierarchy4"/>
    <dgm:cxn modelId="{11AFCA7E-E0FC-41BA-B56F-CF934D6AFD41}" type="presParOf" srcId="{5E976C85-575B-42E3-B0E3-9197FD7E04F1}" destId="{27A8E2C9-ACC0-4C1C-A1B4-FC5118E4D3CD}" srcOrd="0" destOrd="0" presId="urn:microsoft.com/office/officeart/2005/8/layout/hierarchy4"/>
    <dgm:cxn modelId="{E054AB77-9139-48F0-B5B2-C76F4C7536BF}" type="presParOf" srcId="{5E976C85-575B-42E3-B0E3-9197FD7E04F1}" destId="{BD134D29-993D-49E0-9AD3-8DF9ACCD229B}" srcOrd="1" destOrd="0" presId="urn:microsoft.com/office/officeart/2005/8/layout/hierarchy4"/>
    <dgm:cxn modelId="{DC568F15-62EA-4BFF-9183-C58EB97EA70E}" type="presParOf" srcId="{5E976C85-575B-42E3-B0E3-9197FD7E04F1}" destId="{950D962F-98D4-4E2E-9EDC-622CA1859D92}" srcOrd="2" destOrd="0" presId="urn:microsoft.com/office/officeart/2005/8/layout/hierarchy4"/>
    <dgm:cxn modelId="{BC048DA3-28A0-4E62-844E-438BB9B71D89}" type="presParOf" srcId="{950D962F-98D4-4E2E-9EDC-622CA1859D92}" destId="{4E773025-6A56-4DAE-B09F-CD5EB51D8CF5}" srcOrd="0" destOrd="0" presId="urn:microsoft.com/office/officeart/2005/8/layout/hierarchy4"/>
    <dgm:cxn modelId="{7B5CB406-4373-4DC7-90E1-68E7391DB274}" type="presParOf" srcId="{4E773025-6A56-4DAE-B09F-CD5EB51D8CF5}" destId="{2D0BEDD2-93E1-444F-B15D-F8AE6E00B684}" srcOrd="0" destOrd="0" presId="urn:microsoft.com/office/officeart/2005/8/layout/hierarchy4"/>
    <dgm:cxn modelId="{55A33D6C-F78B-40FB-A4EA-77A6FC152E86}" type="presParOf" srcId="{4E773025-6A56-4DAE-B09F-CD5EB51D8CF5}" destId="{99975524-9E7C-4C02-BE74-E33345EC6DF1}" srcOrd="1" destOrd="0" presId="urn:microsoft.com/office/officeart/2005/8/layout/hierarchy4"/>
    <dgm:cxn modelId="{39F39889-052E-46FA-8CB9-3054D5253C59}" type="presParOf" srcId="{4E773025-6A56-4DAE-B09F-CD5EB51D8CF5}" destId="{EF09C306-775A-4B24-9CF9-41380976B8D0}" srcOrd="2" destOrd="0" presId="urn:microsoft.com/office/officeart/2005/8/layout/hierarchy4"/>
    <dgm:cxn modelId="{54ADE16F-A21E-4D7F-B24F-869219E5C623}" type="presParOf" srcId="{EF09C306-775A-4B24-9CF9-41380976B8D0}" destId="{B8369508-1C3E-42EA-B911-EB12B31ABE89}" srcOrd="0" destOrd="0" presId="urn:microsoft.com/office/officeart/2005/8/layout/hierarchy4"/>
    <dgm:cxn modelId="{64F572D1-2C96-47D6-9B3E-6A9B77CC439E}" type="presParOf" srcId="{B8369508-1C3E-42EA-B911-EB12B31ABE89}" destId="{85EB828F-C976-4C4B-BA1A-17244ACF076A}" srcOrd="0" destOrd="0" presId="urn:microsoft.com/office/officeart/2005/8/layout/hierarchy4"/>
    <dgm:cxn modelId="{ABD1E315-777C-4D96-8CA0-E939D8AA4054}" type="presParOf" srcId="{B8369508-1C3E-42EA-B911-EB12B31ABE89}" destId="{7CA51DFC-9AB6-431C-9C1B-E07D82D66B4E}" srcOrd="1" destOrd="0" presId="urn:microsoft.com/office/officeart/2005/8/layout/hierarchy4"/>
    <dgm:cxn modelId="{850B309A-4B54-4E23-BD3C-05865FF60F4A}" type="presParOf" srcId="{EF09C306-775A-4B24-9CF9-41380976B8D0}" destId="{A06018AF-59A4-4F09-8D5B-385DBB3F666A}" srcOrd="1" destOrd="0" presId="urn:microsoft.com/office/officeart/2005/8/layout/hierarchy4"/>
    <dgm:cxn modelId="{EE8EC86E-E0CC-479B-BA4E-94CB88F847C4}" type="presParOf" srcId="{EF09C306-775A-4B24-9CF9-41380976B8D0}" destId="{B03E35B3-9816-47C8-815A-2E40261CE97F}" srcOrd="2" destOrd="0" presId="urn:microsoft.com/office/officeart/2005/8/layout/hierarchy4"/>
    <dgm:cxn modelId="{2BFB17D9-4F7D-4177-A107-886D7E73D153}" type="presParOf" srcId="{B03E35B3-9816-47C8-815A-2E40261CE97F}" destId="{9DF2C459-4115-4E2B-AE4B-636AE7505F85}" srcOrd="0" destOrd="0" presId="urn:microsoft.com/office/officeart/2005/8/layout/hierarchy4"/>
    <dgm:cxn modelId="{574EFFE2-6393-4BAB-A3B8-BE5D81011B6F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1200" b="1" dirty="0"/>
            <a:t>DECODIFICADOR</a:t>
          </a:r>
          <a:endParaRPr lang="es-AR" sz="600" b="1" dirty="0"/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6057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3F638C3A-2873-48B3-BF47-DD673155D9CA}" type="presOf" srcId="{C24630A2-AF00-4F3D-8CCD-40A466DD1268}" destId="{27A8E2C9-ACC0-4C1C-A1B4-FC5118E4D3CD}" srcOrd="0" destOrd="0" presId="urn:microsoft.com/office/officeart/2005/8/layout/hierarchy4"/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CF4F7202-2934-4135-98F5-43ADFC207878}" type="presOf" srcId="{051DCF9C-9DAE-4C67-91DA-C9913344FDDA}" destId="{176A0B6E-F600-4993-8313-3DB59B4E75DA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CE77192F-7A89-4218-81B5-7990A747C890}" type="presOf" srcId="{1AE98F1E-E277-4E7C-B37B-2DD87C237351}" destId="{2D0BEDD2-93E1-444F-B15D-F8AE6E00B684}" srcOrd="0" destOrd="0" presId="urn:microsoft.com/office/officeart/2005/8/layout/hierarchy4"/>
    <dgm:cxn modelId="{88CC41D0-5EE5-4FC8-943C-8CD893BB93D4}" type="presOf" srcId="{5F3697D6-9B8A-4FC8-875A-409E783CBA6C}" destId="{AA8642CE-076F-4E21-9169-AEFC3A7958DB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9204E6DF-E8EA-429A-B58A-2BB3C978FE07}" type="presOf" srcId="{90A3BE77-B47D-4CC3-A02C-EF397079DAB2}" destId="{B1C17C2D-F409-45D5-A195-A101C16AA97D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2859FC84-DDB1-40A2-88AD-BB72201EA175}" type="presOf" srcId="{82005FC4-939D-4ACF-8C2F-E6C9501F71E5}" destId="{85EB828F-C976-4C4B-BA1A-17244ACF076A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7AF9337F-6A56-4ADF-9044-27553C83920A}" type="presOf" srcId="{82FC5F13-03F2-42B0-8FC5-91B3F7D20E41}" destId="{A3022894-5017-4BFC-92F1-859D2AB0615B}" srcOrd="0" destOrd="0" presId="urn:microsoft.com/office/officeart/2005/8/layout/hierarchy4"/>
    <dgm:cxn modelId="{50D8A246-F809-45B2-9FB6-C772356CEADD}" type="presOf" srcId="{CA68773C-599B-4C02-82AD-F37CD983A29A}" destId="{77AF4231-0E06-4D67-9726-0A13A07A304E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6467DCA4-C8DD-4756-BDE6-6F6FAB9CD047}" type="presOf" srcId="{44146284-82FF-4A1A-87EA-B2772AC5BFBB}" destId="{9DF2C459-4115-4E2B-AE4B-636AE7505F85}" srcOrd="0" destOrd="0" presId="urn:microsoft.com/office/officeart/2005/8/layout/hierarchy4"/>
    <dgm:cxn modelId="{33D8929B-565B-4089-9722-9E8A5553ECED}" type="presParOf" srcId="{B1C17C2D-F409-45D5-A195-A101C16AA97D}" destId="{B90077B6-671E-4BA7-B629-993157133A77}" srcOrd="0" destOrd="0" presId="urn:microsoft.com/office/officeart/2005/8/layout/hierarchy4"/>
    <dgm:cxn modelId="{8CC7CE95-6393-4BC3-A8F6-5C31707694C3}" type="presParOf" srcId="{B90077B6-671E-4BA7-B629-993157133A77}" destId="{AA8642CE-076F-4E21-9169-AEFC3A7958DB}" srcOrd="0" destOrd="0" presId="urn:microsoft.com/office/officeart/2005/8/layout/hierarchy4"/>
    <dgm:cxn modelId="{A6D0CA53-1B19-4D97-B549-5EBAFA172BE1}" type="presParOf" srcId="{B90077B6-671E-4BA7-B629-993157133A77}" destId="{3CA64998-79C4-4E5F-87C9-ABEFFE89D737}" srcOrd="1" destOrd="0" presId="urn:microsoft.com/office/officeart/2005/8/layout/hierarchy4"/>
    <dgm:cxn modelId="{0385317E-D956-46D2-8DF5-8F0DD394FD32}" type="presParOf" srcId="{B90077B6-671E-4BA7-B629-993157133A77}" destId="{2245D860-2C6B-412B-8027-65E0B19ACFF2}" srcOrd="2" destOrd="0" presId="urn:microsoft.com/office/officeart/2005/8/layout/hierarchy4"/>
    <dgm:cxn modelId="{2ACD2E21-E834-4D05-9BCC-0EA74DE59194}" type="presParOf" srcId="{2245D860-2C6B-412B-8027-65E0B19ACFF2}" destId="{3E20A8BE-133A-47CF-83B9-9AE978690938}" srcOrd="0" destOrd="0" presId="urn:microsoft.com/office/officeart/2005/8/layout/hierarchy4"/>
    <dgm:cxn modelId="{120CC3FD-FCD6-4554-B25D-7ACF14DA3796}" type="presParOf" srcId="{3E20A8BE-133A-47CF-83B9-9AE978690938}" destId="{A3022894-5017-4BFC-92F1-859D2AB0615B}" srcOrd="0" destOrd="0" presId="urn:microsoft.com/office/officeart/2005/8/layout/hierarchy4"/>
    <dgm:cxn modelId="{C7C3F280-C4DB-4A9D-A35D-D86DE841854A}" type="presParOf" srcId="{3E20A8BE-133A-47CF-83B9-9AE978690938}" destId="{581D0262-5E39-4AA9-A6DF-9F899A9331C4}" srcOrd="1" destOrd="0" presId="urn:microsoft.com/office/officeart/2005/8/layout/hierarchy4"/>
    <dgm:cxn modelId="{204CC935-3A20-46C9-B275-CE72BC7C3B4B}" type="presParOf" srcId="{3E20A8BE-133A-47CF-83B9-9AE978690938}" destId="{A254B675-E461-46D8-BA04-AF1DCBCD2D3B}" srcOrd="2" destOrd="0" presId="urn:microsoft.com/office/officeart/2005/8/layout/hierarchy4"/>
    <dgm:cxn modelId="{8D055E2C-C0BF-415A-9A9A-8D8770DB42D8}" type="presParOf" srcId="{A254B675-E461-46D8-BA04-AF1DCBCD2D3B}" destId="{5EB12E8D-7B7F-4A30-99E7-5B64609CFD2E}" srcOrd="0" destOrd="0" presId="urn:microsoft.com/office/officeart/2005/8/layout/hierarchy4"/>
    <dgm:cxn modelId="{4A188983-2565-451F-99A3-B4CFE3EFC905}" type="presParOf" srcId="{5EB12E8D-7B7F-4A30-99E7-5B64609CFD2E}" destId="{77AF4231-0E06-4D67-9726-0A13A07A304E}" srcOrd="0" destOrd="0" presId="urn:microsoft.com/office/officeart/2005/8/layout/hierarchy4"/>
    <dgm:cxn modelId="{71C9AF0C-EBF4-401B-A9DD-9B43CFF4BF24}" type="presParOf" srcId="{5EB12E8D-7B7F-4A30-99E7-5B64609CFD2E}" destId="{9F769287-E1D9-4AE4-8142-95E4B654FD88}" srcOrd="1" destOrd="0" presId="urn:microsoft.com/office/officeart/2005/8/layout/hierarchy4"/>
    <dgm:cxn modelId="{4393BA27-CC62-45F3-ABBB-29DE8EB598B8}" type="presParOf" srcId="{A254B675-E461-46D8-BA04-AF1DCBCD2D3B}" destId="{60654D6E-F3E5-48E3-9135-98DD43B98BCE}" srcOrd="1" destOrd="0" presId="urn:microsoft.com/office/officeart/2005/8/layout/hierarchy4"/>
    <dgm:cxn modelId="{759412BC-2282-4C60-8E25-D79EEC925B6B}" type="presParOf" srcId="{A254B675-E461-46D8-BA04-AF1DCBCD2D3B}" destId="{48D51404-4B48-42D5-951F-822A52842F92}" srcOrd="2" destOrd="0" presId="urn:microsoft.com/office/officeart/2005/8/layout/hierarchy4"/>
    <dgm:cxn modelId="{C7CFB002-26C2-42EA-8EB4-D1F540FDD5E7}" type="presParOf" srcId="{48D51404-4B48-42D5-951F-822A52842F92}" destId="{176A0B6E-F600-4993-8313-3DB59B4E75DA}" srcOrd="0" destOrd="0" presId="urn:microsoft.com/office/officeart/2005/8/layout/hierarchy4"/>
    <dgm:cxn modelId="{0FC6336E-3548-49E8-85DC-D42FAFA8CFD0}" type="presParOf" srcId="{48D51404-4B48-42D5-951F-822A52842F92}" destId="{D2621789-C5C7-4290-AFE3-CBFDB0BE6A1A}" srcOrd="1" destOrd="0" presId="urn:microsoft.com/office/officeart/2005/8/layout/hierarchy4"/>
    <dgm:cxn modelId="{F8C5556B-F35E-4D45-B3F2-1E64E108B816}" type="presParOf" srcId="{2245D860-2C6B-412B-8027-65E0B19ACFF2}" destId="{848AA526-DCBE-4DF9-A9A0-34DD96DA419D}" srcOrd="1" destOrd="0" presId="urn:microsoft.com/office/officeart/2005/8/layout/hierarchy4"/>
    <dgm:cxn modelId="{6048A20F-6C17-4DA3-827C-0F630F2FBB8C}" type="presParOf" srcId="{2245D860-2C6B-412B-8027-65E0B19ACFF2}" destId="{5E976C85-575B-42E3-B0E3-9197FD7E04F1}" srcOrd="2" destOrd="0" presId="urn:microsoft.com/office/officeart/2005/8/layout/hierarchy4"/>
    <dgm:cxn modelId="{C887D6CF-22EF-4F9E-8C5A-F5EBB6836267}" type="presParOf" srcId="{5E976C85-575B-42E3-B0E3-9197FD7E04F1}" destId="{27A8E2C9-ACC0-4C1C-A1B4-FC5118E4D3CD}" srcOrd="0" destOrd="0" presId="urn:microsoft.com/office/officeart/2005/8/layout/hierarchy4"/>
    <dgm:cxn modelId="{45159452-4582-4FC1-B27C-D4DD22829A8E}" type="presParOf" srcId="{5E976C85-575B-42E3-B0E3-9197FD7E04F1}" destId="{BD134D29-993D-49E0-9AD3-8DF9ACCD229B}" srcOrd="1" destOrd="0" presId="urn:microsoft.com/office/officeart/2005/8/layout/hierarchy4"/>
    <dgm:cxn modelId="{745C451F-46BF-4BBF-94EE-81D1EAFF6607}" type="presParOf" srcId="{5E976C85-575B-42E3-B0E3-9197FD7E04F1}" destId="{950D962F-98D4-4E2E-9EDC-622CA1859D92}" srcOrd="2" destOrd="0" presId="urn:microsoft.com/office/officeart/2005/8/layout/hierarchy4"/>
    <dgm:cxn modelId="{B1D4522E-2659-4FC3-8605-9C78EF3BAFD3}" type="presParOf" srcId="{950D962F-98D4-4E2E-9EDC-622CA1859D92}" destId="{4E773025-6A56-4DAE-B09F-CD5EB51D8CF5}" srcOrd="0" destOrd="0" presId="urn:microsoft.com/office/officeart/2005/8/layout/hierarchy4"/>
    <dgm:cxn modelId="{F874188F-842C-4F7B-9728-371ADBEF3310}" type="presParOf" srcId="{4E773025-6A56-4DAE-B09F-CD5EB51D8CF5}" destId="{2D0BEDD2-93E1-444F-B15D-F8AE6E00B684}" srcOrd="0" destOrd="0" presId="urn:microsoft.com/office/officeart/2005/8/layout/hierarchy4"/>
    <dgm:cxn modelId="{707957C1-78FF-4366-9DD1-3487F4BDA346}" type="presParOf" srcId="{4E773025-6A56-4DAE-B09F-CD5EB51D8CF5}" destId="{99975524-9E7C-4C02-BE74-E33345EC6DF1}" srcOrd="1" destOrd="0" presId="urn:microsoft.com/office/officeart/2005/8/layout/hierarchy4"/>
    <dgm:cxn modelId="{E5D23F54-ECC8-49A2-8230-99E9EEE69883}" type="presParOf" srcId="{4E773025-6A56-4DAE-B09F-CD5EB51D8CF5}" destId="{EF09C306-775A-4B24-9CF9-41380976B8D0}" srcOrd="2" destOrd="0" presId="urn:microsoft.com/office/officeart/2005/8/layout/hierarchy4"/>
    <dgm:cxn modelId="{F192D3FC-1426-4F9D-90DF-38D99326FB5A}" type="presParOf" srcId="{EF09C306-775A-4B24-9CF9-41380976B8D0}" destId="{B8369508-1C3E-42EA-B911-EB12B31ABE89}" srcOrd="0" destOrd="0" presId="urn:microsoft.com/office/officeart/2005/8/layout/hierarchy4"/>
    <dgm:cxn modelId="{13C15410-909B-4D07-A920-9002B75478A9}" type="presParOf" srcId="{B8369508-1C3E-42EA-B911-EB12B31ABE89}" destId="{85EB828F-C976-4C4B-BA1A-17244ACF076A}" srcOrd="0" destOrd="0" presId="urn:microsoft.com/office/officeart/2005/8/layout/hierarchy4"/>
    <dgm:cxn modelId="{B2E94840-2A55-4800-8CF7-CB0EC814F2EC}" type="presParOf" srcId="{B8369508-1C3E-42EA-B911-EB12B31ABE89}" destId="{7CA51DFC-9AB6-431C-9C1B-E07D82D66B4E}" srcOrd="1" destOrd="0" presId="urn:microsoft.com/office/officeart/2005/8/layout/hierarchy4"/>
    <dgm:cxn modelId="{A3D45E69-E4DE-44B1-B4AD-7276146A74B0}" type="presParOf" srcId="{EF09C306-775A-4B24-9CF9-41380976B8D0}" destId="{A06018AF-59A4-4F09-8D5B-385DBB3F666A}" srcOrd="1" destOrd="0" presId="urn:microsoft.com/office/officeart/2005/8/layout/hierarchy4"/>
    <dgm:cxn modelId="{52D39A2E-37D4-496F-AB65-9CA907F4A3D0}" type="presParOf" srcId="{EF09C306-775A-4B24-9CF9-41380976B8D0}" destId="{B03E35B3-9816-47C8-815A-2E40261CE97F}" srcOrd="2" destOrd="0" presId="urn:microsoft.com/office/officeart/2005/8/layout/hierarchy4"/>
    <dgm:cxn modelId="{18D4A212-1B56-4A55-9735-F835C99655D8}" type="presParOf" srcId="{B03E35B3-9816-47C8-815A-2E40261CE97F}" destId="{9DF2C459-4115-4E2B-AE4B-636AE7505F85}" srcOrd="0" destOrd="0" presId="urn:microsoft.com/office/officeart/2005/8/layout/hierarchy4"/>
    <dgm:cxn modelId="{D56A3B24-87B5-42E8-B0A8-5A4BCCDC1D91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b="1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64974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AAB26CFE-314B-4E4B-80C5-7D1391DB59BB}" type="presOf" srcId="{5F3697D6-9B8A-4FC8-875A-409E783CBA6C}" destId="{AA8642CE-076F-4E21-9169-AEFC3A7958DB}" srcOrd="0" destOrd="0" presId="urn:microsoft.com/office/officeart/2005/8/layout/hierarchy4"/>
    <dgm:cxn modelId="{6F5FE76F-7791-4C3E-BD89-9A95439DE20E}" type="presOf" srcId="{82005FC4-939D-4ACF-8C2F-E6C9501F71E5}" destId="{85EB828F-C976-4C4B-BA1A-17244ACF076A}" srcOrd="0" destOrd="0" presId="urn:microsoft.com/office/officeart/2005/8/layout/hierarchy4"/>
    <dgm:cxn modelId="{B515CFC5-33FF-4673-AC42-CD3D889B7523}" type="presOf" srcId="{44146284-82FF-4A1A-87EA-B2772AC5BFBB}" destId="{9DF2C459-4115-4E2B-AE4B-636AE7505F85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840B0B81-46FD-4706-81EA-72E55DDAAA31}" type="presOf" srcId="{82FC5F13-03F2-42B0-8FC5-91B3F7D20E41}" destId="{A3022894-5017-4BFC-92F1-859D2AB0615B}" srcOrd="0" destOrd="0" presId="urn:microsoft.com/office/officeart/2005/8/layout/hierarchy4"/>
    <dgm:cxn modelId="{DDFD495B-EEAB-444F-962E-285E2598FBCE}" type="presOf" srcId="{90A3BE77-B47D-4CC3-A02C-EF397079DAB2}" destId="{B1C17C2D-F409-45D5-A195-A101C16AA97D}" srcOrd="0" destOrd="0" presId="urn:microsoft.com/office/officeart/2005/8/layout/hierarchy4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64FB0ED0-32D1-4CEC-8981-BB43C8AC7D06}" type="presOf" srcId="{1AE98F1E-E277-4E7C-B37B-2DD87C237351}" destId="{2D0BEDD2-93E1-444F-B15D-F8AE6E00B684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0B6F2CF9-ADFB-496C-90B5-A927102264C9}" type="presOf" srcId="{051DCF9C-9DAE-4C67-91DA-C9913344FDDA}" destId="{176A0B6E-F600-4993-8313-3DB59B4E75DA}" srcOrd="0" destOrd="0" presId="urn:microsoft.com/office/officeart/2005/8/layout/hierarchy4"/>
    <dgm:cxn modelId="{B4DBDAD9-74D1-4A00-8331-58A34852BCFB}" type="presOf" srcId="{CA68773C-599B-4C02-82AD-F37CD983A29A}" destId="{77AF4231-0E06-4D67-9726-0A13A07A304E}" srcOrd="0" destOrd="0" presId="urn:microsoft.com/office/officeart/2005/8/layout/hierarchy4"/>
    <dgm:cxn modelId="{C3652846-FAEC-4B09-9211-650213CB783C}" type="presOf" srcId="{C24630A2-AF00-4F3D-8CCD-40A466DD1268}" destId="{27A8E2C9-ACC0-4C1C-A1B4-FC5118E4D3CD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004E45C1-B66A-451B-99D4-F3B739B7A0E9}" type="presParOf" srcId="{B1C17C2D-F409-45D5-A195-A101C16AA97D}" destId="{B90077B6-671E-4BA7-B629-993157133A77}" srcOrd="0" destOrd="0" presId="urn:microsoft.com/office/officeart/2005/8/layout/hierarchy4"/>
    <dgm:cxn modelId="{757D787C-6336-4AAC-9DD6-62825430565F}" type="presParOf" srcId="{B90077B6-671E-4BA7-B629-993157133A77}" destId="{AA8642CE-076F-4E21-9169-AEFC3A7958DB}" srcOrd="0" destOrd="0" presId="urn:microsoft.com/office/officeart/2005/8/layout/hierarchy4"/>
    <dgm:cxn modelId="{1D5757A4-57BD-4FA7-967B-E2DFA94233C6}" type="presParOf" srcId="{B90077B6-671E-4BA7-B629-993157133A77}" destId="{3CA64998-79C4-4E5F-87C9-ABEFFE89D737}" srcOrd="1" destOrd="0" presId="urn:microsoft.com/office/officeart/2005/8/layout/hierarchy4"/>
    <dgm:cxn modelId="{E3DF2F5B-0F47-4A9F-BF0A-68C90F2B3D21}" type="presParOf" srcId="{B90077B6-671E-4BA7-B629-993157133A77}" destId="{2245D860-2C6B-412B-8027-65E0B19ACFF2}" srcOrd="2" destOrd="0" presId="urn:microsoft.com/office/officeart/2005/8/layout/hierarchy4"/>
    <dgm:cxn modelId="{BC6AD9FD-B3A1-48D6-B308-22C681E76EA4}" type="presParOf" srcId="{2245D860-2C6B-412B-8027-65E0B19ACFF2}" destId="{3E20A8BE-133A-47CF-83B9-9AE978690938}" srcOrd="0" destOrd="0" presId="urn:microsoft.com/office/officeart/2005/8/layout/hierarchy4"/>
    <dgm:cxn modelId="{587CE972-3D30-4D0D-8AF4-5B3F7CFB46A4}" type="presParOf" srcId="{3E20A8BE-133A-47CF-83B9-9AE978690938}" destId="{A3022894-5017-4BFC-92F1-859D2AB0615B}" srcOrd="0" destOrd="0" presId="urn:microsoft.com/office/officeart/2005/8/layout/hierarchy4"/>
    <dgm:cxn modelId="{FD4E7302-88A5-488E-B5C6-000ECB4A38BA}" type="presParOf" srcId="{3E20A8BE-133A-47CF-83B9-9AE978690938}" destId="{581D0262-5E39-4AA9-A6DF-9F899A9331C4}" srcOrd="1" destOrd="0" presId="urn:microsoft.com/office/officeart/2005/8/layout/hierarchy4"/>
    <dgm:cxn modelId="{3D69E518-D501-43E5-9D9D-0C7EB57AB6A6}" type="presParOf" srcId="{3E20A8BE-133A-47CF-83B9-9AE978690938}" destId="{A254B675-E461-46D8-BA04-AF1DCBCD2D3B}" srcOrd="2" destOrd="0" presId="urn:microsoft.com/office/officeart/2005/8/layout/hierarchy4"/>
    <dgm:cxn modelId="{053088F5-E8C3-4644-BFC3-279F4DE80706}" type="presParOf" srcId="{A254B675-E461-46D8-BA04-AF1DCBCD2D3B}" destId="{5EB12E8D-7B7F-4A30-99E7-5B64609CFD2E}" srcOrd="0" destOrd="0" presId="urn:microsoft.com/office/officeart/2005/8/layout/hierarchy4"/>
    <dgm:cxn modelId="{DBD94DFD-8413-4765-B36D-D52F26B7AB31}" type="presParOf" srcId="{5EB12E8D-7B7F-4A30-99E7-5B64609CFD2E}" destId="{77AF4231-0E06-4D67-9726-0A13A07A304E}" srcOrd="0" destOrd="0" presId="urn:microsoft.com/office/officeart/2005/8/layout/hierarchy4"/>
    <dgm:cxn modelId="{B0A8FCC1-5A7B-4459-97E3-79322D3E94F1}" type="presParOf" srcId="{5EB12E8D-7B7F-4A30-99E7-5B64609CFD2E}" destId="{9F769287-E1D9-4AE4-8142-95E4B654FD88}" srcOrd="1" destOrd="0" presId="urn:microsoft.com/office/officeart/2005/8/layout/hierarchy4"/>
    <dgm:cxn modelId="{EAFC8832-5CFF-4852-8CE7-F700E08F41FE}" type="presParOf" srcId="{A254B675-E461-46D8-BA04-AF1DCBCD2D3B}" destId="{60654D6E-F3E5-48E3-9135-98DD43B98BCE}" srcOrd="1" destOrd="0" presId="urn:microsoft.com/office/officeart/2005/8/layout/hierarchy4"/>
    <dgm:cxn modelId="{4E351DE9-66F3-4F65-8980-D684D9A43EB2}" type="presParOf" srcId="{A254B675-E461-46D8-BA04-AF1DCBCD2D3B}" destId="{48D51404-4B48-42D5-951F-822A52842F92}" srcOrd="2" destOrd="0" presId="urn:microsoft.com/office/officeart/2005/8/layout/hierarchy4"/>
    <dgm:cxn modelId="{99C186E7-00FC-4D8F-861D-58EAFC35811E}" type="presParOf" srcId="{48D51404-4B48-42D5-951F-822A52842F92}" destId="{176A0B6E-F600-4993-8313-3DB59B4E75DA}" srcOrd="0" destOrd="0" presId="urn:microsoft.com/office/officeart/2005/8/layout/hierarchy4"/>
    <dgm:cxn modelId="{D275FEF3-CE28-4AAA-8928-12C54FD71960}" type="presParOf" srcId="{48D51404-4B48-42D5-951F-822A52842F92}" destId="{D2621789-C5C7-4290-AFE3-CBFDB0BE6A1A}" srcOrd="1" destOrd="0" presId="urn:microsoft.com/office/officeart/2005/8/layout/hierarchy4"/>
    <dgm:cxn modelId="{5ABEB949-3BAF-40E6-B644-A6B09870F9D8}" type="presParOf" srcId="{2245D860-2C6B-412B-8027-65E0B19ACFF2}" destId="{848AA526-DCBE-4DF9-A9A0-34DD96DA419D}" srcOrd="1" destOrd="0" presId="urn:microsoft.com/office/officeart/2005/8/layout/hierarchy4"/>
    <dgm:cxn modelId="{278137BB-455D-41AE-9AF5-BA45CAF69D73}" type="presParOf" srcId="{2245D860-2C6B-412B-8027-65E0B19ACFF2}" destId="{5E976C85-575B-42E3-B0E3-9197FD7E04F1}" srcOrd="2" destOrd="0" presId="urn:microsoft.com/office/officeart/2005/8/layout/hierarchy4"/>
    <dgm:cxn modelId="{50D01477-E8F7-41AD-B3AB-2B5B6636707B}" type="presParOf" srcId="{5E976C85-575B-42E3-B0E3-9197FD7E04F1}" destId="{27A8E2C9-ACC0-4C1C-A1B4-FC5118E4D3CD}" srcOrd="0" destOrd="0" presId="urn:microsoft.com/office/officeart/2005/8/layout/hierarchy4"/>
    <dgm:cxn modelId="{57AEE553-14F4-48C8-A4E1-852FA22723C8}" type="presParOf" srcId="{5E976C85-575B-42E3-B0E3-9197FD7E04F1}" destId="{BD134D29-993D-49E0-9AD3-8DF9ACCD229B}" srcOrd="1" destOrd="0" presId="urn:microsoft.com/office/officeart/2005/8/layout/hierarchy4"/>
    <dgm:cxn modelId="{D074D5FF-C048-4299-9942-C8AD62F0E930}" type="presParOf" srcId="{5E976C85-575B-42E3-B0E3-9197FD7E04F1}" destId="{950D962F-98D4-4E2E-9EDC-622CA1859D92}" srcOrd="2" destOrd="0" presId="urn:microsoft.com/office/officeart/2005/8/layout/hierarchy4"/>
    <dgm:cxn modelId="{A9593DAD-A448-4B73-B0E0-7D2A189FE04E}" type="presParOf" srcId="{950D962F-98D4-4E2E-9EDC-622CA1859D92}" destId="{4E773025-6A56-4DAE-B09F-CD5EB51D8CF5}" srcOrd="0" destOrd="0" presId="urn:microsoft.com/office/officeart/2005/8/layout/hierarchy4"/>
    <dgm:cxn modelId="{9BA73029-1B96-4AD0-9F4A-6C3BE5D1185A}" type="presParOf" srcId="{4E773025-6A56-4DAE-B09F-CD5EB51D8CF5}" destId="{2D0BEDD2-93E1-444F-B15D-F8AE6E00B684}" srcOrd="0" destOrd="0" presId="urn:microsoft.com/office/officeart/2005/8/layout/hierarchy4"/>
    <dgm:cxn modelId="{9210B26B-6AFD-46EF-92EE-FFAC0E8B70FA}" type="presParOf" srcId="{4E773025-6A56-4DAE-B09F-CD5EB51D8CF5}" destId="{99975524-9E7C-4C02-BE74-E33345EC6DF1}" srcOrd="1" destOrd="0" presId="urn:microsoft.com/office/officeart/2005/8/layout/hierarchy4"/>
    <dgm:cxn modelId="{595F3C7E-4FBD-48D6-BB7B-838436D0316C}" type="presParOf" srcId="{4E773025-6A56-4DAE-B09F-CD5EB51D8CF5}" destId="{EF09C306-775A-4B24-9CF9-41380976B8D0}" srcOrd="2" destOrd="0" presId="urn:microsoft.com/office/officeart/2005/8/layout/hierarchy4"/>
    <dgm:cxn modelId="{3635AAA2-3B92-45A5-B846-84B20E01C769}" type="presParOf" srcId="{EF09C306-775A-4B24-9CF9-41380976B8D0}" destId="{B8369508-1C3E-42EA-B911-EB12B31ABE89}" srcOrd="0" destOrd="0" presId="urn:microsoft.com/office/officeart/2005/8/layout/hierarchy4"/>
    <dgm:cxn modelId="{B438B6C8-DA13-430C-95E8-EF367DEF0A6F}" type="presParOf" srcId="{B8369508-1C3E-42EA-B911-EB12B31ABE89}" destId="{85EB828F-C976-4C4B-BA1A-17244ACF076A}" srcOrd="0" destOrd="0" presId="urn:microsoft.com/office/officeart/2005/8/layout/hierarchy4"/>
    <dgm:cxn modelId="{697689D8-0F46-4CFE-A767-0837EEA90F16}" type="presParOf" srcId="{B8369508-1C3E-42EA-B911-EB12B31ABE89}" destId="{7CA51DFC-9AB6-431C-9C1B-E07D82D66B4E}" srcOrd="1" destOrd="0" presId="urn:microsoft.com/office/officeart/2005/8/layout/hierarchy4"/>
    <dgm:cxn modelId="{B5698C32-68B9-442B-A7A4-EC6954250F2F}" type="presParOf" srcId="{EF09C306-775A-4B24-9CF9-41380976B8D0}" destId="{A06018AF-59A4-4F09-8D5B-385DBB3F666A}" srcOrd="1" destOrd="0" presId="urn:microsoft.com/office/officeart/2005/8/layout/hierarchy4"/>
    <dgm:cxn modelId="{6E02BAF9-AE8B-403D-80F4-B972A7752DF3}" type="presParOf" srcId="{EF09C306-775A-4B24-9CF9-41380976B8D0}" destId="{B03E35B3-9816-47C8-815A-2E40261CE97F}" srcOrd="2" destOrd="0" presId="urn:microsoft.com/office/officeart/2005/8/layout/hierarchy4"/>
    <dgm:cxn modelId="{54D3C22C-BE99-40C5-AD90-7308F2ECEC24}" type="presParOf" srcId="{B03E35B3-9816-47C8-815A-2E40261CE97F}" destId="{9DF2C459-4115-4E2B-AE4B-636AE7505F85}" srcOrd="0" destOrd="0" presId="urn:microsoft.com/office/officeart/2005/8/layout/hierarchy4"/>
    <dgm:cxn modelId="{296A29E5-7CDC-4A29-9E3C-CDF2FC755ABE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0"/>
          <a:ext cx="4035729" cy="812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0"/>
        <a:ext cx="4035729" cy="812356"/>
      </dsp:txXfrm>
    </dsp:sp>
    <dsp:sp modelId="{A3022894-5017-4BFC-92F1-859D2AB0615B}">
      <dsp:nvSpPr>
        <dsp:cNvPr id="0" name=""/>
        <dsp:cNvSpPr/>
      </dsp:nvSpPr>
      <dsp:spPr>
        <a:xfrm>
          <a:off x="5374" y="911437"/>
          <a:ext cx="1983330" cy="583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/>
            <a:t>Analógico</a:t>
          </a:r>
        </a:p>
      </dsp:txBody>
      <dsp:txXfrm>
        <a:off x="5374" y="911437"/>
        <a:ext cx="1983330" cy="583171"/>
      </dsp:txXfrm>
    </dsp:sp>
    <dsp:sp modelId="{77AF4231-0E06-4D67-9726-0A13A07A304E}">
      <dsp:nvSpPr>
        <dsp:cNvPr id="0" name=""/>
        <dsp:cNvSpPr/>
      </dsp:nvSpPr>
      <dsp:spPr>
        <a:xfrm>
          <a:off x="5374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DIVISOR RESISTIVO</a:t>
          </a:r>
          <a:endParaRPr lang="es-AR" sz="1000" kern="1200" dirty="0"/>
        </a:p>
      </dsp:txBody>
      <dsp:txXfrm>
        <a:off x="5374" y="1593113"/>
        <a:ext cx="971268" cy="698228"/>
      </dsp:txXfrm>
    </dsp:sp>
    <dsp:sp modelId="{176A0B6E-F600-4993-8313-3DB59B4E75DA}">
      <dsp:nvSpPr>
        <dsp:cNvPr id="0" name=""/>
        <dsp:cNvSpPr/>
      </dsp:nvSpPr>
      <dsp:spPr>
        <a:xfrm>
          <a:off x="1017436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COMPARADOR</a:t>
          </a:r>
          <a:endParaRPr lang="es-AR" sz="1000" kern="1200" dirty="0"/>
        </a:p>
      </dsp:txBody>
      <dsp:txXfrm>
        <a:off x="1017436" y="1593113"/>
        <a:ext cx="971268" cy="698228"/>
      </dsp:txXfrm>
    </dsp:sp>
    <dsp:sp modelId="{27A8E2C9-ACC0-4C1C-A1B4-FC5118E4D3CD}">
      <dsp:nvSpPr>
        <dsp:cNvPr id="0" name=""/>
        <dsp:cNvSpPr/>
      </dsp:nvSpPr>
      <dsp:spPr>
        <a:xfrm>
          <a:off x="2070291" y="911437"/>
          <a:ext cx="1962934" cy="606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/>
            <a:t>Digital</a:t>
          </a:r>
        </a:p>
      </dsp:txBody>
      <dsp:txXfrm>
        <a:off x="2070291" y="911437"/>
        <a:ext cx="1962934" cy="606566"/>
      </dsp:txXfrm>
    </dsp:sp>
    <dsp:sp modelId="{2D0BEDD2-93E1-444F-B15D-F8AE6E00B684}">
      <dsp:nvSpPr>
        <dsp:cNvPr id="0" name=""/>
        <dsp:cNvSpPr/>
      </dsp:nvSpPr>
      <dsp:spPr>
        <a:xfrm>
          <a:off x="2070291" y="1616508"/>
          <a:ext cx="1962934" cy="493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/>
            <a:t>DECODIFICADOR</a:t>
          </a:r>
        </a:p>
      </dsp:txBody>
      <dsp:txXfrm>
        <a:off x="2070291" y="1616508"/>
        <a:ext cx="1962934" cy="493761"/>
      </dsp:txXfrm>
    </dsp:sp>
    <dsp:sp modelId="{85EB828F-C976-4C4B-BA1A-17244ACF076A}">
      <dsp:nvSpPr>
        <dsp:cNvPr id="0" name=""/>
        <dsp:cNvSpPr/>
      </dsp:nvSpPr>
      <dsp:spPr>
        <a:xfrm>
          <a:off x="2070291" y="2208773"/>
          <a:ext cx="971268" cy="44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/>
            <a:t>NEGADOR</a:t>
          </a:r>
        </a:p>
      </dsp:txBody>
      <dsp:txXfrm>
        <a:off x="2070291" y="2208773"/>
        <a:ext cx="971268" cy="446346"/>
      </dsp:txXfrm>
    </dsp:sp>
    <dsp:sp modelId="{9DF2C459-4115-4E2B-AE4B-636AE7505F85}">
      <dsp:nvSpPr>
        <dsp:cNvPr id="0" name=""/>
        <dsp:cNvSpPr/>
      </dsp:nvSpPr>
      <dsp:spPr>
        <a:xfrm>
          <a:off x="3061956" y="2208773"/>
          <a:ext cx="971268" cy="454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/>
            <a:t>COMPUERTAS NAND</a:t>
          </a:r>
        </a:p>
      </dsp:txBody>
      <dsp:txXfrm>
        <a:off x="3061956" y="2208773"/>
        <a:ext cx="971268" cy="45494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062" y="0"/>
          <a:ext cx="2769675" cy="304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/>
            <a:t>CONVERSOR FLASH</a:t>
          </a:r>
        </a:p>
      </dsp:txBody>
      <dsp:txXfrm>
        <a:off x="1062" y="0"/>
        <a:ext cx="2769675" cy="304641"/>
      </dsp:txXfrm>
    </dsp:sp>
    <dsp:sp modelId="{A3022894-5017-4BFC-92F1-859D2AB0615B}">
      <dsp:nvSpPr>
        <dsp:cNvPr id="0" name=""/>
        <dsp:cNvSpPr/>
      </dsp:nvSpPr>
      <dsp:spPr>
        <a:xfrm>
          <a:off x="3765" y="390270"/>
          <a:ext cx="1522265" cy="2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Analógico</a:t>
          </a:r>
        </a:p>
      </dsp:txBody>
      <dsp:txXfrm>
        <a:off x="3765" y="390270"/>
        <a:ext cx="1522265" cy="231060"/>
      </dsp:txXfrm>
    </dsp:sp>
    <dsp:sp modelId="{77AF4231-0E06-4D67-9726-0A13A07A304E}">
      <dsp:nvSpPr>
        <dsp:cNvPr id="0" name=""/>
        <dsp:cNvSpPr/>
      </dsp:nvSpPr>
      <dsp:spPr>
        <a:xfrm>
          <a:off x="3765" y="706671"/>
          <a:ext cx="580347" cy="4673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DIVISOR RESISTIVO</a:t>
          </a:r>
          <a:endParaRPr lang="es-AR" sz="700" kern="1200" dirty="0"/>
        </a:p>
      </dsp:txBody>
      <dsp:txXfrm>
        <a:off x="3765" y="706671"/>
        <a:ext cx="580347" cy="467370"/>
      </dsp:txXfrm>
    </dsp:sp>
    <dsp:sp modelId="{176A0B6E-F600-4993-8313-3DB59B4E75DA}">
      <dsp:nvSpPr>
        <dsp:cNvPr id="0" name=""/>
        <dsp:cNvSpPr/>
      </dsp:nvSpPr>
      <dsp:spPr>
        <a:xfrm>
          <a:off x="612196" y="706671"/>
          <a:ext cx="913835" cy="4673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COMPARADOR</a:t>
          </a:r>
          <a:endParaRPr lang="es-AR" sz="900" b="1" kern="1200" dirty="0"/>
        </a:p>
      </dsp:txBody>
      <dsp:txXfrm>
        <a:off x="612196" y="706671"/>
        <a:ext cx="913835" cy="467370"/>
      </dsp:txXfrm>
    </dsp:sp>
    <dsp:sp modelId="{27A8E2C9-ACC0-4C1C-A1B4-FC5118E4D3CD}">
      <dsp:nvSpPr>
        <dsp:cNvPr id="0" name=""/>
        <dsp:cNvSpPr/>
      </dsp:nvSpPr>
      <dsp:spPr>
        <a:xfrm>
          <a:off x="1582196" y="390270"/>
          <a:ext cx="1185837" cy="21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Digital</a:t>
          </a:r>
        </a:p>
      </dsp:txBody>
      <dsp:txXfrm>
        <a:off x="1582196" y="390270"/>
        <a:ext cx="1185837" cy="216503"/>
      </dsp:txXfrm>
    </dsp:sp>
    <dsp:sp modelId="{2D0BEDD2-93E1-444F-B15D-F8AE6E00B684}">
      <dsp:nvSpPr>
        <dsp:cNvPr id="0" name=""/>
        <dsp:cNvSpPr/>
      </dsp:nvSpPr>
      <dsp:spPr>
        <a:xfrm>
          <a:off x="1582196" y="692114"/>
          <a:ext cx="1185837" cy="330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/>
            <a:t>DECODIFICADOR</a:t>
          </a:r>
        </a:p>
      </dsp:txBody>
      <dsp:txXfrm>
        <a:off x="1582196" y="692114"/>
        <a:ext cx="1185837" cy="330507"/>
      </dsp:txXfrm>
    </dsp:sp>
    <dsp:sp modelId="{85EB828F-C976-4C4B-BA1A-17244ACF076A}">
      <dsp:nvSpPr>
        <dsp:cNvPr id="0" name=""/>
        <dsp:cNvSpPr/>
      </dsp:nvSpPr>
      <dsp:spPr>
        <a:xfrm>
          <a:off x="1596065" y="1107963"/>
          <a:ext cx="475425" cy="29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596065" y="1107963"/>
        <a:ext cx="475425" cy="298769"/>
      </dsp:txXfrm>
    </dsp:sp>
    <dsp:sp modelId="{9DF2C459-4115-4E2B-AE4B-636AE7505F85}">
      <dsp:nvSpPr>
        <dsp:cNvPr id="0" name=""/>
        <dsp:cNvSpPr/>
      </dsp:nvSpPr>
      <dsp:spPr>
        <a:xfrm>
          <a:off x="2085531" y="1107963"/>
          <a:ext cx="668634" cy="304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85531" y="1107963"/>
        <a:ext cx="668634" cy="3045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324" y="745"/>
          <a:ext cx="2771150" cy="282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324" y="745"/>
        <a:ext cx="2771150" cy="282456"/>
      </dsp:txXfrm>
    </dsp:sp>
    <dsp:sp modelId="{A3022894-5017-4BFC-92F1-859D2AB0615B}">
      <dsp:nvSpPr>
        <dsp:cNvPr id="0" name=""/>
        <dsp:cNvSpPr/>
      </dsp:nvSpPr>
      <dsp:spPr>
        <a:xfrm>
          <a:off x="3029" y="362791"/>
          <a:ext cx="1191872" cy="214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029" y="362791"/>
        <a:ext cx="1191872" cy="214233"/>
      </dsp:txXfrm>
    </dsp:sp>
    <dsp:sp modelId="{77AF4231-0E06-4D67-9726-0A13A07A304E}">
      <dsp:nvSpPr>
        <dsp:cNvPr id="0" name=""/>
        <dsp:cNvSpPr/>
      </dsp:nvSpPr>
      <dsp:spPr>
        <a:xfrm>
          <a:off x="3044" y="656151"/>
          <a:ext cx="545772" cy="433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044" y="656151"/>
        <a:ext cx="545772" cy="433335"/>
      </dsp:txXfrm>
    </dsp:sp>
    <dsp:sp modelId="{176A0B6E-F600-4993-8313-3DB59B4E75DA}">
      <dsp:nvSpPr>
        <dsp:cNvPr id="0" name=""/>
        <dsp:cNvSpPr/>
      </dsp:nvSpPr>
      <dsp:spPr>
        <a:xfrm>
          <a:off x="580160" y="656151"/>
          <a:ext cx="614726" cy="4333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580160" y="656151"/>
        <a:ext cx="614726" cy="433335"/>
      </dsp:txXfrm>
    </dsp:sp>
    <dsp:sp modelId="{27A8E2C9-ACC0-4C1C-A1B4-FC5118E4D3CD}">
      <dsp:nvSpPr>
        <dsp:cNvPr id="0" name=""/>
        <dsp:cNvSpPr/>
      </dsp:nvSpPr>
      <dsp:spPr>
        <a:xfrm>
          <a:off x="1257586" y="362791"/>
          <a:ext cx="1511183" cy="2007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257586" y="362791"/>
        <a:ext cx="1511183" cy="200737"/>
      </dsp:txXfrm>
    </dsp:sp>
    <dsp:sp modelId="{2D0BEDD2-93E1-444F-B15D-F8AE6E00B684}">
      <dsp:nvSpPr>
        <dsp:cNvPr id="0" name=""/>
        <dsp:cNvSpPr/>
      </dsp:nvSpPr>
      <dsp:spPr>
        <a:xfrm>
          <a:off x="1260534" y="642655"/>
          <a:ext cx="1505289" cy="30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260534" y="642655"/>
        <a:ext cx="1505289" cy="306438"/>
      </dsp:txXfrm>
    </dsp:sp>
    <dsp:sp modelId="{85EB828F-C976-4C4B-BA1A-17244ACF076A}">
      <dsp:nvSpPr>
        <dsp:cNvPr id="0" name=""/>
        <dsp:cNvSpPr/>
      </dsp:nvSpPr>
      <dsp:spPr>
        <a:xfrm>
          <a:off x="1260534" y="1028219"/>
          <a:ext cx="736974" cy="3794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b="1" kern="1200" dirty="0"/>
            <a:t>NEGADOR</a:t>
          </a:r>
          <a:endParaRPr lang="es-AR" sz="500" b="1" kern="1200" dirty="0"/>
        </a:p>
      </dsp:txBody>
      <dsp:txXfrm>
        <a:off x="1260534" y="1028219"/>
        <a:ext cx="736974" cy="379422"/>
      </dsp:txXfrm>
    </dsp:sp>
    <dsp:sp modelId="{9DF2C459-4115-4E2B-AE4B-636AE7505F85}">
      <dsp:nvSpPr>
        <dsp:cNvPr id="0" name=""/>
        <dsp:cNvSpPr/>
      </dsp:nvSpPr>
      <dsp:spPr>
        <a:xfrm>
          <a:off x="2013133" y="1028219"/>
          <a:ext cx="752689" cy="3833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b="1" kern="1200" dirty="0"/>
            <a:t>COMPUERTAS NAND</a:t>
          </a:r>
        </a:p>
      </dsp:txBody>
      <dsp:txXfrm>
        <a:off x="2013133" y="1028219"/>
        <a:ext cx="752689" cy="3833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6" y="414"/>
          <a:ext cx="2697819" cy="278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986" y="414"/>
        <a:ext cx="2697819" cy="278127"/>
      </dsp:txXfrm>
    </dsp:sp>
    <dsp:sp modelId="{A3022894-5017-4BFC-92F1-859D2AB0615B}">
      <dsp:nvSpPr>
        <dsp:cNvPr id="0" name=""/>
        <dsp:cNvSpPr/>
      </dsp:nvSpPr>
      <dsp:spPr>
        <a:xfrm>
          <a:off x="3619" y="354876"/>
          <a:ext cx="1325850" cy="210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619" y="354876"/>
        <a:ext cx="1325850" cy="210950"/>
      </dsp:txXfrm>
    </dsp:sp>
    <dsp:sp modelId="{77AF4231-0E06-4D67-9726-0A13A07A304E}">
      <dsp:nvSpPr>
        <dsp:cNvPr id="0" name=""/>
        <dsp:cNvSpPr/>
      </dsp:nvSpPr>
      <dsp:spPr>
        <a:xfrm>
          <a:off x="3632" y="641715"/>
          <a:ext cx="649290" cy="426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32" y="641715"/>
        <a:ext cx="649290" cy="426693"/>
      </dsp:txXfrm>
    </dsp:sp>
    <dsp:sp modelId="{176A0B6E-F600-4993-8313-3DB59B4E75DA}">
      <dsp:nvSpPr>
        <dsp:cNvPr id="0" name=""/>
        <dsp:cNvSpPr/>
      </dsp:nvSpPr>
      <dsp:spPr>
        <a:xfrm>
          <a:off x="680166" y="641715"/>
          <a:ext cx="649290" cy="4266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80166" y="641715"/>
        <a:ext cx="649290" cy="426693"/>
      </dsp:txXfrm>
    </dsp:sp>
    <dsp:sp modelId="{27A8E2C9-ACC0-4C1C-A1B4-FC5118E4D3CD}">
      <dsp:nvSpPr>
        <dsp:cNvPr id="0" name=""/>
        <dsp:cNvSpPr/>
      </dsp:nvSpPr>
      <dsp:spPr>
        <a:xfrm>
          <a:off x="1383957" y="354876"/>
          <a:ext cx="1312215" cy="19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383957" y="354876"/>
        <a:ext cx="1312215" cy="197660"/>
      </dsp:txXfrm>
    </dsp:sp>
    <dsp:sp modelId="{2D0BEDD2-93E1-444F-B15D-F8AE6E00B684}">
      <dsp:nvSpPr>
        <dsp:cNvPr id="0" name=""/>
        <dsp:cNvSpPr/>
      </dsp:nvSpPr>
      <dsp:spPr>
        <a:xfrm>
          <a:off x="1386516" y="628426"/>
          <a:ext cx="1307097" cy="42958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1" kern="1200" dirty="0"/>
            <a:t>DECODIFICADOR</a:t>
          </a:r>
          <a:endParaRPr lang="es-AR" sz="600" b="1" kern="1200" dirty="0"/>
        </a:p>
      </dsp:txBody>
      <dsp:txXfrm>
        <a:off x="1386516" y="628426"/>
        <a:ext cx="1307097" cy="429580"/>
      </dsp:txXfrm>
    </dsp:sp>
    <dsp:sp modelId="{85EB828F-C976-4C4B-BA1A-17244ACF076A}">
      <dsp:nvSpPr>
        <dsp:cNvPr id="0" name=""/>
        <dsp:cNvSpPr/>
      </dsp:nvSpPr>
      <dsp:spPr>
        <a:xfrm>
          <a:off x="1386516" y="1133895"/>
          <a:ext cx="646757" cy="272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386516" y="1133895"/>
        <a:ext cx="646757" cy="272766"/>
      </dsp:txXfrm>
    </dsp:sp>
    <dsp:sp modelId="{9DF2C459-4115-4E2B-AE4B-636AE7505F85}">
      <dsp:nvSpPr>
        <dsp:cNvPr id="0" name=""/>
        <dsp:cNvSpPr/>
      </dsp:nvSpPr>
      <dsp:spPr>
        <a:xfrm>
          <a:off x="2046855" y="1133895"/>
          <a:ext cx="646757" cy="278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46855" y="1133895"/>
        <a:ext cx="646757" cy="27802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4" y="55"/>
          <a:ext cx="2769830" cy="44193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b="1" kern="1200" dirty="0"/>
            <a:t>CONVERSOR FLASH</a:t>
          </a:r>
        </a:p>
      </dsp:txBody>
      <dsp:txXfrm>
        <a:off x="984" y="55"/>
        <a:ext cx="2769830" cy="441936"/>
      </dsp:txXfrm>
    </dsp:sp>
    <dsp:sp modelId="{A3022894-5017-4BFC-92F1-859D2AB0615B}">
      <dsp:nvSpPr>
        <dsp:cNvPr id="0" name=""/>
        <dsp:cNvSpPr/>
      </dsp:nvSpPr>
      <dsp:spPr>
        <a:xfrm>
          <a:off x="3688" y="517160"/>
          <a:ext cx="1361213" cy="2023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688" y="517160"/>
        <a:ext cx="1361213" cy="202331"/>
      </dsp:txXfrm>
    </dsp:sp>
    <dsp:sp modelId="{77AF4231-0E06-4D67-9726-0A13A07A304E}">
      <dsp:nvSpPr>
        <dsp:cNvPr id="0" name=""/>
        <dsp:cNvSpPr/>
      </dsp:nvSpPr>
      <dsp:spPr>
        <a:xfrm>
          <a:off x="3688" y="794222"/>
          <a:ext cx="666607" cy="409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88" y="794222"/>
        <a:ext cx="666607" cy="409260"/>
      </dsp:txXfrm>
    </dsp:sp>
    <dsp:sp modelId="{176A0B6E-F600-4993-8313-3DB59B4E75DA}">
      <dsp:nvSpPr>
        <dsp:cNvPr id="0" name=""/>
        <dsp:cNvSpPr/>
      </dsp:nvSpPr>
      <dsp:spPr>
        <a:xfrm>
          <a:off x="698293" y="794222"/>
          <a:ext cx="666607" cy="4092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98293" y="794222"/>
        <a:ext cx="666607" cy="409260"/>
      </dsp:txXfrm>
    </dsp:sp>
    <dsp:sp modelId="{27A8E2C9-ACC0-4C1C-A1B4-FC5118E4D3CD}">
      <dsp:nvSpPr>
        <dsp:cNvPr id="0" name=""/>
        <dsp:cNvSpPr/>
      </dsp:nvSpPr>
      <dsp:spPr>
        <a:xfrm>
          <a:off x="1420896" y="517160"/>
          <a:ext cx="1347214" cy="1895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420896" y="517160"/>
        <a:ext cx="1347214" cy="189585"/>
      </dsp:txXfrm>
    </dsp:sp>
    <dsp:sp modelId="{2D0BEDD2-93E1-444F-B15D-F8AE6E00B684}">
      <dsp:nvSpPr>
        <dsp:cNvPr id="0" name=""/>
        <dsp:cNvSpPr/>
      </dsp:nvSpPr>
      <dsp:spPr>
        <a:xfrm>
          <a:off x="1420896" y="781475"/>
          <a:ext cx="1347214" cy="2894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420896" y="781475"/>
        <a:ext cx="1347214" cy="289414"/>
      </dsp:txXfrm>
    </dsp:sp>
    <dsp:sp modelId="{85EB828F-C976-4C4B-BA1A-17244ACF076A}">
      <dsp:nvSpPr>
        <dsp:cNvPr id="0" name=""/>
        <dsp:cNvSpPr/>
      </dsp:nvSpPr>
      <dsp:spPr>
        <a:xfrm>
          <a:off x="1420896" y="1145620"/>
          <a:ext cx="666607" cy="261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420896" y="1145620"/>
        <a:ext cx="666607" cy="261622"/>
      </dsp:txXfrm>
    </dsp:sp>
    <dsp:sp modelId="{9DF2C459-4115-4E2B-AE4B-636AE7505F85}">
      <dsp:nvSpPr>
        <dsp:cNvPr id="0" name=""/>
        <dsp:cNvSpPr/>
      </dsp:nvSpPr>
      <dsp:spPr>
        <a:xfrm>
          <a:off x="2101503" y="1145620"/>
          <a:ext cx="666607" cy="266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101503" y="1145620"/>
        <a:ext cx="666607" cy="266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76" r:id="rId17"/>
    <p:sldLayoutId id="2147483680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9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1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33.png"/><Relationship Id="rId4" Type="http://schemas.openxmlformats.org/officeDocument/2006/relationships/image" Target="../media/image32.emf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39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8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37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1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11" Type="http://schemas.openxmlformats.org/officeDocument/2006/relationships/image" Target="../media/image4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4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D:\Documents\TESIS\fiocs\Documentation\Videos\Magnetospheric%20Substorm%20causing%20Auroras.MP4" TargetMode="Externa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5.gif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140968"/>
            <a:ext cx="8077200" cy="1888232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Inyección de fallas transitorias inducidas por radiación en estructuras analógicas CMOS.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s-AR" smtClean="0"/>
              <a:t>Fabricio N. Altamiranda</a:t>
            </a:r>
          </a:p>
          <a:p>
            <a:pPr algn="r"/>
            <a:r>
              <a:rPr lang="es-AR" smtClean="0"/>
              <a:t>Facundo J. Ferrer</a:t>
            </a:r>
          </a:p>
          <a:p>
            <a:endParaRPr lang="es-AR"/>
          </a:p>
        </p:txBody>
      </p:sp>
      <p:pic>
        <p:nvPicPr>
          <p:cNvPr id="2050" name="Picture 2" descr="C:\Users\FABRICIO\Desktop\DSCN6829.JPG"/>
          <p:cNvPicPr>
            <a:picLocks noChangeAspect="1" noChangeArrowheads="1"/>
          </p:cNvPicPr>
          <p:nvPr/>
        </p:nvPicPr>
        <p:blipFill>
          <a:blip r:embed="rId3" cstate="print"/>
          <a:srcRect l="13709" t="18280" r="17743" b="770"/>
          <a:stretch>
            <a:fillRect/>
          </a:stretch>
        </p:blipFill>
        <p:spPr bwMode="auto">
          <a:xfrm>
            <a:off x="0" y="0"/>
            <a:ext cx="3414573" cy="30243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</a:t>
            </a:r>
            <a:r>
              <a:rPr lang="es-AR" dirty="0" smtClean="0"/>
              <a:t>Ñ</a:t>
            </a:r>
            <a:r>
              <a:rPr lang="en-US" dirty="0" smtClean="0"/>
              <a:t>O: </a:t>
            </a:r>
            <a:r>
              <a:rPr lang="en-US" dirty="0" err="1" smtClean="0"/>
              <a:t>Plataformas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3212976"/>
            <a:ext cx="4038600" cy="318477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GNU Linux.</a:t>
            </a:r>
            <a:endParaRPr lang="es-AR" dirty="0" smtClean="0"/>
          </a:p>
          <a:p>
            <a:r>
              <a:rPr lang="es-AR" dirty="0" smtClean="0"/>
              <a:t>Herramientas de código abierto.</a:t>
            </a:r>
            <a:endParaRPr lang="es-AR" dirty="0" smtClean="0"/>
          </a:p>
          <a:p>
            <a:r>
              <a:rPr lang="es-AR" dirty="0" smtClean="0"/>
              <a:t>Licencia gratuita.</a:t>
            </a:r>
          </a:p>
          <a:p>
            <a:r>
              <a:rPr lang="es-AR" dirty="0" smtClean="0"/>
              <a:t>Lenguajes de programación utilizados:</a:t>
            </a:r>
          </a:p>
          <a:p>
            <a:pPr lvl="1"/>
            <a:r>
              <a:rPr lang="es-AR" dirty="0" smtClean="0"/>
              <a:t>PERL</a:t>
            </a:r>
          </a:p>
          <a:p>
            <a:pPr lvl="1"/>
            <a:r>
              <a:rPr lang="es-AR" dirty="0" smtClean="0"/>
              <a:t>BASH scripting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3212976"/>
            <a:ext cx="4038600" cy="318477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Microsoft Windows.</a:t>
            </a:r>
          </a:p>
          <a:p>
            <a:r>
              <a:rPr lang="es-AR" dirty="0" smtClean="0"/>
              <a:t>Herramientas propietarias.</a:t>
            </a:r>
          </a:p>
          <a:p>
            <a:r>
              <a:rPr lang="es-AR" dirty="0" smtClean="0"/>
              <a:t>Licencias pagas (UCC).</a:t>
            </a:r>
          </a:p>
          <a:p>
            <a:r>
              <a:rPr lang="es-AR" dirty="0" smtClean="0"/>
              <a:t>Lenguajes de programación utilizados:</a:t>
            </a:r>
          </a:p>
          <a:p>
            <a:pPr lvl="1"/>
            <a:r>
              <a:rPr lang="es-AR" dirty="0" smtClean="0"/>
              <a:t>Python</a:t>
            </a:r>
          </a:p>
          <a:p>
            <a:pPr lvl="1"/>
            <a:r>
              <a:rPr lang="es-AR" dirty="0" smtClean="0"/>
              <a:t>BATCH </a:t>
            </a:r>
            <a:r>
              <a:rPr lang="es-AR" dirty="0" smtClean="0"/>
              <a:t>scripting</a:t>
            </a:r>
            <a:endParaRPr lang="es-AR" dirty="0" smtClean="0"/>
          </a:p>
        </p:txBody>
      </p:sp>
      <p:grpSp>
        <p:nvGrpSpPr>
          <p:cNvPr id="5" name="12 Grupo"/>
          <p:cNvGrpSpPr/>
          <p:nvPr/>
        </p:nvGrpSpPr>
        <p:grpSpPr>
          <a:xfrm>
            <a:off x="1043608" y="1772816"/>
            <a:ext cx="2596934" cy="1305436"/>
            <a:chOff x="1043608" y="1772816"/>
            <a:chExt cx="2596934" cy="13054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1772816"/>
              <a:ext cx="2596934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Rectángulo"/>
            <p:cNvSpPr/>
            <p:nvPr/>
          </p:nvSpPr>
          <p:spPr>
            <a:xfrm>
              <a:off x="1115616" y="2708920"/>
              <a:ext cx="24253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smtClean="0">
                  <a:solidFill>
                    <a:schemeClr val="accent1"/>
                  </a:solidFill>
                </a:rPr>
                <a:t>http://www.gpleda.org</a:t>
              </a:r>
              <a:endParaRPr lang="es-AR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11 Grupo"/>
          <p:cNvGrpSpPr/>
          <p:nvPr/>
        </p:nvGrpSpPr>
        <p:grpSpPr>
          <a:xfrm>
            <a:off x="5576801" y="1556792"/>
            <a:ext cx="2664296" cy="1521460"/>
            <a:chOff x="5576801" y="1556792"/>
            <a:chExt cx="2664296" cy="152146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4833" y="1556792"/>
              <a:ext cx="207870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6801" y="2492896"/>
              <a:ext cx="25622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5580112" y="2708920"/>
              <a:ext cx="2660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 smtClean="0">
                  <a:solidFill>
                    <a:schemeClr val="accent1"/>
                  </a:solidFill>
                </a:rPr>
                <a:t>http://www.cadence.com</a:t>
              </a:r>
              <a:endParaRPr lang="es-AR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0" y="1628800"/>
            <a:ext cx="4860032" cy="5229200"/>
          </a:xfrm>
        </p:spPr>
        <p:txBody>
          <a:bodyPr>
            <a:normAutofit/>
          </a:bodyPr>
          <a:lstStyle/>
          <a:p>
            <a:r>
              <a:rPr lang="es-AR" dirty="0" smtClean="0"/>
              <a:t>Tecnología de diseño: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IBM Semiconductor</a:t>
            </a:r>
            <a:r>
              <a:rPr lang="en-US" sz="2000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 </a:t>
            </a:r>
            <a:endParaRPr lang="en-US" sz="2000" b="1" dirty="0" smtClean="0">
              <a:solidFill>
                <a:srgbClr val="333399"/>
              </a:solidFill>
              <a:latin typeface="Calibri"/>
              <a:ea typeface="Calibri"/>
              <a:cs typeface="Times New Roman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0.18 Micron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7RF CMOS Process</a:t>
            </a:r>
            <a:endParaRPr lang="es-AR" sz="2000" dirty="0" smtClean="0">
              <a:latin typeface="Calibri"/>
              <a:ea typeface="Calibri"/>
              <a:cs typeface="Times New Roman"/>
            </a:endParaRPr>
          </a:p>
          <a:p>
            <a:r>
              <a:rPr lang="es-AR" dirty="0" smtClean="0"/>
              <a:t>Requisitos del conversor:</a:t>
            </a:r>
          </a:p>
          <a:p>
            <a:pPr lvl="1"/>
            <a:r>
              <a:rPr lang="es-AR" dirty="0" smtClean="0"/>
              <a:t>6 bits de resolución de salida.</a:t>
            </a:r>
          </a:p>
          <a:p>
            <a:pPr lvl="1"/>
            <a:r>
              <a:rPr lang="es-AR" dirty="0" smtClean="0"/>
              <a:t>Frecuencia de funcionamiento de 100KHz.</a:t>
            </a:r>
          </a:p>
          <a:p>
            <a:pPr lvl="1"/>
            <a:r>
              <a:rPr lang="es-AR" dirty="0" smtClean="0"/>
              <a:t>Tensiones de alimentación 3.3voltios.</a:t>
            </a:r>
          </a:p>
          <a:p>
            <a:pPr lvl="1"/>
            <a:r>
              <a:rPr lang="es-AR" dirty="0" smtClean="0"/>
              <a:t>Rango de conversión de 0 a 1 voltio.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076056" y="4149080"/>
          <a:ext cx="40386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4 Marcador de contenido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5728" y="1628800"/>
            <a:ext cx="24482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12 Marcador de contenido" descr="ibm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2320" y="144016"/>
            <a:ext cx="1498449" cy="1124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14 Marcador de contenido" descr="MOSIS-Figure3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92080" y="1988840"/>
            <a:ext cx="1366645" cy="17571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Comparador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2008" y="1628800"/>
            <a:ext cx="46440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>
          <a:xfrm>
            <a:off x="4572001" y="1556792"/>
            <a:ext cx="4392487" cy="4104456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Características:</a:t>
            </a:r>
          </a:p>
          <a:p>
            <a:pPr lvl="1"/>
            <a:r>
              <a:rPr lang="es-AR" dirty="0" smtClean="0"/>
              <a:t>Ganancia &gt; 24.500. </a:t>
            </a:r>
          </a:p>
          <a:p>
            <a:pPr lvl="1"/>
            <a:r>
              <a:rPr lang="es-AR" dirty="0" smtClean="0"/>
              <a:t>Corrientes de </a:t>
            </a:r>
            <a:r>
              <a:rPr lang="es-AR" dirty="0" err="1" smtClean="0"/>
              <a:t>Bias</a:t>
            </a:r>
            <a:r>
              <a:rPr lang="es-AR" dirty="0" smtClean="0"/>
              <a:t>: 105uA.</a:t>
            </a:r>
          </a:p>
          <a:p>
            <a:pPr lvl="1"/>
            <a:r>
              <a:rPr lang="es-AR" dirty="0" smtClean="0"/>
              <a:t>Corriente en rama de salida: 1.05mA.</a:t>
            </a:r>
          </a:p>
          <a:p>
            <a:pPr lvl="1"/>
            <a:r>
              <a:rPr lang="es-AR" dirty="0" smtClean="0"/>
              <a:t>Tensión de </a:t>
            </a:r>
            <a:r>
              <a:rPr lang="es-AR" dirty="0" err="1" smtClean="0"/>
              <a:t>Bias</a:t>
            </a:r>
            <a:r>
              <a:rPr lang="es-AR" dirty="0" smtClean="0"/>
              <a:t>: 1V.</a:t>
            </a:r>
          </a:p>
          <a:p>
            <a:pPr lvl="1"/>
            <a:r>
              <a:rPr lang="es-AR" dirty="0" err="1" smtClean="0"/>
              <a:t>VINpos</a:t>
            </a:r>
            <a:r>
              <a:rPr lang="es-AR" dirty="0" smtClean="0"/>
              <a:t> cumple: </a:t>
            </a:r>
          </a:p>
          <a:p>
            <a:pPr lvl="1" algn="ctr">
              <a:buNone/>
            </a:pPr>
            <a:r>
              <a:rPr lang="es-AR" dirty="0" smtClean="0"/>
              <a:t>1V &lt; </a:t>
            </a:r>
            <a:r>
              <a:rPr lang="es-AR" dirty="0" err="1" smtClean="0"/>
              <a:t>VINpos</a:t>
            </a:r>
            <a:r>
              <a:rPr lang="es-AR" dirty="0" smtClean="0"/>
              <a:t> &lt; </a:t>
            </a:r>
            <a:r>
              <a:rPr lang="es-AR" dirty="0" err="1" smtClean="0"/>
              <a:t>Vref</a:t>
            </a:r>
            <a:endParaRPr lang="es-AR" dirty="0" smtClean="0"/>
          </a:p>
          <a:p>
            <a:pPr lvl="1"/>
            <a:r>
              <a:rPr lang="es-AR" dirty="0" smtClean="0"/>
              <a:t>Tiempo de respuesta escalón</a:t>
            </a:r>
          </a:p>
          <a:p>
            <a:pPr lvl="1" algn="ctr">
              <a:buNone/>
            </a:pPr>
            <a:r>
              <a:rPr lang="es-AR" dirty="0" smtClean="0"/>
              <a:t> </a:t>
            </a:r>
            <a:r>
              <a:rPr lang="es-AR" dirty="0" err="1" smtClean="0"/>
              <a:t>tLH</a:t>
            </a:r>
            <a:r>
              <a:rPr lang="es-AR" dirty="0" smtClean="0"/>
              <a:t>  &lt; 7.5 </a:t>
            </a:r>
            <a:r>
              <a:rPr lang="es-AR" dirty="0" err="1" smtClean="0"/>
              <a:t>uS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Tiempo de respuesta escalón </a:t>
            </a:r>
          </a:p>
          <a:p>
            <a:pPr lvl="1" algn="ctr">
              <a:buNone/>
            </a:pPr>
            <a:r>
              <a:rPr lang="es-AR" dirty="0" err="1" smtClean="0"/>
              <a:t>tHL</a:t>
            </a:r>
            <a:r>
              <a:rPr lang="es-AR" dirty="0" smtClean="0"/>
              <a:t> &lt; 3.5uS.</a:t>
            </a:r>
          </a:p>
          <a:p>
            <a:pPr lvl="1"/>
            <a:r>
              <a:rPr lang="es-AR" dirty="0" smtClean="0"/>
              <a:t>Máximo Offset de cruce  entre:</a:t>
            </a:r>
          </a:p>
          <a:p>
            <a:pPr lvl="1" algn="ctr">
              <a:buNone/>
            </a:pPr>
            <a:r>
              <a:rPr lang="es-AR" dirty="0" smtClean="0"/>
              <a:t>-0.1mV y 0.2mV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pic>
        <p:nvPicPr>
          <p:cNvPr id="11" name="10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584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68744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5301208"/>
            <a:ext cx="4043362" cy="13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s-AR" dirty="0" smtClean="0"/>
              <a:t>DISEÑO: Compuertas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179513" y="1556792"/>
            <a:ext cx="3672408" cy="309634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 de 2, 3, 4, y 8 entradas y lógica INVERSORA.</a:t>
            </a:r>
          </a:p>
          <a:p>
            <a:pPr lvl="1"/>
            <a:r>
              <a:rPr lang="es-AR" dirty="0" smtClean="0"/>
              <a:t>Cruce simétrico de compuertas (1.4v - 1.7v)</a:t>
            </a:r>
          </a:p>
          <a:p>
            <a:pPr lvl="1"/>
            <a:r>
              <a:rPr lang="es-AR" dirty="0" smtClean="0"/>
              <a:t>Tiempo de respuesta escalón </a:t>
            </a:r>
            <a:r>
              <a:rPr lang="es-AR" dirty="0" err="1" smtClean="0"/>
              <a:t>tHL</a:t>
            </a:r>
            <a:r>
              <a:rPr lang="es-AR" dirty="0" smtClean="0"/>
              <a:t> &lt; 100pS.</a:t>
            </a:r>
          </a:p>
          <a:p>
            <a:pPr lvl="1"/>
            <a:r>
              <a:rPr lang="es-AR" dirty="0" smtClean="0"/>
              <a:t>Tiempo de respuesta escalón </a:t>
            </a:r>
            <a:r>
              <a:rPr lang="es-AR" dirty="0" err="1" smtClean="0"/>
              <a:t>tLH</a:t>
            </a:r>
            <a:r>
              <a:rPr lang="es-AR" dirty="0" smtClean="0"/>
              <a:t> &lt; 90pS.</a:t>
            </a:r>
          </a:p>
          <a:p>
            <a:pPr lvl="1"/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556792"/>
            <a:ext cx="45365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5877272"/>
            <a:ext cx="617505" cy="6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5157192"/>
            <a:ext cx="648072" cy="5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3212976"/>
            <a:ext cx="1351296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008" y="4725144"/>
            <a:ext cx="3491880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0" y="3437096"/>
            <a:ext cx="5390674" cy="342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24528" y="1412776"/>
            <a:ext cx="564197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1143000"/>
          </a:xfrm>
        </p:spPr>
        <p:txBody>
          <a:bodyPr/>
          <a:lstStyle/>
          <a:p>
            <a:r>
              <a:rPr lang="es-AR" dirty="0" smtClean="0"/>
              <a:t>DISEÑO: Decodificador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179513" y="1600201"/>
            <a:ext cx="5976663" cy="3340967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 NEGADORAS y </a:t>
            </a:r>
            <a:r>
              <a:rPr lang="es-AR" dirty="0" err="1" smtClean="0"/>
              <a:t>NANDs</a:t>
            </a:r>
            <a:r>
              <a:rPr lang="es-AR" dirty="0" smtClean="0"/>
              <a:t> de 2, 4 y 8 entradas. </a:t>
            </a:r>
          </a:p>
          <a:p>
            <a:pPr lvl="1"/>
            <a:r>
              <a:rPr lang="es-AR" dirty="0" smtClean="0"/>
              <a:t>Excursión </a:t>
            </a:r>
            <a:r>
              <a:rPr lang="es-AR" dirty="0" smtClean="0"/>
              <a:t>de la señal de entrada 0 a 2 voltios.</a:t>
            </a:r>
          </a:p>
          <a:p>
            <a:pPr lvl="1"/>
            <a:r>
              <a:rPr lang="es-AR" dirty="0" smtClean="0"/>
              <a:t>Tiempo de retardo </a:t>
            </a:r>
            <a:r>
              <a:rPr lang="es-AR" dirty="0" err="1" smtClean="0"/>
              <a:t>tLH</a:t>
            </a:r>
            <a:r>
              <a:rPr lang="es-AR" dirty="0" smtClean="0"/>
              <a:t> &lt; 790 </a:t>
            </a:r>
            <a:r>
              <a:rPr lang="es-AR" dirty="0" err="1" smtClean="0"/>
              <a:t>pS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Tiempo de retardo </a:t>
            </a:r>
            <a:r>
              <a:rPr lang="es-AR" dirty="0" err="1" smtClean="0"/>
              <a:t>tHL</a:t>
            </a:r>
            <a:r>
              <a:rPr lang="es-AR" dirty="0" smtClean="0"/>
              <a:t> &lt; 260 </a:t>
            </a:r>
            <a:r>
              <a:rPr lang="es-AR" dirty="0" err="1" smtClean="0"/>
              <a:t>pS</a:t>
            </a:r>
            <a:r>
              <a:rPr lang="es-AR" dirty="0" smtClean="0"/>
              <a:t>. </a:t>
            </a:r>
          </a:p>
          <a:p>
            <a:pPr lvl="1"/>
            <a:r>
              <a:rPr lang="es-AR" dirty="0" smtClean="0"/>
              <a:t>2 entradas de conexión de alimentación.</a:t>
            </a:r>
          </a:p>
          <a:p>
            <a:pPr lvl="1"/>
            <a:r>
              <a:rPr lang="es-AR" dirty="0" smtClean="0"/>
              <a:t>63 entradas de código termómetro.</a:t>
            </a:r>
          </a:p>
          <a:p>
            <a:pPr lvl="1"/>
            <a:r>
              <a:rPr lang="es-AR" dirty="0" smtClean="0"/>
              <a:t>6 salidas de código binario.</a:t>
            </a:r>
          </a:p>
          <a:p>
            <a:pPr lvl="1"/>
            <a:r>
              <a:rPr lang="es-AR" dirty="0" smtClean="0"/>
              <a:t>Error </a:t>
            </a:r>
            <a:r>
              <a:rPr lang="es-AR" dirty="0" smtClean="0"/>
              <a:t>digital 1/2LSB =5mV</a:t>
            </a:r>
            <a:r>
              <a:rPr lang="es-AR" dirty="0" smtClean="0"/>
              <a:t>.</a:t>
            </a:r>
            <a:endParaRPr lang="es-AR" dirty="0" smtClean="0"/>
          </a:p>
        </p:txBody>
      </p:sp>
      <p:graphicFrame>
        <p:nvGraphicFramePr>
          <p:cNvPr id="6" name="7 Marcador de contenido"/>
          <p:cNvGraphicFramePr>
            <a:graphicFrameLocks/>
          </p:cNvGraphicFramePr>
          <p:nvPr/>
        </p:nvGraphicFramePr>
        <p:xfrm>
          <a:off x="6444208" y="0"/>
          <a:ext cx="2699792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Imagen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4005064"/>
            <a:ext cx="4211960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085184"/>
            <a:ext cx="4716016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628800"/>
            <a:ext cx="2016224" cy="20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0312" y="1556792"/>
            <a:ext cx="5390674" cy="342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80312" y="3448602"/>
            <a:ext cx="5384329" cy="34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Flash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600201"/>
            <a:ext cx="4680521" cy="31249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Conversion 6 bits.</a:t>
            </a:r>
          </a:p>
          <a:p>
            <a:r>
              <a:rPr lang="es-AR" dirty="0" smtClean="0"/>
              <a:t>Retardo de transición &lt; 7uS.</a:t>
            </a:r>
          </a:p>
          <a:p>
            <a:r>
              <a:rPr lang="es-AR" dirty="0" smtClean="0"/>
              <a:t>Tensión de alimentación de 3.3 voltios.</a:t>
            </a:r>
          </a:p>
          <a:p>
            <a:r>
              <a:rPr lang="es-AR" dirty="0" smtClean="0"/>
              <a:t>Tensión de Bias de 1 voltio.</a:t>
            </a:r>
          </a:p>
          <a:p>
            <a:r>
              <a:rPr lang="es-AR" dirty="0" smtClean="0"/>
              <a:t>Configuración presentada:</a:t>
            </a:r>
          </a:p>
          <a:p>
            <a:pPr lvl="1"/>
            <a:r>
              <a:rPr lang="es-AR" dirty="0" smtClean="0"/>
              <a:t>Tensión de referencia de 630mV.</a:t>
            </a:r>
          </a:p>
          <a:p>
            <a:pPr lvl="1"/>
            <a:r>
              <a:rPr lang="es-AR" dirty="0" smtClean="0"/>
              <a:t>Tensión de entrada 460mV.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graphicFrame>
        <p:nvGraphicFramePr>
          <p:cNvPr id="6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8 Marcador de contenido"/>
          <p:cNvPicPr>
            <a:picLocks noGrp="1"/>
          </p:cNvPicPr>
          <p:nvPr>
            <p:ph sz="half" idx="13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1700808"/>
            <a:ext cx="39959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Marcador de contenido"/>
          <p:cNvPicPr>
            <a:picLocks noGrp="1"/>
          </p:cNvPicPr>
          <p:nvPr>
            <p:ph sz="half" idx="14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4797152"/>
            <a:ext cx="4464496" cy="187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5"/>
            <a:ext cx="3600400" cy="110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79512" y="3212976"/>
            <a:ext cx="6347048" cy="1725817"/>
          </a:xfrm>
        </p:spPr>
        <p:txBody>
          <a:bodyPr/>
          <a:lstStyle/>
          <a:p>
            <a:r>
              <a:rPr lang="es-AR" dirty="0" smtClean="0"/>
              <a:t>Grupo de Investigación 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772816"/>
            <a:ext cx="34861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Índice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SEE</a:t>
            </a:r>
            <a:endParaRPr lang="es-AR" dirty="0" smtClean="0"/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</a:t>
            </a:r>
            <a:r>
              <a:rPr lang="es-AR" dirty="0" smtClean="0"/>
              <a:t>?</a:t>
            </a:r>
          </a:p>
          <a:p>
            <a:pPr lvl="1"/>
            <a:r>
              <a:rPr lang="es-AR" dirty="0" smtClean="0"/>
              <a:t>Efecto en semiconductores</a:t>
            </a:r>
          </a:p>
          <a:p>
            <a:pPr lvl="1"/>
            <a:r>
              <a:rPr lang="es-AR" dirty="0" smtClean="0"/>
              <a:t>Clasificación</a:t>
            </a:r>
            <a:endParaRPr lang="es-AR" dirty="0" smtClean="0"/>
          </a:p>
          <a:p>
            <a:r>
              <a:rPr lang="es-AR" dirty="0" smtClean="0"/>
              <a:t>ASET</a:t>
            </a:r>
          </a:p>
          <a:p>
            <a:pPr lvl="1"/>
            <a:r>
              <a:rPr lang="es-AR" dirty="0" smtClean="0"/>
              <a:t>Porque el análisis?</a:t>
            </a:r>
          </a:p>
          <a:p>
            <a:pPr lvl="1"/>
            <a:r>
              <a:rPr lang="es-AR" dirty="0" smtClean="0"/>
              <a:t>Modelo</a:t>
            </a:r>
            <a:endParaRPr lang="es-AR" dirty="0" smtClean="0"/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Plataforma</a:t>
            </a:r>
          </a:p>
          <a:p>
            <a:pPr lvl="1"/>
            <a:r>
              <a:rPr lang="es-AR" dirty="0" smtClean="0"/>
              <a:t>Arquitectura y Tecnología</a:t>
            </a:r>
            <a:endParaRPr lang="es-AR" dirty="0" smtClean="0"/>
          </a:p>
          <a:p>
            <a:pPr lvl="1"/>
            <a:r>
              <a:rPr lang="es-AR" dirty="0" smtClean="0"/>
              <a:t>Componentes</a:t>
            </a:r>
            <a:endParaRPr lang="es-AR" dirty="0" smtClean="0"/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s-AR" i="1" dirty="0" smtClean="0"/>
              <a:t>Único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6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37916"/>
            <a:ext cx="4140108" cy="3220084"/>
          </a:xfrm>
          <a:prstGeom prst="rect">
            <a:avLst/>
          </a:prstGeom>
          <a:noFill/>
        </p:spPr>
      </p:pic>
      <p:pic>
        <p:nvPicPr>
          <p:cNvPr id="4098" name="Picture 2" descr="C:\Users\FABRICIO\Desktop\space_computer_s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17032"/>
            <a:ext cx="3816424" cy="2971567"/>
          </a:xfrm>
          <a:prstGeom prst="rect">
            <a:avLst/>
          </a:prstGeom>
          <a:noFill/>
        </p:spPr>
      </p:pic>
      <p:pic>
        <p:nvPicPr>
          <p:cNvPr id="2050" name="Picture 2" descr="C:\Users\FABRICIO\Desktop\4067333557_62c271a187.jpg"/>
          <p:cNvPicPr>
            <a:picLocks noChangeAspect="1" noChangeArrowheads="1"/>
          </p:cNvPicPr>
          <p:nvPr/>
        </p:nvPicPr>
        <p:blipFill>
          <a:blip r:embed="rId4" cstate="print"/>
          <a:srcRect l="35866"/>
          <a:stretch>
            <a:fillRect/>
          </a:stretch>
        </p:blipFill>
        <p:spPr bwMode="auto">
          <a:xfrm>
            <a:off x="5796136" y="0"/>
            <a:ext cx="3347864" cy="141277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gnetospheric Substorm causing Aurora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47664" y="1700808"/>
            <a:ext cx="6480720" cy="486054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Como se produce?</a:t>
            </a:r>
            <a:endParaRPr lang="es-AR" dirty="0"/>
          </a:p>
        </p:txBody>
      </p:sp>
      <p:pic>
        <p:nvPicPr>
          <p:cNvPr id="3" name="Picture 2" descr="C:\Users\FABRICIO\Desktop\800px-Aurora_Boreali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9119" y="0"/>
            <a:ext cx="2154881" cy="141414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 l="1047" t="1096" b="2335"/>
          <a:stretch>
            <a:fillRect/>
          </a:stretch>
        </p:blipFill>
        <p:spPr bwMode="auto">
          <a:xfrm>
            <a:off x="95534" y="1555844"/>
            <a:ext cx="8993875" cy="52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FABRICIO\Desktop\back_01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484783"/>
            <a:ext cx="9144000" cy="53732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3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Efecto en Semiconductores</a:t>
            </a:r>
            <a:endParaRPr lang="es-AR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556792"/>
            <a:ext cx="285727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 t="3125" r="2631"/>
          <a:stretch>
            <a:fillRect/>
          </a:stretch>
        </p:blipFill>
        <p:spPr bwMode="auto">
          <a:xfrm>
            <a:off x="6479704" y="1628800"/>
            <a:ext cx="26642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FABRICIO\Desktop\iStock_000002553581XSmall.jpg"/>
          <p:cNvPicPr>
            <a:picLocks noChangeAspect="1" noChangeArrowheads="1"/>
          </p:cNvPicPr>
          <p:nvPr/>
        </p:nvPicPr>
        <p:blipFill>
          <a:blip r:embed="rId4" cstate="print"/>
          <a:srcRect r="21541" b="7039"/>
          <a:stretch>
            <a:fillRect/>
          </a:stretch>
        </p:blipFill>
        <p:spPr bwMode="auto">
          <a:xfrm>
            <a:off x="-1" y="3933056"/>
            <a:ext cx="3727668" cy="2924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484784"/>
            <a:ext cx="3096344" cy="240826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6" cstate="print"/>
          <a:srcRect l="4969" t="10488" r="4339" b="7703"/>
          <a:stretch>
            <a:fillRect/>
          </a:stretch>
        </p:blipFill>
        <p:spPr bwMode="auto">
          <a:xfrm>
            <a:off x="3779912" y="3933056"/>
            <a:ext cx="5256584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SEE: </a:t>
            </a:r>
            <a:r>
              <a:rPr lang="en-US" dirty="0" err="1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1" y="1628800"/>
            <a:ext cx="3312368" cy="2520280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Ionización Directa</a:t>
            </a:r>
          </a:p>
          <a:p>
            <a:pPr lvl="1"/>
            <a:r>
              <a:rPr lang="es-AR" dirty="0" smtClean="0"/>
              <a:t>Iones Pesados (número atómico mayor a 2).</a:t>
            </a:r>
          </a:p>
          <a:p>
            <a:r>
              <a:rPr lang="es-AR" dirty="0" smtClean="0"/>
              <a:t>Ionización Indirecta</a:t>
            </a:r>
          </a:p>
          <a:p>
            <a:pPr lvl="1"/>
            <a:r>
              <a:rPr lang="es-AR" dirty="0" smtClean="0"/>
              <a:t>Partículas Ligeras (protones, electrones, neutrones o iones).</a:t>
            </a:r>
          </a:p>
          <a:p>
            <a:pPr lvl="1"/>
            <a:r>
              <a:rPr lang="es-AR" dirty="0" smtClean="0"/>
              <a:t>Desencadenamiento de reacciones nucleares.</a:t>
            </a:r>
            <a:endParaRPr lang="es-AR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39952" y="3933056"/>
            <a:ext cx="5004048" cy="2736304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Single </a:t>
            </a:r>
            <a:r>
              <a:rPr lang="es-AR" dirty="0" err="1" smtClean="0"/>
              <a:t>Event</a:t>
            </a:r>
            <a:r>
              <a:rPr lang="es-AR" dirty="0" smtClean="0"/>
              <a:t> </a:t>
            </a:r>
            <a:r>
              <a:rPr lang="es-AR" dirty="0" err="1" smtClean="0"/>
              <a:t>Upset</a:t>
            </a:r>
            <a:r>
              <a:rPr lang="es-AR" dirty="0" smtClean="0"/>
              <a:t> (SEU)</a:t>
            </a:r>
          </a:p>
          <a:p>
            <a:pPr lvl="1"/>
            <a:r>
              <a:rPr lang="es-AR" dirty="0" smtClean="0"/>
              <a:t>Transitorios, no destructivos.</a:t>
            </a:r>
          </a:p>
          <a:p>
            <a:pPr lvl="1"/>
            <a:r>
              <a:rPr lang="es-AR" dirty="0" smtClean="0"/>
              <a:t>MSB (</a:t>
            </a:r>
            <a:r>
              <a:rPr lang="es-AR" dirty="0" err="1" smtClean="0"/>
              <a:t>Multiple</a:t>
            </a:r>
            <a:r>
              <a:rPr lang="es-AR" dirty="0" smtClean="0"/>
              <a:t> Bits), SEFI (</a:t>
            </a:r>
            <a:r>
              <a:rPr lang="es-AR" dirty="0" err="1" smtClean="0"/>
              <a:t>Functionality</a:t>
            </a:r>
            <a:r>
              <a:rPr lang="es-AR" dirty="0" smtClean="0"/>
              <a:t> </a:t>
            </a:r>
            <a:r>
              <a:rPr lang="es-AR" dirty="0" err="1" smtClean="0"/>
              <a:t>Interrupt</a:t>
            </a:r>
            <a:r>
              <a:rPr lang="es-AR" dirty="0" smtClean="0"/>
              <a:t>).</a:t>
            </a:r>
          </a:p>
          <a:p>
            <a:r>
              <a:rPr lang="es-AR" dirty="0" smtClean="0"/>
              <a:t>Single </a:t>
            </a:r>
            <a:r>
              <a:rPr lang="es-AR" dirty="0" err="1" smtClean="0"/>
              <a:t>Event</a:t>
            </a:r>
            <a:r>
              <a:rPr lang="es-AR" dirty="0" smtClean="0"/>
              <a:t> </a:t>
            </a:r>
            <a:r>
              <a:rPr lang="es-AR" dirty="0" err="1" smtClean="0"/>
              <a:t>Latch</a:t>
            </a:r>
            <a:r>
              <a:rPr lang="es-AR" dirty="0" smtClean="0"/>
              <a:t>-up (SEL)</a:t>
            </a:r>
          </a:p>
          <a:p>
            <a:pPr lvl="1"/>
            <a:r>
              <a:rPr lang="es-AR" dirty="0" smtClean="0"/>
              <a:t>Errores </a:t>
            </a:r>
            <a:r>
              <a:rPr lang="es-AR" dirty="0" err="1" smtClean="0"/>
              <a:t>fisicos</a:t>
            </a:r>
            <a:r>
              <a:rPr lang="es-AR" dirty="0" smtClean="0"/>
              <a:t>, potencialmente destructivos.</a:t>
            </a:r>
          </a:p>
          <a:p>
            <a:r>
              <a:rPr lang="es-AR" dirty="0" smtClean="0"/>
              <a:t>Single </a:t>
            </a:r>
            <a:r>
              <a:rPr lang="es-AR" dirty="0" err="1" smtClean="0"/>
              <a:t>Event</a:t>
            </a:r>
            <a:r>
              <a:rPr lang="es-AR" dirty="0" smtClean="0"/>
              <a:t> </a:t>
            </a:r>
            <a:r>
              <a:rPr lang="es-AR" dirty="0" err="1" smtClean="0"/>
              <a:t>Burnout</a:t>
            </a:r>
            <a:r>
              <a:rPr lang="es-AR" dirty="0" smtClean="0"/>
              <a:t> (SEB)</a:t>
            </a:r>
          </a:p>
          <a:p>
            <a:pPr lvl="1"/>
            <a:r>
              <a:rPr lang="es-AR" dirty="0" smtClean="0"/>
              <a:t>Errores permanentes, </a:t>
            </a:r>
            <a:r>
              <a:rPr lang="es-AR" dirty="0" err="1" smtClean="0"/>
              <a:t>destruccion</a:t>
            </a:r>
            <a:r>
              <a:rPr lang="es-AR" dirty="0" smtClean="0"/>
              <a:t> de componentes.</a:t>
            </a:r>
          </a:p>
          <a:p>
            <a:pPr lvl="1"/>
            <a:r>
              <a:rPr lang="es-AR" dirty="0" smtClean="0"/>
              <a:t>SEGR (</a:t>
            </a:r>
            <a:r>
              <a:rPr lang="es-AR" dirty="0" err="1" smtClean="0"/>
              <a:t>Gate</a:t>
            </a:r>
            <a:r>
              <a:rPr lang="es-AR" dirty="0" smtClean="0"/>
              <a:t> </a:t>
            </a:r>
            <a:r>
              <a:rPr lang="es-AR" dirty="0" err="1" smtClean="0"/>
              <a:t>Rupture</a:t>
            </a:r>
            <a:r>
              <a:rPr lang="es-AR" dirty="0" smtClean="0"/>
              <a:t>)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399" y="1628800"/>
            <a:ext cx="5260097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C:\Users\FABRICIO\Desktop\protons_from_sp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36195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 el análisis?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179513" y="1600201"/>
            <a:ext cx="5400600" cy="2692895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</a:p>
          <a:p>
            <a:r>
              <a:rPr lang="es-AR" dirty="0" smtClean="0"/>
              <a:t>En periodos de alta actividad solar, las llamaradas solares afectan en gran medida a los tendidos eléctricos y comunicaciones satelitales.</a:t>
            </a:r>
            <a:endParaRPr lang="es-AR" dirty="0"/>
          </a:p>
        </p:txBody>
      </p:sp>
      <p:pic>
        <p:nvPicPr>
          <p:cNvPr id="3074" name="Picture 2" descr="C:\Users\FABRICIO\Desktop\composit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33056"/>
            <a:ext cx="5341744" cy="280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3" descr="C:\Users\FABRICIO\Desktop\smartgr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626045"/>
            <a:ext cx="3419872" cy="2162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C:\Users\FABRICIO\Desktop\sateli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933056"/>
            <a:ext cx="3419872" cy="2742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1" y="1600201"/>
            <a:ext cx="5688631" cy="2332855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Modelo Exponencial</a:t>
            </a:r>
          </a:p>
          <a:p>
            <a:pPr lvl="1"/>
            <a:r>
              <a:rPr lang="es-AR" dirty="0" smtClean="0"/>
              <a:t>Proceso de recolección de cargas.</a:t>
            </a:r>
          </a:p>
          <a:p>
            <a:pPr lvl="1"/>
            <a:r>
              <a:rPr lang="es-AR" dirty="0" smtClean="0"/>
              <a:t>Mayor procesamiento computacional.</a:t>
            </a:r>
            <a:endParaRPr lang="es-AR" dirty="0" smtClean="0"/>
          </a:p>
          <a:p>
            <a:r>
              <a:rPr lang="es-AR" dirty="0" smtClean="0"/>
              <a:t>Modelo Trapezoidal</a:t>
            </a:r>
          </a:p>
          <a:p>
            <a:pPr lvl="1"/>
            <a:r>
              <a:rPr lang="es-AR" dirty="0" smtClean="0"/>
              <a:t>Proceso de difusión de cargas.</a:t>
            </a:r>
          </a:p>
          <a:p>
            <a:pPr lvl="1"/>
            <a:r>
              <a:rPr lang="es-AR" dirty="0" smtClean="0"/>
              <a:t>Fin de perturbación bien definido.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7072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077072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t="3681"/>
          <a:stretch>
            <a:fillRect/>
          </a:stretch>
        </p:blipFill>
        <p:spPr bwMode="auto">
          <a:xfrm>
            <a:off x="6012160" y="1556792"/>
            <a:ext cx="2987824" cy="242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289</TotalTime>
  <Words>580</Words>
  <Application>Microsoft Office PowerPoint</Application>
  <PresentationFormat>Presentación en pantalla (4:3)</PresentationFormat>
  <Paragraphs>155</Paragraphs>
  <Slides>15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Inyección de fallas transitorias inducidas por radiación en estructuras analógicas CMOS.</vt:lpstr>
      <vt:lpstr>Contexto</vt:lpstr>
      <vt:lpstr>Índice</vt:lpstr>
      <vt:lpstr>SEE: Que es?</vt:lpstr>
      <vt:lpstr>SEE: Como se produce?</vt:lpstr>
      <vt:lpstr>SEE: Efecto en Semiconductores</vt:lpstr>
      <vt:lpstr>SEE: Clasificación</vt:lpstr>
      <vt:lpstr>ASET: Porque el análisis?</vt:lpstr>
      <vt:lpstr>ASET: Modelo</vt:lpstr>
      <vt:lpstr>DISEÑO: Plataformas</vt:lpstr>
      <vt:lpstr>DISEÑO: Arquitectura</vt:lpstr>
      <vt:lpstr>DISEÑO: Comparador</vt:lpstr>
      <vt:lpstr>DISEÑO: Compuertas</vt:lpstr>
      <vt:lpstr>DISEÑO: Decodificador</vt:lpstr>
      <vt:lpstr>DISEÑO: Flash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51</cp:revision>
  <dcterms:created xsi:type="dcterms:W3CDTF">2010-08-28T20:09:37Z</dcterms:created>
  <dcterms:modified xsi:type="dcterms:W3CDTF">2010-09-07T23:42:39Z</dcterms:modified>
</cp:coreProperties>
</file>