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 autoAdjust="0"/>
    <p:restoredTop sz="92020" autoAdjust="0"/>
  </p:normalViewPr>
  <p:slideViewPr>
    <p:cSldViewPr>
      <p:cViewPr varScale="1">
        <p:scale>
          <a:sx n="77" d="100"/>
          <a:sy n="77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F3679C97-9067-45F6-AD17-236624C3537B}" type="pres">
      <dgm:prSet presAssocID="{A3627B82-19BB-42F6-8010-B9F581F2E628}" presName="vertThree" presStyleCnt="0"/>
      <dgm:spPr/>
      <dgm:t>
        <a:bodyPr/>
        <a:lstStyle/>
        <a:p>
          <a:endParaRPr lang="es-AR"/>
        </a:p>
      </dgm:t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  <dgm:t>
        <a:bodyPr/>
        <a:lstStyle/>
        <a:p>
          <a:endParaRPr lang="es-AR"/>
        </a:p>
      </dgm:t>
    </dgm:pt>
    <dgm:pt modelId="{FE111132-9CB7-41E1-AC97-F0BC3F03343E}" type="pres">
      <dgm:prSet presAssocID="{28E37A47-A472-4DEA-84AC-7B26C7DF563F}" presName="sibSpaceThree" presStyleCnt="0"/>
      <dgm:spPr/>
      <dgm:t>
        <a:bodyPr/>
        <a:lstStyle/>
        <a:p>
          <a:endParaRPr lang="es-AR"/>
        </a:p>
      </dgm:t>
    </dgm:pt>
    <dgm:pt modelId="{459FF5F4-581C-4FB8-9AD1-28681B866663}" type="pres">
      <dgm:prSet presAssocID="{9E0F7C39-3632-4F87-8948-7D21FB272B5B}" presName="vertThree" presStyleCnt="0"/>
      <dgm:spPr/>
      <dgm:t>
        <a:bodyPr/>
        <a:lstStyle/>
        <a:p>
          <a:endParaRPr lang="es-AR"/>
        </a:p>
      </dgm:t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  <dgm:t>
        <a:bodyPr/>
        <a:lstStyle/>
        <a:p>
          <a:endParaRPr lang="es-AR"/>
        </a:p>
      </dgm:t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1286892" y="282994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88628" y="3628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77678" y="27899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4028" y="362178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36328" y="52283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73636" y="3247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67286" y="49108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572000" y="2564904"/>
            <a:ext cx="4187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por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ASET</a:t>
            </a:r>
            <a:endParaRPr lang="es-AR" dirty="0" smtClean="0"/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Porque?</a:t>
            </a:r>
            <a:endParaRPr lang="es-AR" dirty="0" smtClean="0"/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1026" name="Picture 2" descr="C:\Users\FABRICIO\Desktop\Galaxy_15_photo.jpg"/>
          <p:cNvPicPr>
            <a:picLocks noChangeAspect="1" noChangeArrowheads="1"/>
          </p:cNvPicPr>
          <p:nvPr/>
        </p:nvPicPr>
        <p:blipFill>
          <a:blip r:embed="rId4" cstate="print"/>
          <a:srcRect t="3903" b="15173"/>
          <a:stretch>
            <a:fillRect/>
          </a:stretch>
        </p:blipFill>
        <p:spPr bwMode="auto">
          <a:xfrm>
            <a:off x="7956376" y="0"/>
            <a:ext cx="1187624" cy="143622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1030" name="Picture 6" descr="C:\Users\FABRICIO\Desktop\solar-wind-NASA.jpg"/>
          <p:cNvPicPr>
            <a:picLocks noChangeAspect="1" noChangeArrowheads="1"/>
          </p:cNvPicPr>
          <p:nvPr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-1" y="1484784"/>
            <a:ext cx="9144001" cy="5373216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l="1047" t="1096" b="2335"/>
          <a:stretch>
            <a:fillRect/>
          </a:stretch>
        </p:blipFill>
        <p:spPr bwMode="auto">
          <a:xfrm>
            <a:off x="2339752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  <p:pic>
        <p:nvPicPr>
          <p:cNvPr id="2051" name="Picture 3" descr="C:\Users\FABRICIO\Desktop\Polarlicht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1772816"/>
            <a:ext cx="7092280" cy="4621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7 Flecha a la derecha con bandas"/>
          <p:cNvSpPr/>
          <p:nvPr/>
        </p:nvSpPr>
        <p:spPr>
          <a:xfrm rot="1768508">
            <a:off x="1012651" y="2252954"/>
            <a:ext cx="1346813" cy="5211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 l="4969" t="10488" r="4339" b="7703"/>
          <a:stretch>
            <a:fillRect/>
          </a:stretch>
        </p:blipFill>
        <p:spPr bwMode="auto">
          <a:xfrm>
            <a:off x="3779912" y="1556792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723" y="4553744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4" cstate="print"/>
          <a:srcRect t="3125"/>
          <a:stretch>
            <a:fillRect/>
          </a:stretch>
        </p:blipFill>
        <p:spPr bwMode="auto">
          <a:xfrm>
            <a:off x="3419872" y="4625752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5" cstate="print"/>
          <a:srcRect r="21541"/>
          <a:stretch>
            <a:fillRect/>
          </a:stretch>
        </p:blipFill>
        <p:spPr bwMode="auto">
          <a:xfrm>
            <a:off x="0" y="1512168"/>
            <a:ext cx="3419872" cy="534583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</a:p>
          <a:p>
            <a:r>
              <a:rPr lang="en-US" dirty="0" smtClean="0"/>
              <a:t>Single Event Latch-up (SEL)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Event Burnout (SEB)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116831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61048"/>
            <a:ext cx="5044430" cy="2875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832648" cy="2044823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811</TotalTime>
  <Words>423</Words>
  <Application>Microsoft Office PowerPoint</Application>
  <PresentationFormat>Presentación en pantalla (4:3)</PresentationFormat>
  <Paragraphs>94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Módulo</vt:lpstr>
      <vt:lpstr>Inyección de fallas en estructuras analógicas CMOS</vt:lpstr>
      <vt:lpstr>Indice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79</cp:revision>
  <dcterms:created xsi:type="dcterms:W3CDTF">2010-08-28T20:09:37Z</dcterms:created>
  <dcterms:modified xsi:type="dcterms:W3CDTF">2010-08-30T23:47:09Z</dcterms:modified>
</cp:coreProperties>
</file>