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78" d="100"/>
          <a:sy n="78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</dgm:pt>
    <dgm:pt modelId="{2245D860-2C6B-412B-8027-65E0B19ACFF2}" type="pres">
      <dgm:prSet presAssocID="{5F3697D6-9B8A-4FC8-875A-409E783CBA6C}" presName="horzOne" presStyleCnt="0"/>
      <dgm:spPr/>
    </dgm:pt>
    <dgm:pt modelId="{3E20A8BE-133A-47CF-83B9-9AE978690938}" type="pres">
      <dgm:prSet presAssocID="{82FC5F13-03F2-42B0-8FC5-91B3F7D20E41}" presName="vertTwo" presStyleCnt="0"/>
      <dgm:spPr/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</dgm:pt>
    <dgm:pt modelId="{A254B675-E461-46D8-BA04-AF1DCBCD2D3B}" type="pres">
      <dgm:prSet presAssocID="{82FC5F13-03F2-42B0-8FC5-91B3F7D20E41}" presName="horzTwo" presStyleCnt="0"/>
      <dgm:spPr/>
    </dgm:pt>
    <dgm:pt modelId="{F3679C97-9067-45F6-AD17-236624C3537B}" type="pres">
      <dgm:prSet presAssocID="{A3627B82-19BB-42F6-8010-B9F581F2E628}" presName="vertThree" presStyleCnt="0"/>
      <dgm:spPr/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</dgm:pt>
    <dgm:pt modelId="{FE111132-9CB7-41E1-AC97-F0BC3F03343E}" type="pres">
      <dgm:prSet presAssocID="{28E37A47-A472-4DEA-84AC-7B26C7DF563F}" presName="sibSpaceThree" presStyleCnt="0"/>
      <dgm:spPr/>
    </dgm:pt>
    <dgm:pt modelId="{459FF5F4-581C-4FB8-9AD1-28681B866663}" type="pres">
      <dgm:prSet presAssocID="{9E0F7C39-3632-4F87-8948-7D21FB272B5B}" presName="vertThree" presStyleCnt="0"/>
      <dgm:spPr/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</dgm:pt>
    <dgm:pt modelId="{5E976C85-575B-42E3-B0E3-9197FD7E04F1}" type="pres">
      <dgm:prSet presAssocID="{C24630A2-AF00-4F3D-8CCD-40A466DD1268}" presName="vertTwo" presStyleCnt="0"/>
      <dgm:spPr/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</dgm:pt>
    <dgm:pt modelId="{950D962F-98D4-4E2E-9EDC-622CA1859D92}" type="pres">
      <dgm:prSet presAssocID="{C24630A2-AF00-4F3D-8CCD-40A466DD1268}" presName="horzTwo" presStyleCnt="0"/>
      <dgm:spPr/>
    </dgm:pt>
    <dgm:pt modelId="{4E773025-6A56-4DAE-B09F-CD5EB51D8CF5}" type="pres">
      <dgm:prSet presAssocID="{1AE98F1E-E277-4E7C-B37B-2DD87C237351}" presName="vertThree" presStyleCnt="0"/>
      <dgm:spPr/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</dgm:pt>
    <dgm:pt modelId="{EF09C306-775A-4B24-9CF9-41380976B8D0}" type="pres">
      <dgm:prSet presAssocID="{1AE98F1E-E277-4E7C-B37B-2DD87C237351}" presName="horzThree" presStyleCnt="0"/>
      <dgm:spPr/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</dgm:pt>
    <dgm:pt modelId="{A06018AF-59A4-4F09-8D5B-385DBB3F666A}" type="pres">
      <dgm:prSet presAssocID="{F063F031-5075-4751-AAF0-C7653BB77026}" presName="sibSpaceFour" presStyleCnt="0"/>
      <dgm:spPr/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</a:t>
            </a:r>
            <a:r>
              <a:rPr lang="es-AR" dirty="0" err="1" smtClean="0"/>
              <a:t>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1286892" y="282994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88628" y="3628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77678" y="27899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4028" y="362178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36328" y="52283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73636" y="3247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67286" y="49108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572000" y="2564904"/>
            <a:ext cx="4187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n-US" i="1" dirty="0" smtClean="0"/>
              <a:t>U</a:t>
            </a:r>
            <a:r>
              <a:rPr lang="es-AR" i="1" dirty="0" err="1" smtClean="0"/>
              <a:t>nico</a:t>
            </a:r>
            <a:r>
              <a:rPr lang="es-AR" i="1" dirty="0" smtClean="0"/>
              <a:t>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&lt;Explicar algo del modelo&gt;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8" y="3501008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19" y="3501008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258</TotalTime>
  <Words>308</Words>
  <Application>Microsoft Office PowerPoint</Application>
  <PresentationFormat>Presentación en pantalla (4:3)</PresentationFormat>
  <Paragraphs>71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38</cp:revision>
  <dcterms:created xsi:type="dcterms:W3CDTF">2010-08-28T20:09:37Z</dcterms:created>
  <dcterms:modified xsi:type="dcterms:W3CDTF">2010-08-29T17:48:50Z</dcterms:modified>
</cp:coreProperties>
</file>