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charts/chart7.xml" ContentType="application/vnd.openxmlformats-officedocument.drawingml.chart+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charts/chart6.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8"/>
  </p:notesMasterIdLst>
  <p:handoutMasterIdLst>
    <p:handoutMasterId r:id="rId19"/>
  </p:handoutMasterIdLst>
  <p:sldIdLst>
    <p:sldId id="268" r:id="rId2"/>
    <p:sldId id="269" r:id="rId3"/>
    <p:sldId id="271" r:id="rId4"/>
    <p:sldId id="272" r:id="rId5"/>
    <p:sldId id="273" r:id="rId6"/>
    <p:sldId id="280" r:id="rId7"/>
    <p:sldId id="274" r:id="rId8"/>
    <p:sldId id="275" r:id="rId9"/>
    <p:sldId id="276" r:id="rId10"/>
    <p:sldId id="277" r:id="rId11"/>
    <p:sldId id="279" r:id="rId12"/>
    <p:sldId id="278" r:id="rId13"/>
    <p:sldId id="281" r:id="rId14"/>
    <p:sldId id="282" r:id="rId15"/>
    <p:sldId id="283" r:id="rId16"/>
    <p:sldId id="284"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8092" autoAdjust="0"/>
  </p:normalViewPr>
  <p:slideViewPr>
    <p:cSldViewPr>
      <p:cViewPr varScale="1">
        <p:scale>
          <a:sx n="77" d="100"/>
          <a:sy n="77" d="100"/>
        </p:scale>
        <p:origin x="-318" y="-102"/>
      </p:cViewPr>
      <p:guideLst>
        <p:guide orient="horz" pos="2160"/>
        <p:guide pos="2880"/>
      </p:guideLst>
    </p:cSldViewPr>
  </p:slideViewPr>
  <p:outlineViewPr>
    <p:cViewPr>
      <p:scale>
        <a:sx n="33" d="100"/>
        <a:sy n="33" d="100"/>
      </p:scale>
      <p:origin x="0" y="8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22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dirty="0"/>
              <a:t>Porcentaje de error: Exponencial</a:t>
            </a:r>
          </a:p>
        </c:rich>
      </c:tx>
      <c:layout>
        <c:manualLayout>
          <c:xMode val="edge"/>
          <c:yMode val="edge"/>
          <c:x val="0.22693569038355677"/>
          <c:y val="3.0318552842560589E-2"/>
        </c:manualLayout>
      </c:layout>
    </c:title>
    <c:view3D>
      <c:rotX val="25"/>
      <c:rotY val="124"/>
      <c:perspective val="20"/>
    </c:view3D>
    <c:plotArea>
      <c:layout>
        <c:manualLayout>
          <c:layoutTarget val="inner"/>
          <c:xMode val="edge"/>
          <c:yMode val="edge"/>
          <c:x val="0"/>
          <c:y val="0.27350973570164488"/>
          <c:w val="1"/>
          <c:h val="0.72649015551998963"/>
        </c:manualLayout>
      </c:layout>
      <c:pie3DChart>
        <c:varyColors val="1"/>
        <c:ser>
          <c:idx val="0"/>
          <c:order val="0"/>
          <c:dPt>
            <c:idx val="1"/>
            <c:explosion val="18"/>
          </c:dPt>
          <c:dLbls>
            <c:dLbl>
              <c:idx val="0"/>
              <c:layout>
                <c:manualLayout>
                  <c:x val="1.7903025279734829E-2"/>
                  <c:y val="8.6181273784898801E-2"/>
                </c:manualLayout>
              </c:layout>
              <c:showCatName val="1"/>
              <c:showPercent val="1"/>
            </c:dLbl>
            <c:dLbl>
              <c:idx val="1"/>
              <c:layout>
                <c:manualLayout>
                  <c:x val="-1.3185415562900458E-3"/>
                  <c:y val="-0.1522738302151497"/>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datos'!$C$5:$D$5</c:f>
              <c:numCache>
                <c:formatCode>General</c:formatCode>
                <c:ptCount val="2"/>
                <c:pt idx="0">
                  <c:v>206</c:v>
                </c:pt>
                <c:pt idx="1">
                  <c:v>26231</c:v>
                </c:pt>
              </c:numCache>
            </c:numRef>
          </c:val>
        </c:ser>
        <c:dLbls>
          <c:showCatName val="1"/>
          <c:showPercent val="1"/>
        </c:dLbls>
      </c:pie3DChart>
    </c:plotArea>
    <c:plotVisOnly val="1"/>
    <c:dispBlanksAs val="zero"/>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a:t>Porcentaje de error: Trapezoidal</a:t>
            </a:r>
          </a:p>
        </c:rich>
      </c:tx>
      <c:layout>
        <c:manualLayout>
          <c:xMode val="edge"/>
          <c:yMode val="edge"/>
          <c:x val="0.26028067731753984"/>
          <c:y val="3.0090268790543398E-2"/>
        </c:manualLayout>
      </c:layout>
    </c:title>
    <c:view3D>
      <c:rotX val="25"/>
      <c:rotY val="204"/>
      <c:perspective val="20"/>
    </c:view3D>
    <c:plotArea>
      <c:layout>
        <c:manualLayout>
          <c:layoutTarget val="inner"/>
          <c:xMode val="edge"/>
          <c:yMode val="edge"/>
          <c:x val="2.0951670222790091E-3"/>
          <c:y val="0.26919258201016116"/>
          <c:w val="0.99790483297772103"/>
          <c:h val="0.73080741798984783"/>
        </c:manualLayout>
      </c:layout>
      <c:pie3DChart>
        <c:varyColors val="1"/>
        <c:ser>
          <c:idx val="0"/>
          <c:order val="0"/>
          <c:explosion val="14"/>
          <c:dLbls>
            <c:dLbl>
              <c:idx val="0"/>
              <c:layout>
                <c:manualLayout>
                  <c:x val="-9.899756687627799E-2"/>
                  <c:y val="-2.0480815362224257E-2"/>
                </c:manualLayout>
              </c:layout>
              <c:showCatName val="1"/>
              <c:showPercent val="1"/>
            </c:dLbl>
            <c:dLbl>
              <c:idx val="1"/>
              <c:layout>
                <c:manualLayout>
                  <c:x val="7.1945363157791375E-2"/>
                  <c:y val="-9.6840804314640844E-2"/>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datos'!$C$4:$D$4</c:f>
              <c:numCache>
                <c:formatCode>General</c:formatCode>
                <c:ptCount val="2"/>
                <c:pt idx="0">
                  <c:v>1991</c:v>
                </c:pt>
                <c:pt idx="1">
                  <c:v>26233</c:v>
                </c:pt>
              </c:numCache>
            </c:numRef>
          </c:val>
        </c:ser>
        <c:dLbls>
          <c:showCatName val="1"/>
          <c:showPercent val="1"/>
        </c:dLbls>
      </c:pie3DChart>
    </c:plotArea>
    <c:plotVisOnly val="1"/>
    <c:dispBlanksAs val="zero"/>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style val="26"/>
  <c:chart>
    <c:title>
      <c:tx>
        <c:rich>
          <a:bodyPr/>
          <a:lstStyle/>
          <a:p>
            <a:pPr>
              <a:defRPr/>
            </a:pPr>
            <a:r>
              <a:rPr lang="es-AR" sz="1000"/>
              <a:t>Porcentaje de errores segun tipo de falla TRAPEZOIDAL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datos'!$M$29</c:f>
              <c:strCache>
                <c:ptCount val="1"/>
                <c:pt idx="0">
                  <c:v>Rampa</c:v>
                </c:pt>
              </c:strCache>
            </c:strRef>
          </c:cat>
          <c:val>
            <c:numRef>
              <c:f>'Analisis de datos'!$P$30</c:f>
              <c:numCache>
                <c:formatCode>0</c:formatCode>
                <c:ptCount val="1"/>
                <c:pt idx="0">
                  <c:v>6.6298342541436455</c:v>
                </c:pt>
              </c:numCache>
            </c:numRef>
          </c:val>
        </c:ser>
        <c:ser>
          <c:idx val="1"/>
          <c:order val="1"/>
          <c:tx>
            <c:strRef>
              <c:f>'Analisis de datos'!$L$31</c:f>
              <c:strCache>
                <c:ptCount val="1"/>
                <c:pt idx="0">
                  <c:v>PMOS</c:v>
                </c:pt>
              </c:strCache>
            </c:strRef>
          </c:tx>
          <c:cat>
            <c:strRef>
              <c:f>'Analisis de datos'!$M$29</c:f>
              <c:strCache>
                <c:ptCount val="1"/>
                <c:pt idx="0">
                  <c:v>Rampa</c:v>
                </c:pt>
              </c:strCache>
            </c:strRef>
          </c:cat>
          <c:val>
            <c:numRef>
              <c:f>'Analisis de datos'!$P$31</c:f>
              <c:numCache>
                <c:formatCode>0</c:formatCode>
                <c:ptCount val="1"/>
                <c:pt idx="0">
                  <c:v>93.370165745856355</c:v>
                </c:pt>
              </c:numCache>
            </c:numRef>
          </c:val>
        </c:ser>
        <c:gapWidth val="75"/>
        <c:shape val="cylinder"/>
        <c:axId val="95047680"/>
        <c:axId val="95049216"/>
        <c:axId val="0"/>
      </c:bar3DChart>
      <c:catAx>
        <c:axId val="95047680"/>
        <c:scaling>
          <c:orientation val="minMax"/>
        </c:scaling>
        <c:axPos val="b"/>
        <c:numFmt formatCode="General" sourceLinked="1"/>
        <c:majorTickMark val="none"/>
        <c:tickLblPos val="none"/>
        <c:crossAx val="95049216"/>
        <c:crosses val="autoZero"/>
        <c:auto val="1"/>
        <c:lblAlgn val="ctr"/>
        <c:lblOffset val="100"/>
      </c:catAx>
      <c:valAx>
        <c:axId val="95049216"/>
        <c:scaling>
          <c:orientation val="minMax"/>
        </c:scaling>
        <c:axPos val="l"/>
        <c:majorGridlines/>
        <c:numFmt formatCode="0" sourceLinked="0"/>
        <c:majorTickMark val="none"/>
        <c:tickLblPos val="nextTo"/>
        <c:spPr>
          <a:ln w="9525">
            <a:noFill/>
          </a:ln>
        </c:spPr>
        <c:crossAx val="95047680"/>
        <c:crosses val="autoZero"/>
        <c:crossBetween val="between"/>
      </c:valAx>
    </c:plotArea>
    <c:legend>
      <c:legendPos val="b"/>
      <c:layout/>
    </c:legend>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s-AR" sz="1000"/>
              <a:t>Porcentaje de errores segun tipo de falla EXPONENCIAL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datos'!$N$29</c:f>
              <c:strCache>
                <c:ptCount val="1"/>
                <c:pt idx="0">
                  <c:v>Exponencial</c:v>
                </c:pt>
              </c:strCache>
            </c:strRef>
          </c:cat>
          <c:val>
            <c:numRef>
              <c:f>'Analisis de datos'!$Q$30</c:f>
              <c:numCache>
                <c:formatCode>0</c:formatCode>
                <c:ptCount val="1"/>
                <c:pt idx="0">
                  <c:v>63.106796116505045</c:v>
                </c:pt>
              </c:numCache>
            </c:numRef>
          </c:val>
        </c:ser>
        <c:ser>
          <c:idx val="1"/>
          <c:order val="1"/>
          <c:tx>
            <c:strRef>
              <c:f>'Analisis de datos'!$L$31</c:f>
              <c:strCache>
                <c:ptCount val="1"/>
                <c:pt idx="0">
                  <c:v>PMOS</c:v>
                </c:pt>
              </c:strCache>
            </c:strRef>
          </c:tx>
          <c:cat>
            <c:strRef>
              <c:f>'Analisis de datos'!$N$29</c:f>
              <c:strCache>
                <c:ptCount val="1"/>
                <c:pt idx="0">
                  <c:v>Exponencial</c:v>
                </c:pt>
              </c:strCache>
            </c:strRef>
          </c:cat>
          <c:val>
            <c:numRef>
              <c:f>'Analisis de datos'!$Q$31</c:f>
              <c:numCache>
                <c:formatCode>0</c:formatCode>
                <c:ptCount val="1"/>
                <c:pt idx="0">
                  <c:v>36.893203883495147</c:v>
                </c:pt>
              </c:numCache>
            </c:numRef>
          </c:val>
        </c:ser>
        <c:gapWidth val="75"/>
        <c:shape val="cylinder"/>
        <c:axId val="95062272"/>
        <c:axId val="95084544"/>
        <c:axId val="0"/>
      </c:bar3DChart>
      <c:catAx>
        <c:axId val="95062272"/>
        <c:scaling>
          <c:orientation val="minMax"/>
        </c:scaling>
        <c:axPos val="b"/>
        <c:numFmt formatCode="General" sourceLinked="1"/>
        <c:majorTickMark val="none"/>
        <c:tickLblPos val="none"/>
        <c:crossAx val="95084544"/>
        <c:crosses val="autoZero"/>
        <c:auto val="1"/>
        <c:lblAlgn val="ctr"/>
        <c:lblOffset val="100"/>
      </c:catAx>
      <c:valAx>
        <c:axId val="95084544"/>
        <c:scaling>
          <c:orientation val="minMax"/>
        </c:scaling>
        <c:axPos val="l"/>
        <c:majorGridlines/>
        <c:numFmt formatCode="0" sourceLinked="0"/>
        <c:majorTickMark val="none"/>
        <c:tickLblPos val="nextTo"/>
        <c:spPr>
          <a:ln w="9525">
            <a:noFill/>
          </a:ln>
        </c:spPr>
        <c:crossAx val="95062272"/>
        <c:crosses val="autoZero"/>
        <c:crossBetween val="between"/>
      </c:valAx>
    </c:plotArea>
    <c:legend>
      <c:legendPos val="b"/>
      <c:layout/>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AR"/>
  <c:style val="18"/>
  <c:chart>
    <c:autoTitleDeleted val="1"/>
    <c:plotArea>
      <c:layout/>
      <c:scatterChart>
        <c:scatterStyle val="lineMarker"/>
        <c:ser>
          <c:idx val="1"/>
          <c:order val="1"/>
          <c:tx>
            <c:strRef>
              <c:f>'Analisis de datos'!$I$4</c:f>
              <c:strCache>
                <c:ptCount val="1"/>
                <c:pt idx="0">
                  <c:v>Rampa</c:v>
                </c:pt>
              </c:strCache>
            </c:strRef>
          </c:tx>
          <c:spPr>
            <a:ln>
              <a:noFill/>
            </a:ln>
            <a:effectLst>
              <a:outerShdw blurRad="39000" dist="25400" dir="5400000" rotWithShape="0">
                <a:srgbClr val="000000">
                  <a:alpha val="38000"/>
                </a:srgbClr>
              </a:outerShdw>
            </a:effectLst>
          </c:spPr>
          <c:marker>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1.1299999999999977</c:v>
                </c:pt>
                <c:pt idx="13">
                  <c:v>1.1399999999999977</c:v>
                </c:pt>
                <c:pt idx="14">
                  <c:v>1.1499999999999977</c:v>
                </c:pt>
                <c:pt idx="15">
                  <c:v>1.1599999999999977</c:v>
                </c:pt>
                <c:pt idx="16">
                  <c:v>1.1700000000000019</c:v>
                </c:pt>
                <c:pt idx="17">
                  <c:v>1.1800000000000019</c:v>
                </c:pt>
                <c:pt idx="18">
                  <c:v>1.1900000000000019</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datos'!$I$5:$I$68</c:f>
              <c:numCache>
                <c:formatCode>General</c:formatCode>
                <c:ptCount val="64"/>
                <c:pt idx="0">
                  <c:v>4</c:v>
                </c:pt>
                <c:pt idx="1">
                  <c:v>3</c:v>
                </c:pt>
                <c:pt idx="2">
                  <c:v>6</c:v>
                </c:pt>
                <c:pt idx="3">
                  <c:v>3</c:v>
                </c:pt>
                <c:pt idx="4">
                  <c:v>6</c:v>
                </c:pt>
                <c:pt idx="5">
                  <c:v>5</c:v>
                </c:pt>
                <c:pt idx="6">
                  <c:v>10</c:v>
                </c:pt>
                <c:pt idx="7">
                  <c:v>3</c:v>
                </c:pt>
                <c:pt idx="8">
                  <c:v>8</c:v>
                </c:pt>
                <c:pt idx="9">
                  <c:v>6</c:v>
                </c:pt>
                <c:pt idx="10">
                  <c:v>12</c:v>
                </c:pt>
                <c:pt idx="11">
                  <c:v>5</c:v>
                </c:pt>
                <c:pt idx="12">
                  <c:v>12</c:v>
                </c:pt>
                <c:pt idx="13">
                  <c:v>9</c:v>
                </c:pt>
                <c:pt idx="14">
                  <c:v>18</c:v>
                </c:pt>
                <c:pt idx="15">
                  <c:v>12</c:v>
                </c:pt>
                <c:pt idx="16">
                  <c:v>13</c:v>
                </c:pt>
                <c:pt idx="17">
                  <c:v>17</c:v>
                </c:pt>
                <c:pt idx="18">
                  <c:v>19</c:v>
                </c:pt>
                <c:pt idx="19">
                  <c:v>15</c:v>
                </c:pt>
                <c:pt idx="20">
                  <c:v>18</c:v>
                </c:pt>
                <c:pt idx="21">
                  <c:v>21</c:v>
                </c:pt>
                <c:pt idx="22">
                  <c:v>26</c:v>
                </c:pt>
                <c:pt idx="23">
                  <c:v>13</c:v>
                </c:pt>
                <c:pt idx="24">
                  <c:v>18</c:v>
                </c:pt>
                <c:pt idx="25">
                  <c:v>20</c:v>
                </c:pt>
                <c:pt idx="26">
                  <c:v>26</c:v>
                </c:pt>
                <c:pt idx="27">
                  <c:v>17</c:v>
                </c:pt>
                <c:pt idx="28">
                  <c:v>24</c:v>
                </c:pt>
                <c:pt idx="29">
                  <c:v>25</c:v>
                </c:pt>
                <c:pt idx="30">
                  <c:v>33</c:v>
                </c:pt>
                <c:pt idx="31">
                  <c:v>34</c:v>
                </c:pt>
                <c:pt idx="32">
                  <c:v>35</c:v>
                </c:pt>
                <c:pt idx="33">
                  <c:v>35</c:v>
                </c:pt>
                <c:pt idx="34">
                  <c:v>37</c:v>
                </c:pt>
                <c:pt idx="35">
                  <c:v>39</c:v>
                </c:pt>
                <c:pt idx="36">
                  <c:v>42</c:v>
                </c:pt>
                <c:pt idx="37">
                  <c:v>41</c:v>
                </c:pt>
                <c:pt idx="38">
                  <c:v>46</c:v>
                </c:pt>
                <c:pt idx="39">
                  <c:v>35</c:v>
                </c:pt>
                <c:pt idx="40">
                  <c:v>40</c:v>
                </c:pt>
                <c:pt idx="41">
                  <c:v>38</c:v>
                </c:pt>
                <c:pt idx="42">
                  <c:v>44</c:v>
                </c:pt>
                <c:pt idx="43">
                  <c:v>41</c:v>
                </c:pt>
                <c:pt idx="44">
                  <c:v>47</c:v>
                </c:pt>
                <c:pt idx="45">
                  <c:v>44</c:v>
                </c:pt>
                <c:pt idx="46">
                  <c:v>53</c:v>
                </c:pt>
                <c:pt idx="47">
                  <c:v>43</c:v>
                </c:pt>
                <c:pt idx="48">
                  <c:v>44</c:v>
                </c:pt>
                <c:pt idx="49">
                  <c:v>48</c:v>
                </c:pt>
                <c:pt idx="50">
                  <c:v>50</c:v>
                </c:pt>
                <c:pt idx="51">
                  <c:v>50</c:v>
                </c:pt>
                <c:pt idx="52">
                  <c:v>53</c:v>
                </c:pt>
                <c:pt idx="53">
                  <c:v>56</c:v>
                </c:pt>
                <c:pt idx="54">
                  <c:v>61</c:v>
                </c:pt>
                <c:pt idx="55">
                  <c:v>44</c:v>
                </c:pt>
                <c:pt idx="56">
                  <c:v>49</c:v>
                </c:pt>
                <c:pt idx="57">
                  <c:v>51</c:v>
                </c:pt>
                <c:pt idx="58">
                  <c:v>57</c:v>
                </c:pt>
                <c:pt idx="59">
                  <c:v>52</c:v>
                </c:pt>
                <c:pt idx="60">
                  <c:v>59</c:v>
                </c:pt>
                <c:pt idx="61">
                  <c:v>60</c:v>
                </c:pt>
                <c:pt idx="62">
                  <c:v>68</c:v>
                </c:pt>
                <c:pt idx="63">
                  <c:v>68</c:v>
                </c:pt>
              </c:numCache>
            </c:numRef>
          </c:yVal>
        </c:ser>
        <c:ser>
          <c:idx val="0"/>
          <c:order val="0"/>
          <c:tx>
            <c:strRef>
              <c:f>'Analisis de datos'!$J$4</c:f>
              <c:strCache>
                <c:ptCount val="1"/>
                <c:pt idx="0">
                  <c:v>Exponencial</c:v>
                </c:pt>
              </c:strCache>
            </c:strRef>
          </c:tx>
          <c:spPr>
            <a:ln>
              <a:noFill/>
            </a:ln>
            <a:effectLst>
              <a:outerShdw blurRad="39000" dist="25400" dir="5400000" rotWithShape="0">
                <a:srgbClr val="000000">
                  <a:alpha val="38000"/>
                </a:srgbClr>
              </a:outerShdw>
            </a:effectLst>
          </c:spPr>
          <c:marker>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trendline>
            <c:trendlineType val="linear"/>
          </c:trendline>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1.1299999999999977</c:v>
                </c:pt>
                <c:pt idx="13">
                  <c:v>1.1399999999999977</c:v>
                </c:pt>
                <c:pt idx="14">
                  <c:v>1.1499999999999977</c:v>
                </c:pt>
                <c:pt idx="15">
                  <c:v>1.1599999999999977</c:v>
                </c:pt>
                <c:pt idx="16">
                  <c:v>1.1700000000000019</c:v>
                </c:pt>
                <c:pt idx="17">
                  <c:v>1.1800000000000019</c:v>
                </c:pt>
                <c:pt idx="18">
                  <c:v>1.1900000000000019</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datos'!$J$5:$J$68</c:f>
              <c:numCache>
                <c:formatCode>General</c:formatCode>
                <c:ptCount val="6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1</c:v>
                </c:pt>
                <c:pt idx="31">
                  <c:v>4</c:v>
                </c:pt>
                <c:pt idx="32">
                  <c:v>6</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4</c:v>
                </c:pt>
                <c:pt idx="62">
                  <c:v>5</c:v>
                </c:pt>
                <c:pt idx="63">
                  <c:v>4</c:v>
                </c:pt>
              </c:numCache>
            </c:numRef>
          </c:yVal>
        </c:ser>
        <c:axId val="115885568"/>
        <c:axId val="115887488"/>
      </c:scatterChart>
      <c:valAx>
        <c:axId val="115885568"/>
        <c:scaling>
          <c:orientation val="minMax"/>
          <c:max val="1.7"/>
          <c:min val="1"/>
        </c:scaling>
        <c:axPos val="b"/>
        <c:majorGridlines/>
        <c:minorGridlines/>
        <c:title>
          <c:tx>
            <c:rich>
              <a:bodyPr/>
              <a:lstStyle/>
              <a:p>
                <a:pPr>
                  <a:defRPr/>
                </a:pPr>
                <a:r>
                  <a:rPr lang="es-AR" dirty="0"/>
                  <a:t>Tensión de entrada</a:t>
                </a:r>
              </a:p>
            </c:rich>
          </c:tx>
          <c:layout>
            <c:manualLayout>
              <c:xMode val="edge"/>
              <c:yMode val="edge"/>
              <c:x val="0.39595380054773482"/>
              <c:y val="7.1100565545627201E-2"/>
            </c:manualLayout>
          </c:layout>
        </c:title>
        <c:numFmt formatCode="0.00" sourceLinked="1"/>
        <c:tickLblPos val="nextTo"/>
        <c:crossAx val="115887488"/>
        <c:crosses val="autoZero"/>
        <c:crossBetween val="midCat"/>
      </c:valAx>
      <c:valAx>
        <c:axId val="115887488"/>
        <c:scaling>
          <c:orientation val="minMax"/>
        </c:scaling>
        <c:axPos val="l"/>
        <c:majorGridlines/>
        <c:minorGridlines/>
        <c:title>
          <c:tx>
            <c:rich>
              <a:bodyPr/>
              <a:lstStyle/>
              <a:p>
                <a:pPr>
                  <a:defRPr/>
                </a:pPr>
                <a:r>
                  <a:rPr lang="es-AR" dirty="0"/>
                  <a:t>Cantidad de </a:t>
                </a:r>
                <a:r>
                  <a:rPr lang="es-AR" dirty="0" smtClean="0"/>
                  <a:t>errores</a:t>
                </a:r>
                <a:endParaRPr lang="es-AR" dirty="0"/>
              </a:p>
            </c:rich>
          </c:tx>
          <c:layout>
            <c:manualLayout>
              <c:xMode val="edge"/>
              <c:yMode val="edge"/>
              <c:x val="0.95445883617098182"/>
              <c:y val="0.27606557927672132"/>
            </c:manualLayout>
          </c:layout>
        </c:title>
        <c:numFmt formatCode="General" sourceLinked="1"/>
        <c:tickLblPos val="nextTo"/>
        <c:crossAx val="115885568"/>
        <c:crosses val="autoZero"/>
        <c:crossBetween val="midCat"/>
      </c:valAx>
    </c:plotArea>
    <c:legend>
      <c:legendPos val="t"/>
      <c:layout>
        <c:manualLayout>
          <c:xMode val="edge"/>
          <c:yMode val="edge"/>
          <c:x val="0.14234264975849259"/>
          <c:y val="0.8776471926399726"/>
          <c:w val="0.78810202746432068"/>
          <c:h val="7.5935015157046107E-2"/>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AR"/>
  <c:chart>
    <c:autoTitleDeleted val="1"/>
    <c:plotArea>
      <c:layout>
        <c:manualLayout>
          <c:layoutTarget val="inner"/>
          <c:xMode val="edge"/>
          <c:yMode val="edge"/>
          <c:x val="9.0642836925601628E-2"/>
          <c:y val="8.4672265966754243E-2"/>
          <c:w val="0.89193996596195047"/>
          <c:h val="0.68648981882078464"/>
        </c:manualLayout>
      </c:layout>
      <c:scatterChart>
        <c:scatterStyle val="smoothMarker"/>
        <c:ser>
          <c:idx val="0"/>
          <c:order val="0"/>
          <c:tx>
            <c:v>Trapezoidal</c:v>
          </c:tx>
          <c:spPr>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symbol val="square"/>
            <c:size val="6"/>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datos'!$AB$5:$AB$67</c:f>
              <c:numCache>
                <c:formatCode>General</c:formatCode>
                <c:ptCount val="63"/>
                <c:pt idx="0">
                  <c:v>57</c:v>
                </c:pt>
                <c:pt idx="1">
                  <c:v>50</c:v>
                </c:pt>
                <c:pt idx="2">
                  <c:v>56</c:v>
                </c:pt>
                <c:pt idx="3">
                  <c:v>34</c:v>
                </c:pt>
                <c:pt idx="4">
                  <c:v>55</c:v>
                </c:pt>
                <c:pt idx="5">
                  <c:v>47</c:v>
                </c:pt>
                <c:pt idx="6">
                  <c:v>54</c:v>
                </c:pt>
                <c:pt idx="7">
                  <c:v>58</c:v>
                </c:pt>
                <c:pt idx="8">
                  <c:v>53</c:v>
                </c:pt>
                <c:pt idx="9">
                  <c:v>45</c:v>
                </c:pt>
                <c:pt idx="10">
                  <c:v>52</c:v>
                </c:pt>
                <c:pt idx="11">
                  <c:v>29</c:v>
                </c:pt>
                <c:pt idx="12">
                  <c:v>51</c:v>
                </c:pt>
                <c:pt idx="13">
                  <c:v>43</c:v>
                </c:pt>
                <c:pt idx="14">
                  <c:v>50</c:v>
                </c:pt>
                <c:pt idx="15">
                  <c:v>50</c:v>
                </c:pt>
                <c:pt idx="16">
                  <c:v>41</c:v>
                </c:pt>
                <c:pt idx="17">
                  <c:v>41</c:v>
                </c:pt>
                <c:pt idx="18">
                  <c:v>40</c:v>
                </c:pt>
                <c:pt idx="19">
                  <c:v>25</c:v>
                </c:pt>
                <c:pt idx="20">
                  <c:v>39</c:v>
                </c:pt>
                <c:pt idx="21">
                  <c:v>39</c:v>
                </c:pt>
                <c:pt idx="22">
                  <c:v>38</c:v>
                </c:pt>
                <c:pt idx="23">
                  <c:v>42</c:v>
                </c:pt>
                <c:pt idx="24">
                  <c:v>37</c:v>
                </c:pt>
                <c:pt idx="25">
                  <c:v>37</c:v>
                </c:pt>
                <c:pt idx="26">
                  <c:v>36</c:v>
                </c:pt>
                <c:pt idx="27">
                  <c:v>21</c:v>
                </c:pt>
                <c:pt idx="28">
                  <c:v>35</c:v>
                </c:pt>
                <c:pt idx="29">
                  <c:v>35</c:v>
                </c:pt>
                <c:pt idx="30">
                  <c:v>34</c:v>
                </c:pt>
                <c:pt idx="31">
                  <c:v>273</c:v>
                </c:pt>
                <c:pt idx="32">
                  <c:v>25</c:v>
                </c:pt>
                <c:pt idx="33">
                  <c:v>17</c:v>
                </c:pt>
                <c:pt idx="34">
                  <c:v>24</c:v>
                </c:pt>
                <c:pt idx="35">
                  <c:v>17</c:v>
                </c:pt>
                <c:pt idx="36">
                  <c:v>23</c:v>
                </c:pt>
                <c:pt idx="37">
                  <c:v>15</c:v>
                </c:pt>
                <c:pt idx="38">
                  <c:v>22</c:v>
                </c:pt>
                <c:pt idx="39">
                  <c:v>26</c:v>
                </c:pt>
                <c:pt idx="40">
                  <c:v>21</c:v>
                </c:pt>
                <c:pt idx="41">
                  <c:v>13</c:v>
                </c:pt>
                <c:pt idx="42">
                  <c:v>20</c:v>
                </c:pt>
                <c:pt idx="43">
                  <c:v>13</c:v>
                </c:pt>
                <c:pt idx="44">
                  <c:v>19</c:v>
                </c:pt>
                <c:pt idx="45">
                  <c:v>11</c:v>
                </c:pt>
                <c:pt idx="46">
                  <c:v>18</c:v>
                </c:pt>
                <c:pt idx="47">
                  <c:v>18</c:v>
                </c:pt>
                <c:pt idx="48">
                  <c:v>9</c:v>
                </c:pt>
                <c:pt idx="49">
                  <c:v>9</c:v>
                </c:pt>
                <c:pt idx="50">
                  <c:v>8</c:v>
                </c:pt>
                <c:pt idx="51">
                  <c:v>9</c:v>
                </c:pt>
                <c:pt idx="52">
                  <c:v>7</c:v>
                </c:pt>
                <c:pt idx="53">
                  <c:v>7</c:v>
                </c:pt>
                <c:pt idx="54">
                  <c:v>6</c:v>
                </c:pt>
                <c:pt idx="55">
                  <c:v>10</c:v>
                </c:pt>
                <c:pt idx="56">
                  <c:v>5</c:v>
                </c:pt>
                <c:pt idx="57">
                  <c:v>5</c:v>
                </c:pt>
                <c:pt idx="58">
                  <c:v>4</c:v>
                </c:pt>
                <c:pt idx="59">
                  <c:v>5</c:v>
                </c:pt>
                <c:pt idx="60">
                  <c:v>3</c:v>
                </c:pt>
                <c:pt idx="61">
                  <c:v>3</c:v>
                </c:pt>
                <c:pt idx="62">
                  <c:v>2</c:v>
                </c:pt>
              </c:numCache>
            </c:numRef>
          </c:yVal>
          <c:smooth val="1"/>
        </c:ser>
        <c:ser>
          <c:idx val="1"/>
          <c:order val="1"/>
          <c:tx>
            <c:v>Exponencial</c:v>
          </c:tx>
          <c:spPr>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symbol val="diamond"/>
            <c:size val="7"/>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datos'!$AC$5:$AC$67</c:f>
              <c:numCache>
                <c:formatCode>General</c:formatCode>
                <c:ptCount val="6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206</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numCache>
            </c:numRef>
          </c:yVal>
          <c:smooth val="1"/>
        </c:ser>
        <c:axId val="115895680"/>
        <c:axId val="115922816"/>
      </c:scatterChart>
      <c:valAx>
        <c:axId val="115895680"/>
        <c:scaling>
          <c:orientation val="minMax"/>
          <c:max val="63"/>
          <c:min val="0"/>
        </c:scaling>
        <c:axPos val="b"/>
        <c:title>
          <c:tx>
            <c:rich>
              <a:bodyPr/>
              <a:lstStyle/>
              <a:p>
                <a:pPr>
                  <a:defRPr/>
                </a:pPr>
                <a:r>
                  <a:rPr lang="es-AR" dirty="0" smtClean="0"/>
                  <a:t>Número de comparador</a:t>
                </a:r>
                <a:endParaRPr lang="es-AR" dirty="0"/>
              </a:p>
            </c:rich>
          </c:tx>
          <c:layout/>
        </c:title>
        <c:tickLblPos val="nextTo"/>
        <c:crossAx val="115922816"/>
        <c:crosses val="autoZero"/>
        <c:crossBetween val="midCat"/>
        <c:majorUnit val="5"/>
        <c:minorUnit val="1"/>
      </c:valAx>
      <c:valAx>
        <c:axId val="115922816"/>
        <c:scaling>
          <c:orientation val="minMax"/>
          <c:max val="280"/>
          <c:min val="0"/>
        </c:scaling>
        <c:axPos val="l"/>
        <c:majorGridlines/>
        <c:title>
          <c:tx>
            <c:rich>
              <a:bodyPr rot="-5400000" vert="horz"/>
              <a:lstStyle/>
              <a:p>
                <a:pPr>
                  <a:defRPr/>
                </a:pPr>
                <a:r>
                  <a:rPr lang="es-AR" dirty="0" smtClean="0"/>
                  <a:t>Cantidad de errores</a:t>
                </a:r>
                <a:endParaRPr lang="es-AR" dirty="0"/>
              </a:p>
            </c:rich>
          </c:tx>
          <c:layout/>
        </c:title>
        <c:numFmt formatCode="General" sourceLinked="1"/>
        <c:tickLblPos val="nextTo"/>
        <c:crossAx val="115895680"/>
        <c:crosses val="autoZero"/>
        <c:crossBetween val="midCat"/>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n-US" sz="1400"/>
              <a:t>Errores según nodo de inyección</a:t>
            </a:r>
          </a:p>
        </c:rich>
      </c:tx>
      <c:layout>
        <c:manualLayout>
          <c:xMode val="edge"/>
          <c:yMode val="edge"/>
          <c:x val="0.4888072728518319"/>
          <c:y val="3.1123992758974518E-2"/>
        </c:manualLayout>
      </c:layout>
    </c:title>
    <c:view3D>
      <c:perspective val="30"/>
    </c:view3D>
    <c:plotArea>
      <c:layout>
        <c:manualLayout>
          <c:layoutTarget val="inner"/>
          <c:xMode val="edge"/>
          <c:yMode val="edge"/>
          <c:x val="0"/>
          <c:y val="2.4424746226483642E-2"/>
          <c:w val="0.99195612905801156"/>
          <c:h val="0.88597386413261559"/>
        </c:manualLayout>
      </c:layout>
      <c:bar3DChart>
        <c:barDir val="col"/>
        <c:grouping val="standard"/>
        <c:ser>
          <c:idx val="1"/>
          <c:order val="0"/>
          <c:tx>
            <c:strRef>
              <c:f>'Analisis de datos'!$N$4</c:f>
              <c:strCache>
                <c:ptCount val="1"/>
                <c:pt idx="0">
                  <c:v>Exponencial</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datos'!$N$5:$N$11</c:f>
              <c:numCache>
                <c:formatCode>General</c:formatCode>
                <c:ptCount val="7"/>
                <c:pt idx="0">
                  <c:v>33</c:v>
                </c:pt>
                <c:pt idx="1">
                  <c:v>33</c:v>
                </c:pt>
                <c:pt idx="2">
                  <c:v>31</c:v>
                </c:pt>
                <c:pt idx="3">
                  <c:v>33</c:v>
                </c:pt>
                <c:pt idx="4">
                  <c:v>1</c:v>
                </c:pt>
                <c:pt idx="5">
                  <c:v>12</c:v>
                </c:pt>
                <c:pt idx="6">
                  <c:v>63</c:v>
                </c:pt>
              </c:numCache>
            </c:numRef>
          </c:val>
        </c:ser>
        <c:ser>
          <c:idx val="0"/>
          <c:order val="1"/>
          <c:tx>
            <c:strRef>
              <c:f>'Analisis de datos'!$M$4</c:f>
              <c:strCache>
                <c:ptCount val="1"/>
                <c:pt idx="0">
                  <c:v>Rampa</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datos'!$M$5:$M$11</c:f>
              <c:numCache>
                <c:formatCode>General</c:formatCode>
                <c:ptCount val="7"/>
                <c:pt idx="0">
                  <c:v>33</c:v>
                </c:pt>
                <c:pt idx="1">
                  <c:v>33</c:v>
                </c:pt>
                <c:pt idx="2">
                  <c:v>33</c:v>
                </c:pt>
                <c:pt idx="3">
                  <c:v>33</c:v>
                </c:pt>
                <c:pt idx="4">
                  <c:v>13</c:v>
                </c:pt>
                <c:pt idx="5">
                  <c:v>64</c:v>
                </c:pt>
                <c:pt idx="6">
                  <c:v>1782</c:v>
                </c:pt>
              </c:numCache>
            </c:numRef>
          </c:val>
        </c:ser>
        <c:dLbls>
          <c:showVal val="1"/>
        </c:dLbls>
        <c:shape val="box"/>
        <c:axId val="89857408"/>
        <c:axId val="94988160"/>
        <c:axId val="65492288"/>
      </c:bar3DChart>
      <c:catAx>
        <c:axId val="89857408"/>
        <c:scaling>
          <c:orientation val="minMax"/>
        </c:scaling>
        <c:axPos val="b"/>
        <c:majorTickMark val="none"/>
        <c:tickLblPos val="nextTo"/>
        <c:crossAx val="94988160"/>
        <c:crosses val="autoZero"/>
        <c:auto val="1"/>
        <c:lblAlgn val="ctr"/>
        <c:lblOffset val="100"/>
      </c:catAx>
      <c:valAx>
        <c:axId val="94988160"/>
        <c:scaling>
          <c:logBase val="10"/>
          <c:orientation val="minMax"/>
        </c:scaling>
        <c:delete val="1"/>
        <c:axPos val="l"/>
        <c:numFmt formatCode="General" sourceLinked="1"/>
        <c:majorTickMark val="none"/>
        <c:tickLblPos val="none"/>
        <c:crossAx val="89857408"/>
        <c:crosses val="autoZero"/>
        <c:crossBetween val="between"/>
      </c:valAx>
      <c:serAx>
        <c:axId val="65492288"/>
        <c:scaling>
          <c:orientation val="minMax"/>
        </c:scaling>
        <c:delete val="1"/>
        <c:axPos val="b"/>
        <c:majorTickMark val="none"/>
        <c:tickLblPos val="none"/>
        <c:crossAx val="94988160"/>
        <c:crosses val="autoZero"/>
      </c:serAx>
    </c:plotArea>
    <c:legend>
      <c:legendPos val="t"/>
      <c:layout>
        <c:manualLayout>
          <c:xMode val="edge"/>
          <c:yMode val="edge"/>
          <c:x val="2.1957392783710721E-2"/>
          <c:y val="0.85118932863668761"/>
          <c:w val="0.16969921734677834"/>
          <c:h val="9.3802077546939228E-2"/>
        </c:manualLayout>
      </c:layout>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AR"/>
  <c:style val="18"/>
  <c:chart>
    <c:title>
      <c:tx>
        <c:rich>
          <a:bodyPr/>
          <a:lstStyle/>
          <a:p>
            <a:pPr>
              <a:defRPr/>
            </a:pPr>
            <a:r>
              <a:rPr lang="en-US" sz="1200"/>
              <a:t>Distribución de errores según bit de salida</a:t>
            </a:r>
          </a:p>
        </c:rich>
      </c:tx>
      <c:layout/>
    </c:title>
    <c:plotArea>
      <c:layout/>
      <c:barChart>
        <c:barDir val="bar"/>
        <c:grouping val="clustered"/>
        <c:ser>
          <c:idx val="1"/>
          <c:order val="0"/>
          <c:tx>
            <c:strRef>
              <c:f>'Analisis de datos'!$N$17</c:f>
              <c:strCache>
                <c:ptCount val="1"/>
                <c:pt idx="0">
                  <c:v>Exponencial</c:v>
                </c:pt>
              </c:strCache>
            </c:strRef>
          </c:tx>
          <c:cat>
            <c:strRef>
              <c:f>'Analisis de datos'!$L$18:$L$23</c:f>
              <c:strCache>
                <c:ptCount val="6"/>
                <c:pt idx="0">
                  <c:v>LSB</c:v>
                </c:pt>
                <c:pt idx="1">
                  <c:v>2SB</c:v>
                </c:pt>
                <c:pt idx="2">
                  <c:v>3SB</c:v>
                </c:pt>
                <c:pt idx="3">
                  <c:v>4SB</c:v>
                </c:pt>
                <c:pt idx="4">
                  <c:v>5SB</c:v>
                </c:pt>
                <c:pt idx="5">
                  <c:v>MSB</c:v>
                </c:pt>
              </c:strCache>
            </c:strRef>
          </c:cat>
          <c:val>
            <c:numRef>
              <c:f>'Analisis de datos'!$N$18:$N$23</c:f>
              <c:numCache>
                <c:formatCode>General</c:formatCode>
                <c:ptCount val="6"/>
                <c:pt idx="0">
                  <c:v>0</c:v>
                </c:pt>
                <c:pt idx="1">
                  <c:v>0</c:v>
                </c:pt>
                <c:pt idx="2">
                  <c:v>0</c:v>
                </c:pt>
                <c:pt idx="3">
                  <c:v>0</c:v>
                </c:pt>
                <c:pt idx="4">
                  <c:v>0</c:v>
                </c:pt>
                <c:pt idx="5">
                  <c:v>206</c:v>
                </c:pt>
              </c:numCache>
            </c:numRef>
          </c:val>
        </c:ser>
        <c:ser>
          <c:idx val="0"/>
          <c:order val="1"/>
          <c:tx>
            <c:strRef>
              <c:f>'Analisis de datos'!$M$17</c:f>
              <c:strCache>
                <c:ptCount val="1"/>
                <c:pt idx="0">
                  <c:v>Rampa</c:v>
                </c:pt>
              </c:strCache>
            </c:strRef>
          </c:tx>
          <c:cat>
            <c:strRef>
              <c:f>'Analisis de datos'!$L$18:$L$23</c:f>
              <c:strCache>
                <c:ptCount val="6"/>
                <c:pt idx="0">
                  <c:v>LSB</c:v>
                </c:pt>
                <c:pt idx="1">
                  <c:v>2SB</c:v>
                </c:pt>
                <c:pt idx="2">
                  <c:v>3SB</c:v>
                </c:pt>
                <c:pt idx="3">
                  <c:v>4SB</c:v>
                </c:pt>
                <c:pt idx="4">
                  <c:v>5SB</c:v>
                </c:pt>
                <c:pt idx="5">
                  <c:v>MSB</c:v>
                </c:pt>
              </c:strCache>
            </c:strRef>
          </c:cat>
          <c:val>
            <c:numRef>
              <c:f>'Analisis de datos'!$M$18:$M$23</c:f>
              <c:numCache>
                <c:formatCode>General</c:formatCode>
                <c:ptCount val="6"/>
                <c:pt idx="0">
                  <c:v>977</c:v>
                </c:pt>
                <c:pt idx="1">
                  <c:v>448</c:v>
                </c:pt>
                <c:pt idx="2">
                  <c:v>182</c:v>
                </c:pt>
                <c:pt idx="3">
                  <c:v>195</c:v>
                </c:pt>
                <c:pt idx="4">
                  <c:v>86</c:v>
                </c:pt>
                <c:pt idx="5">
                  <c:v>273</c:v>
                </c:pt>
              </c:numCache>
            </c:numRef>
          </c:val>
        </c:ser>
        <c:axId val="95009408"/>
        <c:axId val="95019392"/>
      </c:barChart>
      <c:catAx>
        <c:axId val="95009408"/>
        <c:scaling>
          <c:orientation val="minMax"/>
        </c:scaling>
        <c:axPos val="l"/>
        <c:majorTickMark val="none"/>
        <c:tickLblPos val="nextTo"/>
        <c:crossAx val="95019392"/>
        <c:crosses val="autoZero"/>
        <c:auto val="1"/>
        <c:lblAlgn val="ctr"/>
        <c:lblOffset val="100"/>
      </c:catAx>
      <c:valAx>
        <c:axId val="95019392"/>
        <c:scaling>
          <c:orientation val="minMax"/>
        </c:scaling>
        <c:axPos val="b"/>
        <c:minorGridlines/>
        <c:numFmt formatCode="General" sourceLinked="1"/>
        <c:majorTickMark val="none"/>
        <c:tickLblPos val="nextTo"/>
        <c:crossAx val="95009408"/>
        <c:crosses val="autoZero"/>
        <c:crossBetween val="between"/>
      </c:valAx>
    </c:plotArea>
    <c:plotVisOnly val="1"/>
    <c:dispBlanksAs val="gap"/>
  </c:chart>
  <c:spPr>
    <a:ln>
      <a:noFill/>
    </a:ln>
  </c:sp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21352-D8C8-4462-A38B-5ED8DAECF6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F6891DC3-F7D4-4219-BD99-E633DF7F9C99}">
      <dgm:prSet/>
      <dgm:spPr/>
      <dgm:t>
        <a:bodyPr/>
        <a:lstStyle/>
        <a:p>
          <a:pPr rtl="0"/>
          <a:r>
            <a:rPr lang="es-AR" noProof="0" dirty="0" smtClean="0"/>
            <a:t>Objetivo:</a:t>
          </a:r>
          <a:endParaRPr lang="es-AR" noProof="0" dirty="0"/>
        </a:p>
      </dgm:t>
    </dgm:pt>
    <dgm:pt modelId="{1B245E6A-BCBD-4310-AB1B-65FCE10DA84E}" type="parTrans" cxnId="{F0D4F50D-5A17-422C-8331-D8004DD48F14}">
      <dgm:prSet/>
      <dgm:spPr/>
      <dgm:t>
        <a:bodyPr/>
        <a:lstStyle/>
        <a:p>
          <a:endParaRPr lang="es-AR"/>
        </a:p>
      </dgm:t>
    </dgm:pt>
    <dgm:pt modelId="{1D2F8BD6-4E8D-44E7-BB11-49A85F68390E}" type="sibTrans" cxnId="{F0D4F50D-5A17-422C-8331-D8004DD48F14}">
      <dgm:prSet/>
      <dgm:spPr/>
      <dgm:t>
        <a:bodyPr/>
        <a:lstStyle/>
        <a:p>
          <a:endParaRPr lang="es-AR"/>
        </a:p>
      </dgm:t>
    </dgm:pt>
    <dgm:pt modelId="{0C38124E-1BE8-4699-A409-7E5EBEFC0B05}">
      <dgm:prSet/>
      <dgm:spPr/>
      <dgm:t>
        <a:bodyPr/>
        <a:lstStyle/>
        <a:p>
          <a:pPr rtl="0"/>
          <a:r>
            <a:rPr lang="es-AR" noProof="0" dirty="0" smtClean="0"/>
            <a:t>Obtener un grupo de resultados confiables.</a:t>
          </a:r>
          <a:endParaRPr lang="es-AR" noProof="0" dirty="0"/>
        </a:p>
      </dgm:t>
    </dgm:pt>
    <dgm:pt modelId="{DE70DA72-A786-427A-941B-FDB83111C9ED}" type="parTrans" cxnId="{1B2F4A6A-C043-4023-88D6-A1926ECC69A4}">
      <dgm:prSet/>
      <dgm:spPr/>
      <dgm:t>
        <a:bodyPr/>
        <a:lstStyle/>
        <a:p>
          <a:endParaRPr lang="es-AR"/>
        </a:p>
      </dgm:t>
    </dgm:pt>
    <dgm:pt modelId="{3D61EFA4-1337-4488-B664-71047F49B8E8}" type="sibTrans" cxnId="{1B2F4A6A-C043-4023-88D6-A1926ECC69A4}">
      <dgm:prSet/>
      <dgm:spPr/>
      <dgm:t>
        <a:bodyPr/>
        <a:lstStyle/>
        <a:p>
          <a:endParaRPr lang="es-AR"/>
        </a:p>
      </dgm:t>
    </dgm:pt>
    <dgm:pt modelId="{DD847369-FD52-47A4-9862-6E0F26E8356D}">
      <dgm:prSet/>
      <dgm:spPr/>
      <dgm:t>
        <a:bodyPr/>
        <a:lstStyle/>
        <a:p>
          <a:pPr rtl="0"/>
          <a:r>
            <a:rPr lang="es-AR" noProof="0" dirty="0" smtClean="0"/>
            <a:t>Ventajas:</a:t>
          </a:r>
          <a:endParaRPr lang="es-AR" noProof="0" dirty="0"/>
        </a:p>
      </dgm:t>
    </dgm:pt>
    <dgm:pt modelId="{68F9C435-6FFD-40A0-A071-F2D05C6DAF67}" type="parTrans" cxnId="{325076B5-CAF0-4A95-8C9C-B4FA4C794795}">
      <dgm:prSet/>
      <dgm:spPr/>
      <dgm:t>
        <a:bodyPr/>
        <a:lstStyle/>
        <a:p>
          <a:endParaRPr lang="es-AR"/>
        </a:p>
      </dgm:t>
    </dgm:pt>
    <dgm:pt modelId="{6B1F0A42-3C88-4789-98FD-E29CD4BA95FC}" type="sibTrans" cxnId="{325076B5-CAF0-4A95-8C9C-B4FA4C794795}">
      <dgm:prSet/>
      <dgm:spPr/>
      <dgm:t>
        <a:bodyPr/>
        <a:lstStyle/>
        <a:p>
          <a:endParaRPr lang="es-AR"/>
        </a:p>
      </dgm:t>
    </dgm:pt>
    <dgm:pt modelId="{B23AB487-D1FB-45C8-ACD1-3EF47C2B535D}">
      <dgm:prSet/>
      <dgm:spPr/>
      <dgm:t>
        <a:bodyPr/>
        <a:lstStyle/>
        <a:p>
          <a:pPr rtl="0"/>
          <a:r>
            <a:rPr lang="es-AR" noProof="0" dirty="0" smtClean="0"/>
            <a:t>Control total de todos los parámetros de la simulación.</a:t>
          </a:r>
          <a:endParaRPr lang="es-AR" noProof="0" dirty="0"/>
        </a:p>
      </dgm:t>
    </dgm:pt>
    <dgm:pt modelId="{F399338F-1119-44B6-94F9-8F982ED25E8E}" type="parTrans" cxnId="{DDE1E562-757E-41ED-8919-2F695DEFB7C4}">
      <dgm:prSet/>
      <dgm:spPr/>
      <dgm:t>
        <a:bodyPr/>
        <a:lstStyle/>
        <a:p>
          <a:endParaRPr lang="es-AR"/>
        </a:p>
      </dgm:t>
    </dgm:pt>
    <dgm:pt modelId="{BCD5F139-66EC-4467-A91E-91B4B0B55E2A}" type="sibTrans" cxnId="{DDE1E562-757E-41ED-8919-2F695DEFB7C4}">
      <dgm:prSet/>
      <dgm:spPr/>
      <dgm:t>
        <a:bodyPr/>
        <a:lstStyle/>
        <a:p>
          <a:endParaRPr lang="es-AR"/>
        </a:p>
      </dgm:t>
    </dgm:pt>
    <dgm:pt modelId="{02FBB906-BA58-41E9-8AD3-696CDF33B717}">
      <dgm:prSet/>
      <dgm:spPr/>
      <dgm:t>
        <a:bodyPr/>
        <a:lstStyle/>
        <a:p>
          <a:pPr rtl="0"/>
          <a:r>
            <a:rPr lang="es-AR" noProof="0" dirty="0" smtClean="0"/>
            <a:t>Análisis cualitativo del funcionamiento del circuito.</a:t>
          </a:r>
          <a:endParaRPr lang="es-AR" noProof="0" dirty="0"/>
        </a:p>
      </dgm:t>
    </dgm:pt>
    <dgm:pt modelId="{B5AFC2B3-D52C-48AE-8F7A-36242B2BAFB5}" type="parTrans" cxnId="{8526E3F5-25F8-4704-B058-78E3FE5EB49A}">
      <dgm:prSet/>
      <dgm:spPr/>
      <dgm:t>
        <a:bodyPr/>
        <a:lstStyle/>
        <a:p>
          <a:endParaRPr lang="es-AR"/>
        </a:p>
      </dgm:t>
    </dgm:pt>
    <dgm:pt modelId="{CF70BE40-2BC0-48DF-8F64-CC537DE7C180}" type="sibTrans" cxnId="{8526E3F5-25F8-4704-B058-78E3FE5EB49A}">
      <dgm:prSet/>
      <dgm:spPr/>
      <dgm:t>
        <a:bodyPr/>
        <a:lstStyle/>
        <a:p>
          <a:endParaRPr lang="es-AR"/>
        </a:p>
      </dgm:t>
    </dgm:pt>
    <dgm:pt modelId="{F1D3B8A7-F18E-466C-B04E-4F86C1E71632}">
      <dgm:prSet/>
      <dgm:spPr/>
      <dgm:t>
        <a:bodyPr/>
        <a:lstStyle/>
        <a:p>
          <a:pPr rtl="0"/>
          <a:r>
            <a:rPr lang="es-AR" noProof="0" dirty="0" smtClean="0"/>
            <a:t>Disponibilidad de todos los datos de simulación.</a:t>
          </a:r>
          <a:endParaRPr lang="es-AR" noProof="0" dirty="0"/>
        </a:p>
      </dgm:t>
    </dgm:pt>
    <dgm:pt modelId="{6FCD00B0-9AC7-4A2C-990E-1455B980BE4B}" type="parTrans" cxnId="{4A7813FD-937C-452B-AF75-7E94AB313993}">
      <dgm:prSet/>
      <dgm:spPr/>
      <dgm:t>
        <a:bodyPr/>
        <a:lstStyle/>
        <a:p>
          <a:endParaRPr lang="es-AR"/>
        </a:p>
      </dgm:t>
    </dgm:pt>
    <dgm:pt modelId="{7FF16688-7ACE-4FBA-88B5-A9A16CC61368}" type="sibTrans" cxnId="{4A7813FD-937C-452B-AF75-7E94AB313993}">
      <dgm:prSet/>
      <dgm:spPr/>
      <dgm:t>
        <a:bodyPr/>
        <a:lstStyle/>
        <a:p>
          <a:endParaRPr lang="es-AR"/>
        </a:p>
      </dgm:t>
    </dgm:pt>
    <dgm:pt modelId="{46D51864-616F-4817-8F91-3E15814C4CD5}">
      <dgm:prSet/>
      <dgm:spPr/>
      <dgm:t>
        <a:bodyPr/>
        <a:lstStyle/>
        <a:p>
          <a:pPr rtl="0"/>
          <a:r>
            <a:rPr lang="es-AR" noProof="0" dirty="0" smtClean="0"/>
            <a:t>Elementos:</a:t>
          </a:r>
          <a:endParaRPr lang="es-AR" noProof="0" dirty="0"/>
        </a:p>
      </dgm:t>
    </dgm:pt>
    <dgm:pt modelId="{E2AE9E1E-E0FB-47DC-9337-191CB5B936CB}" type="parTrans" cxnId="{DFCB5525-E174-4B2A-ADBB-B3D93E2D2A6C}">
      <dgm:prSet/>
      <dgm:spPr/>
      <dgm:t>
        <a:bodyPr/>
        <a:lstStyle/>
        <a:p>
          <a:endParaRPr lang="es-AR"/>
        </a:p>
      </dgm:t>
    </dgm:pt>
    <dgm:pt modelId="{E9DF6DF7-3E08-45C9-8B8E-841EA30C8B33}" type="sibTrans" cxnId="{DFCB5525-E174-4B2A-ADBB-B3D93E2D2A6C}">
      <dgm:prSet/>
      <dgm:spPr/>
      <dgm:t>
        <a:bodyPr/>
        <a:lstStyle/>
        <a:p>
          <a:endParaRPr lang="es-AR"/>
        </a:p>
      </dgm:t>
    </dgm:pt>
    <dgm:pt modelId="{69A1D6D1-C5A0-40C0-8829-3DCBB2A1EA06}">
      <dgm:prSet/>
      <dgm:spPr/>
      <dgm:t>
        <a:bodyPr/>
        <a:lstStyle/>
        <a:p>
          <a:pPr rtl="0"/>
          <a:r>
            <a:rPr lang="es-AR" noProof="0" dirty="0" smtClean="0"/>
            <a:t>3 comparadores.</a:t>
          </a:r>
          <a:endParaRPr lang="es-AR" noProof="0" dirty="0"/>
        </a:p>
      </dgm:t>
    </dgm:pt>
    <dgm:pt modelId="{0EE2AA90-1017-41D1-A5FF-5DB26507CBC1}" type="parTrans" cxnId="{F8FC9519-21BC-4D9B-A3DD-05A3CB4F1842}">
      <dgm:prSet/>
      <dgm:spPr/>
      <dgm:t>
        <a:bodyPr/>
        <a:lstStyle/>
        <a:p>
          <a:endParaRPr lang="es-AR"/>
        </a:p>
      </dgm:t>
    </dgm:pt>
    <dgm:pt modelId="{F2EEB5D0-099E-4B95-BE4F-891C57129C67}" type="sibTrans" cxnId="{F8FC9519-21BC-4D9B-A3DD-05A3CB4F1842}">
      <dgm:prSet/>
      <dgm:spPr/>
      <dgm:t>
        <a:bodyPr/>
        <a:lstStyle/>
        <a:p>
          <a:endParaRPr lang="es-AR"/>
        </a:p>
      </dgm:t>
    </dgm:pt>
    <dgm:pt modelId="{15B62DB7-1781-4712-8CB4-4612F4004CF9}">
      <dgm:prSet/>
      <dgm:spPr/>
      <dgm:t>
        <a:bodyPr/>
        <a:lstStyle/>
        <a:p>
          <a:pPr rtl="0"/>
          <a:r>
            <a:rPr lang="es-AR" noProof="0" dirty="0" smtClean="0"/>
            <a:t>4 niveles de tensión de entrada.</a:t>
          </a:r>
          <a:endParaRPr lang="es-AR" noProof="0" dirty="0"/>
        </a:p>
      </dgm:t>
    </dgm:pt>
    <dgm:pt modelId="{7F360CA1-E9E5-4774-B5E6-7BD4C2281884}" type="parTrans" cxnId="{9977EA1B-9B74-4F59-A2D5-51A779991AD8}">
      <dgm:prSet/>
      <dgm:spPr/>
      <dgm:t>
        <a:bodyPr/>
        <a:lstStyle/>
        <a:p>
          <a:endParaRPr lang="es-AR"/>
        </a:p>
      </dgm:t>
    </dgm:pt>
    <dgm:pt modelId="{90A31C82-9F2C-45D4-89B6-4B24566CCF2C}" type="sibTrans" cxnId="{9977EA1B-9B74-4F59-A2D5-51A779991AD8}">
      <dgm:prSet/>
      <dgm:spPr/>
      <dgm:t>
        <a:bodyPr/>
        <a:lstStyle/>
        <a:p>
          <a:endParaRPr lang="es-AR"/>
        </a:p>
      </dgm:t>
    </dgm:pt>
    <dgm:pt modelId="{F67643B1-22DC-47B4-B3B5-BF746A707484}">
      <dgm:prSet/>
      <dgm:spPr/>
      <dgm:t>
        <a:bodyPr/>
        <a:lstStyle/>
        <a:p>
          <a:pPr rtl="0"/>
          <a:r>
            <a:rPr lang="es-AR" noProof="0" dirty="0" smtClean="0"/>
            <a:t>1 compuerta NAND de 8 entradas.</a:t>
          </a:r>
          <a:endParaRPr lang="es-AR" noProof="0" dirty="0"/>
        </a:p>
      </dgm:t>
    </dgm:pt>
    <dgm:pt modelId="{8BDF7434-6C4C-4F44-B49E-8CEB0F7057E5}" type="parTrans" cxnId="{5FB863EE-1950-496B-8FF6-A06CB4BCC373}">
      <dgm:prSet/>
      <dgm:spPr/>
      <dgm:t>
        <a:bodyPr/>
        <a:lstStyle/>
        <a:p>
          <a:endParaRPr lang="es-AR"/>
        </a:p>
      </dgm:t>
    </dgm:pt>
    <dgm:pt modelId="{46B476B1-E80F-4347-839F-665DE47D6FA7}" type="sibTrans" cxnId="{5FB863EE-1950-496B-8FF6-A06CB4BCC373}">
      <dgm:prSet/>
      <dgm:spPr/>
      <dgm:t>
        <a:bodyPr/>
        <a:lstStyle/>
        <a:p>
          <a:endParaRPr lang="es-AR"/>
        </a:p>
      </dgm:t>
    </dgm:pt>
    <dgm:pt modelId="{FF08B318-A1F3-47F2-AD3F-C9F8A0F96034}">
      <dgm:prSet/>
      <dgm:spPr/>
      <dgm:t>
        <a:bodyPr/>
        <a:lstStyle/>
        <a:p>
          <a:pPr rtl="0"/>
          <a:r>
            <a:rPr lang="es-AR" noProof="0" dirty="0" smtClean="0"/>
            <a:t>2 fuentes de inyección</a:t>
          </a:r>
          <a:endParaRPr lang="es-AR" noProof="0" dirty="0"/>
        </a:p>
      </dgm:t>
    </dgm:pt>
    <dgm:pt modelId="{43FC54AC-4833-4786-BCFA-D5B98D91A7B6}" type="parTrans" cxnId="{AE3650D8-4F2F-426C-AB7C-8E557E497AC9}">
      <dgm:prSet/>
      <dgm:spPr/>
      <dgm:t>
        <a:bodyPr/>
        <a:lstStyle/>
        <a:p>
          <a:endParaRPr lang="es-AR"/>
        </a:p>
      </dgm:t>
    </dgm:pt>
    <dgm:pt modelId="{DD8AA6AF-2AA6-41F8-912C-3C0B383B8B0E}" type="sibTrans" cxnId="{AE3650D8-4F2F-426C-AB7C-8E557E497AC9}">
      <dgm:prSet/>
      <dgm:spPr/>
      <dgm:t>
        <a:bodyPr/>
        <a:lstStyle/>
        <a:p>
          <a:endParaRPr lang="es-AR"/>
        </a:p>
      </dgm:t>
    </dgm:pt>
    <dgm:pt modelId="{C450AFBD-D19E-4FDA-929B-E1A653D8E4DD}">
      <dgm:prSet/>
      <dgm:spPr/>
      <dgm:t>
        <a:bodyPr/>
        <a:lstStyle/>
        <a:p>
          <a:pPr rtl="0"/>
          <a:r>
            <a:rPr lang="es-AR" noProof="0" dirty="0" smtClean="0"/>
            <a:t>Desventajas:</a:t>
          </a:r>
          <a:endParaRPr lang="es-AR" noProof="0" dirty="0"/>
        </a:p>
      </dgm:t>
    </dgm:pt>
    <dgm:pt modelId="{3858CD50-7509-4A20-82C1-6C76A3301DC4}" type="parTrans" cxnId="{C5BE2439-39A8-47ED-9B5D-61B39BE555F8}">
      <dgm:prSet/>
      <dgm:spPr/>
    </dgm:pt>
    <dgm:pt modelId="{2DC09692-DC74-4E8D-B681-71C50902EB56}" type="sibTrans" cxnId="{C5BE2439-39A8-47ED-9B5D-61B39BE555F8}">
      <dgm:prSet/>
      <dgm:spPr/>
    </dgm:pt>
    <dgm:pt modelId="{85C598A0-BCCA-4BF4-BD0C-322094E95D20}">
      <dgm:prSet/>
      <dgm:spPr/>
      <dgm:t>
        <a:bodyPr/>
        <a:lstStyle/>
        <a:p>
          <a:pPr rtl="0"/>
          <a:r>
            <a:rPr lang="es-AR" noProof="0" dirty="0" smtClean="0"/>
            <a:t>Configuración compleja</a:t>
          </a:r>
          <a:endParaRPr lang="es-AR" noProof="0" dirty="0"/>
        </a:p>
      </dgm:t>
    </dgm:pt>
    <dgm:pt modelId="{DF9A3197-7551-4AB0-9864-A3DFF256CB2F}" type="parTrans" cxnId="{7EC4CCEE-A36A-43C6-95E1-0480A1BAEE8F}">
      <dgm:prSet/>
      <dgm:spPr/>
    </dgm:pt>
    <dgm:pt modelId="{F8D97D87-512C-42B0-8BCF-6EB0500ECB4A}" type="sibTrans" cxnId="{7EC4CCEE-A36A-43C6-95E1-0480A1BAEE8F}">
      <dgm:prSet/>
      <dgm:spPr/>
    </dgm:pt>
    <dgm:pt modelId="{673CF87C-3FEE-4570-BD3C-45251C8860E1}">
      <dgm:prSet/>
      <dgm:spPr/>
      <dgm:t>
        <a:bodyPr/>
        <a:lstStyle/>
        <a:p>
          <a:pPr rtl="0"/>
          <a:r>
            <a:rPr lang="es-AR" noProof="0" dirty="0" smtClean="0"/>
            <a:t>Propenso a errores</a:t>
          </a:r>
          <a:endParaRPr lang="es-AR" noProof="0" dirty="0"/>
        </a:p>
      </dgm:t>
    </dgm:pt>
    <dgm:pt modelId="{DAEA0810-607E-42AF-AB88-4ADDF9190089}" type="parTrans" cxnId="{75A700D1-D7CB-41CD-B519-B5A9ADE122C1}">
      <dgm:prSet/>
      <dgm:spPr/>
    </dgm:pt>
    <dgm:pt modelId="{E0947DC1-3396-42B3-9CAF-49A98E26AA74}" type="sibTrans" cxnId="{75A700D1-D7CB-41CD-B519-B5A9ADE122C1}">
      <dgm:prSet/>
      <dgm:spPr/>
    </dgm:pt>
    <dgm:pt modelId="{CF9922EE-48BF-4D32-9CA3-D69D0E77782E}">
      <dgm:prSet/>
      <dgm:spPr/>
      <dgm:t>
        <a:bodyPr/>
        <a:lstStyle/>
        <a:p>
          <a:pPr rtl="0"/>
          <a:r>
            <a:rPr lang="es-AR" noProof="0" dirty="0" smtClean="0"/>
            <a:t>Tiempo requerido por simulación: Alto</a:t>
          </a:r>
          <a:endParaRPr lang="es-AR" noProof="0" dirty="0"/>
        </a:p>
      </dgm:t>
    </dgm:pt>
    <dgm:pt modelId="{76B7A7CB-BEA7-4835-8CFB-5DE74BC2A803}" type="parTrans" cxnId="{C7B12F29-6D9C-4F55-B0B4-0C52E4894C4D}">
      <dgm:prSet/>
      <dgm:spPr/>
    </dgm:pt>
    <dgm:pt modelId="{A2A6269D-5DD5-43D6-9B36-4E362826A8F1}" type="sibTrans" cxnId="{C7B12F29-6D9C-4F55-B0B4-0C52E4894C4D}">
      <dgm:prSet/>
      <dgm:spPr/>
    </dgm:pt>
    <dgm:pt modelId="{816B1F66-B04D-4168-AAC9-603B902502B3}">
      <dgm:prSet/>
      <dgm:spPr/>
      <dgm:t>
        <a:bodyPr/>
        <a:lstStyle/>
        <a:p>
          <a:pPr rtl="0"/>
          <a:endParaRPr lang="es-AR" noProof="0" dirty="0"/>
        </a:p>
      </dgm:t>
    </dgm:pt>
    <dgm:pt modelId="{728F8BA7-57D2-4913-B32E-AE62413F9E2B}" type="parTrans" cxnId="{DE7C114A-5D95-4AB1-A562-C2B1FD9E901A}">
      <dgm:prSet/>
      <dgm:spPr/>
    </dgm:pt>
    <dgm:pt modelId="{3C12FBF5-0681-465A-9A7B-7EBA11521D14}" type="sibTrans" cxnId="{DE7C114A-5D95-4AB1-A562-C2B1FD9E901A}">
      <dgm:prSet/>
      <dgm:spPr/>
    </dgm:pt>
    <dgm:pt modelId="{AB43DDEF-3FFD-405C-969F-A5205E771909}">
      <dgm:prSet/>
      <dgm:spPr/>
      <dgm:t>
        <a:bodyPr/>
        <a:lstStyle/>
        <a:p>
          <a:pPr rtl="0"/>
          <a:endParaRPr lang="es-AR" noProof="0" dirty="0"/>
        </a:p>
      </dgm:t>
    </dgm:pt>
    <dgm:pt modelId="{CF1E8733-F25C-4585-B628-A590A4D497A3}" type="parTrans" cxnId="{D8120A4F-36C0-498E-B77B-E8488B038205}">
      <dgm:prSet/>
      <dgm:spPr/>
    </dgm:pt>
    <dgm:pt modelId="{36FE620E-EFB1-4CF7-8C13-D054A4C42142}" type="sibTrans" cxnId="{D8120A4F-36C0-498E-B77B-E8488B038205}">
      <dgm:prSet/>
      <dgm:spPr/>
    </dgm:pt>
    <dgm:pt modelId="{0E334188-9FCE-4754-B766-F6DCF898A424}">
      <dgm:prSet/>
      <dgm:spPr/>
      <dgm:t>
        <a:bodyPr/>
        <a:lstStyle/>
        <a:p>
          <a:pPr rtl="0"/>
          <a:endParaRPr lang="es-AR" noProof="0" dirty="0"/>
        </a:p>
      </dgm:t>
    </dgm:pt>
    <dgm:pt modelId="{1A72B2DE-87F8-47D1-9593-AD23C65AF2C5}" type="parTrans" cxnId="{4BB9627F-6082-491F-9A31-E331F47FDE94}">
      <dgm:prSet/>
      <dgm:spPr/>
    </dgm:pt>
    <dgm:pt modelId="{1205E850-218F-42F4-8FB7-F49F93547ED8}" type="sibTrans" cxnId="{4BB9627F-6082-491F-9A31-E331F47FDE94}">
      <dgm:prSet/>
      <dgm:spPr/>
    </dgm:pt>
    <dgm:pt modelId="{F9B833AD-177B-47A7-A8A2-CC5864175494}" type="pres">
      <dgm:prSet presAssocID="{28621352-D8C8-4462-A38B-5ED8DAECF65B}" presName="linear" presStyleCnt="0">
        <dgm:presLayoutVars>
          <dgm:animLvl val="lvl"/>
          <dgm:resizeHandles val="exact"/>
        </dgm:presLayoutVars>
      </dgm:prSet>
      <dgm:spPr/>
      <dgm:t>
        <a:bodyPr/>
        <a:lstStyle/>
        <a:p>
          <a:endParaRPr lang="es-AR"/>
        </a:p>
      </dgm:t>
    </dgm:pt>
    <dgm:pt modelId="{A95D184C-E14B-4F00-909E-013D2800488D}" type="pres">
      <dgm:prSet presAssocID="{F6891DC3-F7D4-4219-BD99-E633DF7F9C99}" presName="parentText" presStyleLbl="node1" presStyleIdx="0" presStyleCnt="4">
        <dgm:presLayoutVars>
          <dgm:chMax val="0"/>
          <dgm:bulletEnabled val="1"/>
        </dgm:presLayoutVars>
      </dgm:prSet>
      <dgm:spPr/>
      <dgm:t>
        <a:bodyPr/>
        <a:lstStyle/>
        <a:p>
          <a:endParaRPr lang="es-AR"/>
        </a:p>
      </dgm:t>
    </dgm:pt>
    <dgm:pt modelId="{3DA3C54A-443E-4079-8FD8-03835498A313}" type="pres">
      <dgm:prSet presAssocID="{F6891DC3-F7D4-4219-BD99-E633DF7F9C99}" presName="childText" presStyleLbl="revTx" presStyleIdx="0" presStyleCnt="4">
        <dgm:presLayoutVars>
          <dgm:bulletEnabled val="1"/>
        </dgm:presLayoutVars>
      </dgm:prSet>
      <dgm:spPr/>
      <dgm:t>
        <a:bodyPr/>
        <a:lstStyle/>
        <a:p>
          <a:endParaRPr lang="es-AR"/>
        </a:p>
      </dgm:t>
    </dgm:pt>
    <dgm:pt modelId="{3598399E-EEC9-4846-AE6F-2A815FA52A1A}" type="pres">
      <dgm:prSet presAssocID="{DD847369-FD52-47A4-9862-6E0F26E8356D}" presName="parentText" presStyleLbl="node1" presStyleIdx="1" presStyleCnt="4">
        <dgm:presLayoutVars>
          <dgm:chMax val="0"/>
          <dgm:bulletEnabled val="1"/>
        </dgm:presLayoutVars>
      </dgm:prSet>
      <dgm:spPr/>
      <dgm:t>
        <a:bodyPr/>
        <a:lstStyle/>
        <a:p>
          <a:endParaRPr lang="es-AR"/>
        </a:p>
      </dgm:t>
    </dgm:pt>
    <dgm:pt modelId="{86C6E5DC-91FE-4393-97EC-0E63A588CCA8}" type="pres">
      <dgm:prSet presAssocID="{DD847369-FD52-47A4-9862-6E0F26E8356D}" presName="childText" presStyleLbl="revTx" presStyleIdx="1" presStyleCnt="4">
        <dgm:presLayoutVars>
          <dgm:bulletEnabled val="1"/>
        </dgm:presLayoutVars>
      </dgm:prSet>
      <dgm:spPr/>
      <dgm:t>
        <a:bodyPr/>
        <a:lstStyle/>
        <a:p>
          <a:endParaRPr lang="es-AR"/>
        </a:p>
      </dgm:t>
    </dgm:pt>
    <dgm:pt modelId="{3C75DF9A-6800-46C6-AFE7-9345250C9E19}" type="pres">
      <dgm:prSet presAssocID="{C450AFBD-D19E-4FDA-929B-E1A653D8E4DD}" presName="parentText" presStyleLbl="node1" presStyleIdx="2" presStyleCnt="4">
        <dgm:presLayoutVars>
          <dgm:chMax val="0"/>
          <dgm:bulletEnabled val="1"/>
        </dgm:presLayoutVars>
      </dgm:prSet>
      <dgm:spPr/>
      <dgm:t>
        <a:bodyPr/>
        <a:lstStyle/>
        <a:p>
          <a:endParaRPr lang="es-AR"/>
        </a:p>
      </dgm:t>
    </dgm:pt>
    <dgm:pt modelId="{D4B29F39-5BA6-449A-B2B8-4D84BC4B354D}" type="pres">
      <dgm:prSet presAssocID="{C450AFBD-D19E-4FDA-929B-E1A653D8E4DD}" presName="childText" presStyleLbl="revTx" presStyleIdx="2" presStyleCnt="4">
        <dgm:presLayoutVars>
          <dgm:bulletEnabled val="1"/>
        </dgm:presLayoutVars>
      </dgm:prSet>
      <dgm:spPr/>
      <dgm:t>
        <a:bodyPr/>
        <a:lstStyle/>
        <a:p>
          <a:endParaRPr lang="es-AR"/>
        </a:p>
      </dgm:t>
    </dgm:pt>
    <dgm:pt modelId="{754C3953-3803-4D78-ABC9-4560C428F027}" type="pres">
      <dgm:prSet presAssocID="{46D51864-616F-4817-8F91-3E15814C4CD5}" presName="parentText" presStyleLbl="node1" presStyleIdx="3" presStyleCnt="4">
        <dgm:presLayoutVars>
          <dgm:chMax val="0"/>
          <dgm:bulletEnabled val="1"/>
        </dgm:presLayoutVars>
      </dgm:prSet>
      <dgm:spPr/>
      <dgm:t>
        <a:bodyPr/>
        <a:lstStyle/>
        <a:p>
          <a:endParaRPr lang="es-AR"/>
        </a:p>
      </dgm:t>
    </dgm:pt>
    <dgm:pt modelId="{4174C60E-95CC-4882-BEA6-891F2F81F245}" type="pres">
      <dgm:prSet presAssocID="{46D51864-616F-4817-8F91-3E15814C4CD5}" presName="childText" presStyleLbl="revTx" presStyleIdx="3" presStyleCnt="4">
        <dgm:presLayoutVars>
          <dgm:bulletEnabled val="1"/>
        </dgm:presLayoutVars>
      </dgm:prSet>
      <dgm:spPr/>
      <dgm:t>
        <a:bodyPr/>
        <a:lstStyle/>
        <a:p>
          <a:endParaRPr lang="es-AR"/>
        </a:p>
      </dgm:t>
    </dgm:pt>
  </dgm:ptLst>
  <dgm:cxnLst>
    <dgm:cxn modelId="{59DC16B1-1AD8-4E5A-9DFB-056D13E468D6}" type="presOf" srcId="{FF08B318-A1F3-47F2-AD3F-C9F8A0F96034}" destId="{4174C60E-95CC-4882-BEA6-891F2F81F245}" srcOrd="0" destOrd="3" presId="urn:microsoft.com/office/officeart/2005/8/layout/vList2"/>
    <dgm:cxn modelId="{DE7C114A-5D95-4AB1-A562-C2B1FD9E901A}" srcId="{F6891DC3-F7D4-4219-BD99-E633DF7F9C99}" destId="{816B1F66-B04D-4168-AAC9-603B902502B3}" srcOrd="1" destOrd="0" parTransId="{728F8BA7-57D2-4913-B32E-AE62413F9E2B}" sibTransId="{3C12FBF5-0681-465A-9A7B-7EBA11521D14}"/>
    <dgm:cxn modelId="{75A700D1-D7CB-41CD-B519-B5A9ADE122C1}" srcId="{C450AFBD-D19E-4FDA-929B-E1A653D8E4DD}" destId="{673CF87C-3FEE-4570-BD3C-45251C8860E1}" srcOrd="1" destOrd="0" parTransId="{DAEA0810-607E-42AF-AB88-4ADDF9190089}" sibTransId="{E0947DC1-3396-42B3-9CAF-49A98E26AA74}"/>
    <dgm:cxn modelId="{6E64ED66-4F46-4C8D-8C75-A970872A44CB}" type="presOf" srcId="{DD847369-FD52-47A4-9862-6E0F26E8356D}" destId="{3598399E-EEC9-4846-AE6F-2A815FA52A1A}" srcOrd="0" destOrd="0" presId="urn:microsoft.com/office/officeart/2005/8/layout/vList2"/>
    <dgm:cxn modelId="{518902F6-C000-4ED1-B07D-7869545DF19F}" type="presOf" srcId="{0C38124E-1BE8-4699-A409-7E5EBEFC0B05}" destId="{3DA3C54A-443E-4079-8FD8-03835498A313}" srcOrd="0" destOrd="0" presId="urn:microsoft.com/office/officeart/2005/8/layout/vList2"/>
    <dgm:cxn modelId="{DDE1E562-757E-41ED-8919-2F695DEFB7C4}" srcId="{DD847369-FD52-47A4-9862-6E0F26E8356D}" destId="{B23AB487-D1FB-45C8-ACD1-3EF47C2B535D}" srcOrd="0" destOrd="0" parTransId="{F399338F-1119-44B6-94F9-8F982ED25E8E}" sibTransId="{BCD5F139-66EC-4467-A91E-91B4B0B55E2A}"/>
    <dgm:cxn modelId="{BECF50C3-DFE3-45EE-B065-429FEFFFDC49}" type="presOf" srcId="{02FBB906-BA58-41E9-8AD3-696CDF33B717}" destId="{86C6E5DC-91FE-4393-97EC-0E63A588CCA8}" srcOrd="0" destOrd="1" presId="urn:microsoft.com/office/officeart/2005/8/layout/vList2"/>
    <dgm:cxn modelId="{A908B9C3-771B-41EB-AB29-5D8297E093E1}" type="presOf" srcId="{85C598A0-BCCA-4BF4-BD0C-322094E95D20}" destId="{D4B29F39-5BA6-449A-B2B8-4D84BC4B354D}" srcOrd="0" destOrd="0" presId="urn:microsoft.com/office/officeart/2005/8/layout/vList2"/>
    <dgm:cxn modelId="{F8FC9519-21BC-4D9B-A3DD-05A3CB4F1842}" srcId="{46D51864-616F-4817-8F91-3E15814C4CD5}" destId="{69A1D6D1-C5A0-40C0-8829-3DCBB2A1EA06}" srcOrd="0" destOrd="0" parTransId="{0EE2AA90-1017-41D1-A5FF-5DB26507CBC1}" sibTransId="{F2EEB5D0-099E-4B95-BE4F-891C57129C67}"/>
    <dgm:cxn modelId="{4A7813FD-937C-452B-AF75-7E94AB313993}" srcId="{DD847369-FD52-47A4-9862-6E0F26E8356D}" destId="{F1D3B8A7-F18E-466C-B04E-4F86C1E71632}" srcOrd="2" destOrd="0" parTransId="{6FCD00B0-9AC7-4A2C-990E-1455B980BE4B}" sibTransId="{7FF16688-7ACE-4FBA-88B5-A9A16CC61368}"/>
    <dgm:cxn modelId="{AE3650D8-4F2F-426C-AB7C-8E557E497AC9}" srcId="{46D51864-616F-4817-8F91-3E15814C4CD5}" destId="{FF08B318-A1F3-47F2-AD3F-C9F8A0F96034}" srcOrd="3" destOrd="0" parTransId="{43FC54AC-4833-4786-BCFA-D5B98D91A7B6}" sibTransId="{DD8AA6AF-2AA6-41F8-912C-3C0B383B8B0E}"/>
    <dgm:cxn modelId="{60758F71-4054-4347-A92D-998683F1C3A7}" type="presOf" srcId="{0E334188-9FCE-4754-B766-F6DCF898A424}" destId="{D4B29F39-5BA6-449A-B2B8-4D84BC4B354D}" srcOrd="0" destOrd="3" presId="urn:microsoft.com/office/officeart/2005/8/layout/vList2"/>
    <dgm:cxn modelId="{C5BE2439-39A8-47ED-9B5D-61B39BE555F8}" srcId="{28621352-D8C8-4462-A38B-5ED8DAECF65B}" destId="{C450AFBD-D19E-4FDA-929B-E1A653D8E4DD}" srcOrd="2" destOrd="0" parTransId="{3858CD50-7509-4A20-82C1-6C76A3301DC4}" sibTransId="{2DC09692-DC74-4E8D-B681-71C50902EB56}"/>
    <dgm:cxn modelId="{A0919315-A5D4-4BEF-A0E9-A2CC0CC68EEE}" type="presOf" srcId="{673CF87C-3FEE-4570-BD3C-45251C8860E1}" destId="{D4B29F39-5BA6-449A-B2B8-4D84BC4B354D}" srcOrd="0" destOrd="1" presId="urn:microsoft.com/office/officeart/2005/8/layout/vList2"/>
    <dgm:cxn modelId="{4BB9627F-6082-491F-9A31-E331F47FDE94}" srcId="{C450AFBD-D19E-4FDA-929B-E1A653D8E4DD}" destId="{0E334188-9FCE-4754-B766-F6DCF898A424}" srcOrd="3" destOrd="0" parTransId="{1A72B2DE-87F8-47D1-9593-AD23C65AF2C5}" sibTransId="{1205E850-218F-42F4-8FB7-F49F93547ED8}"/>
    <dgm:cxn modelId="{8E521032-63AF-4CE3-9A66-652C6C42682D}" type="presOf" srcId="{816B1F66-B04D-4168-AAC9-603B902502B3}" destId="{3DA3C54A-443E-4079-8FD8-03835498A313}" srcOrd="0" destOrd="1" presId="urn:microsoft.com/office/officeart/2005/8/layout/vList2"/>
    <dgm:cxn modelId="{D8120A4F-36C0-498E-B77B-E8488B038205}" srcId="{DD847369-FD52-47A4-9862-6E0F26E8356D}" destId="{AB43DDEF-3FFD-405C-969F-A5205E771909}" srcOrd="3" destOrd="0" parTransId="{CF1E8733-F25C-4585-B628-A590A4D497A3}" sibTransId="{36FE620E-EFB1-4CF7-8C13-D054A4C42142}"/>
    <dgm:cxn modelId="{A8DDEF6F-4A41-4E35-AE4A-47B863F39A6C}" type="presOf" srcId="{46D51864-616F-4817-8F91-3E15814C4CD5}" destId="{754C3953-3803-4D78-ABC9-4560C428F027}" srcOrd="0" destOrd="0" presId="urn:microsoft.com/office/officeart/2005/8/layout/vList2"/>
    <dgm:cxn modelId="{971BCDC8-037B-4F8F-BDF3-31E529D82B42}" type="presOf" srcId="{69A1D6D1-C5A0-40C0-8829-3DCBB2A1EA06}" destId="{4174C60E-95CC-4882-BEA6-891F2F81F245}" srcOrd="0" destOrd="0" presId="urn:microsoft.com/office/officeart/2005/8/layout/vList2"/>
    <dgm:cxn modelId="{9977EA1B-9B74-4F59-A2D5-51A779991AD8}" srcId="{46D51864-616F-4817-8F91-3E15814C4CD5}" destId="{15B62DB7-1781-4712-8CB4-4612F4004CF9}" srcOrd="1" destOrd="0" parTransId="{7F360CA1-E9E5-4774-B5E6-7BD4C2281884}" sibTransId="{90A31C82-9F2C-45D4-89B6-4B24566CCF2C}"/>
    <dgm:cxn modelId="{23EF09F3-584C-4A0E-A954-D608F0381D33}" type="presOf" srcId="{F67643B1-22DC-47B4-B3B5-BF746A707484}" destId="{4174C60E-95CC-4882-BEA6-891F2F81F245}" srcOrd="0" destOrd="2" presId="urn:microsoft.com/office/officeart/2005/8/layout/vList2"/>
    <dgm:cxn modelId="{97540CCD-B544-4F38-8A09-A8D2A24C4BBA}" type="presOf" srcId="{15B62DB7-1781-4712-8CB4-4612F4004CF9}" destId="{4174C60E-95CC-4882-BEA6-891F2F81F245}" srcOrd="0" destOrd="1" presId="urn:microsoft.com/office/officeart/2005/8/layout/vList2"/>
    <dgm:cxn modelId="{F5607497-5D8D-46CE-AA54-88A7EA07FD9A}" type="presOf" srcId="{CF9922EE-48BF-4D32-9CA3-D69D0E77782E}" destId="{D4B29F39-5BA6-449A-B2B8-4D84BC4B354D}" srcOrd="0" destOrd="2" presId="urn:microsoft.com/office/officeart/2005/8/layout/vList2"/>
    <dgm:cxn modelId="{7479DAAC-2B8D-4A7A-9DE1-A0F98C7C7923}" type="presOf" srcId="{AB43DDEF-3FFD-405C-969F-A5205E771909}" destId="{86C6E5DC-91FE-4393-97EC-0E63A588CCA8}" srcOrd="0" destOrd="3" presId="urn:microsoft.com/office/officeart/2005/8/layout/vList2"/>
    <dgm:cxn modelId="{7EC4CCEE-A36A-43C6-95E1-0480A1BAEE8F}" srcId="{C450AFBD-D19E-4FDA-929B-E1A653D8E4DD}" destId="{85C598A0-BCCA-4BF4-BD0C-322094E95D20}" srcOrd="0" destOrd="0" parTransId="{DF9A3197-7551-4AB0-9864-A3DFF256CB2F}" sibTransId="{F8D97D87-512C-42B0-8BCF-6EB0500ECB4A}"/>
    <dgm:cxn modelId="{DFCB5525-E174-4B2A-ADBB-B3D93E2D2A6C}" srcId="{28621352-D8C8-4462-A38B-5ED8DAECF65B}" destId="{46D51864-616F-4817-8F91-3E15814C4CD5}" srcOrd="3" destOrd="0" parTransId="{E2AE9E1E-E0FB-47DC-9337-191CB5B936CB}" sibTransId="{E9DF6DF7-3E08-45C9-8B8E-841EA30C8B33}"/>
    <dgm:cxn modelId="{F0D4F50D-5A17-422C-8331-D8004DD48F14}" srcId="{28621352-D8C8-4462-A38B-5ED8DAECF65B}" destId="{F6891DC3-F7D4-4219-BD99-E633DF7F9C99}" srcOrd="0" destOrd="0" parTransId="{1B245E6A-BCBD-4310-AB1B-65FCE10DA84E}" sibTransId="{1D2F8BD6-4E8D-44E7-BB11-49A85F68390E}"/>
    <dgm:cxn modelId="{5FB863EE-1950-496B-8FF6-A06CB4BCC373}" srcId="{46D51864-616F-4817-8F91-3E15814C4CD5}" destId="{F67643B1-22DC-47B4-B3B5-BF746A707484}" srcOrd="2" destOrd="0" parTransId="{8BDF7434-6C4C-4F44-B49E-8CEB0F7057E5}" sibTransId="{46B476B1-E80F-4347-839F-665DE47D6FA7}"/>
    <dgm:cxn modelId="{1B2F4A6A-C043-4023-88D6-A1926ECC69A4}" srcId="{F6891DC3-F7D4-4219-BD99-E633DF7F9C99}" destId="{0C38124E-1BE8-4699-A409-7E5EBEFC0B05}" srcOrd="0" destOrd="0" parTransId="{DE70DA72-A786-427A-941B-FDB83111C9ED}" sibTransId="{3D61EFA4-1337-4488-B664-71047F49B8E8}"/>
    <dgm:cxn modelId="{325076B5-CAF0-4A95-8C9C-B4FA4C794795}" srcId="{28621352-D8C8-4462-A38B-5ED8DAECF65B}" destId="{DD847369-FD52-47A4-9862-6E0F26E8356D}" srcOrd="1" destOrd="0" parTransId="{68F9C435-6FFD-40A0-A071-F2D05C6DAF67}" sibTransId="{6B1F0A42-3C88-4789-98FD-E29CD4BA95FC}"/>
    <dgm:cxn modelId="{C7B12F29-6D9C-4F55-B0B4-0C52E4894C4D}" srcId="{C450AFBD-D19E-4FDA-929B-E1A653D8E4DD}" destId="{CF9922EE-48BF-4D32-9CA3-D69D0E77782E}" srcOrd="2" destOrd="0" parTransId="{76B7A7CB-BEA7-4835-8CFB-5DE74BC2A803}" sibTransId="{A2A6269D-5DD5-43D6-9B36-4E362826A8F1}"/>
    <dgm:cxn modelId="{C97EDC3C-F975-4058-9CA6-846C8132FD7D}" type="presOf" srcId="{F6891DC3-F7D4-4219-BD99-E633DF7F9C99}" destId="{A95D184C-E14B-4F00-909E-013D2800488D}" srcOrd="0" destOrd="0" presId="urn:microsoft.com/office/officeart/2005/8/layout/vList2"/>
    <dgm:cxn modelId="{28A22959-2AC1-4283-8BF7-F15075D49AA4}" type="presOf" srcId="{C450AFBD-D19E-4FDA-929B-E1A653D8E4DD}" destId="{3C75DF9A-6800-46C6-AFE7-9345250C9E19}" srcOrd="0" destOrd="0" presId="urn:microsoft.com/office/officeart/2005/8/layout/vList2"/>
    <dgm:cxn modelId="{17EC2E80-063A-4284-B5F7-5B460FC430DD}" type="presOf" srcId="{28621352-D8C8-4462-A38B-5ED8DAECF65B}" destId="{F9B833AD-177B-47A7-A8A2-CC5864175494}" srcOrd="0" destOrd="0" presId="urn:microsoft.com/office/officeart/2005/8/layout/vList2"/>
    <dgm:cxn modelId="{8526E3F5-25F8-4704-B058-78E3FE5EB49A}" srcId="{DD847369-FD52-47A4-9862-6E0F26E8356D}" destId="{02FBB906-BA58-41E9-8AD3-696CDF33B717}" srcOrd="1" destOrd="0" parTransId="{B5AFC2B3-D52C-48AE-8F7A-36242B2BAFB5}" sibTransId="{CF70BE40-2BC0-48DF-8F64-CC537DE7C180}"/>
    <dgm:cxn modelId="{0044EA7D-13E5-4640-A487-DF7086EF3ECE}" type="presOf" srcId="{F1D3B8A7-F18E-466C-B04E-4F86C1E71632}" destId="{86C6E5DC-91FE-4393-97EC-0E63A588CCA8}" srcOrd="0" destOrd="2" presId="urn:microsoft.com/office/officeart/2005/8/layout/vList2"/>
    <dgm:cxn modelId="{27AB5765-8A9D-4C63-A79E-37E0CC419524}" type="presOf" srcId="{B23AB487-D1FB-45C8-ACD1-3EF47C2B535D}" destId="{86C6E5DC-91FE-4393-97EC-0E63A588CCA8}" srcOrd="0" destOrd="0" presId="urn:microsoft.com/office/officeart/2005/8/layout/vList2"/>
    <dgm:cxn modelId="{0D99D7EC-2C52-4117-9916-E3839DD40697}" type="presParOf" srcId="{F9B833AD-177B-47A7-A8A2-CC5864175494}" destId="{A95D184C-E14B-4F00-909E-013D2800488D}" srcOrd="0" destOrd="0" presId="urn:microsoft.com/office/officeart/2005/8/layout/vList2"/>
    <dgm:cxn modelId="{ABE203F6-5A3D-41CA-B1E1-46B40234097C}" type="presParOf" srcId="{F9B833AD-177B-47A7-A8A2-CC5864175494}" destId="{3DA3C54A-443E-4079-8FD8-03835498A313}" srcOrd="1" destOrd="0" presId="urn:microsoft.com/office/officeart/2005/8/layout/vList2"/>
    <dgm:cxn modelId="{85722904-6A2E-4C3E-AA6C-BD7E0AF853CB}" type="presParOf" srcId="{F9B833AD-177B-47A7-A8A2-CC5864175494}" destId="{3598399E-EEC9-4846-AE6F-2A815FA52A1A}" srcOrd="2" destOrd="0" presId="urn:microsoft.com/office/officeart/2005/8/layout/vList2"/>
    <dgm:cxn modelId="{098C0B6A-D266-472D-9085-2F7CFCB701BB}" type="presParOf" srcId="{F9B833AD-177B-47A7-A8A2-CC5864175494}" destId="{86C6E5DC-91FE-4393-97EC-0E63A588CCA8}" srcOrd="3" destOrd="0" presId="urn:microsoft.com/office/officeart/2005/8/layout/vList2"/>
    <dgm:cxn modelId="{A997382E-791D-4457-823C-BD43E06BC9B5}" type="presParOf" srcId="{F9B833AD-177B-47A7-A8A2-CC5864175494}" destId="{3C75DF9A-6800-46C6-AFE7-9345250C9E19}" srcOrd="4" destOrd="0" presId="urn:microsoft.com/office/officeart/2005/8/layout/vList2"/>
    <dgm:cxn modelId="{E5535D83-A837-49B2-8E9C-2183C993A593}" type="presParOf" srcId="{F9B833AD-177B-47A7-A8A2-CC5864175494}" destId="{D4B29F39-5BA6-449A-B2B8-4D84BC4B354D}" srcOrd="5" destOrd="0" presId="urn:microsoft.com/office/officeart/2005/8/layout/vList2"/>
    <dgm:cxn modelId="{3F874C36-5BAF-4146-81C3-F74890040269}" type="presParOf" srcId="{F9B833AD-177B-47A7-A8A2-CC5864175494}" destId="{754C3953-3803-4D78-ABC9-4560C428F027}" srcOrd="6" destOrd="0" presId="urn:microsoft.com/office/officeart/2005/8/layout/vList2"/>
    <dgm:cxn modelId="{42A4BB19-C4F7-412C-9405-62CF8F353FF7}" type="presParOf" srcId="{F9B833AD-177B-47A7-A8A2-CC5864175494}" destId="{4174C60E-95CC-4882-BEA6-891F2F81F245}"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08C06-303B-4ACD-B2F0-E95A20B60BB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C61D11BB-4595-44F9-9B5E-8C420BA3F5E4}">
      <dgm:prSet/>
      <dgm:spPr/>
      <dgm:t>
        <a:bodyPr/>
        <a:lstStyle/>
        <a:p>
          <a:pPr rtl="0"/>
          <a:r>
            <a:rPr lang="es-AR" dirty="0" smtClean="0"/>
            <a:t>Objetivos</a:t>
          </a:r>
          <a:endParaRPr lang="es-AR" dirty="0"/>
        </a:p>
      </dgm:t>
    </dgm:pt>
    <dgm:pt modelId="{15384DF1-5386-40C4-84D3-E7302A1786F5}" type="parTrans" cxnId="{E6BFC30D-E97B-4A5B-B4C0-3BE022BE8ED1}">
      <dgm:prSet/>
      <dgm:spPr/>
      <dgm:t>
        <a:bodyPr/>
        <a:lstStyle/>
        <a:p>
          <a:endParaRPr lang="es-AR"/>
        </a:p>
      </dgm:t>
    </dgm:pt>
    <dgm:pt modelId="{2771041C-2B15-40FF-AA58-C48C4E218F80}" type="sibTrans" cxnId="{E6BFC30D-E97B-4A5B-B4C0-3BE022BE8ED1}">
      <dgm:prSet/>
      <dgm:spPr/>
      <dgm:t>
        <a:bodyPr/>
        <a:lstStyle/>
        <a:p>
          <a:endParaRPr lang="es-AR"/>
        </a:p>
      </dgm:t>
    </dgm:pt>
    <dgm:pt modelId="{1A5928DB-AEEF-4FE0-BF3F-E22BAEBAD252}">
      <dgm:prSet/>
      <dgm:spPr/>
      <dgm:t>
        <a:bodyPr/>
        <a:lstStyle/>
        <a:p>
          <a:pPr rtl="0"/>
          <a:r>
            <a:rPr lang="es-AR" dirty="0" smtClean="0"/>
            <a:t>Determinar la sensibilidad del conversor a los ASETs.</a:t>
          </a:r>
          <a:endParaRPr lang="es-AR" dirty="0"/>
        </a:p>
      </dgm:t>
    </dgm:pt>
    <dgm:pt modelId="{1BE43270-4DE6-4692-A9BF-9D84E038AA50}" type="parTrans" cxnId="{5B95B6E2-0255-4DD5-BA86-A449E36D0794}">
      <dgm:prSet/>
      <dgm:spPr/>
      <dgm:t>
        <a:bodyPr/>
        <a:lstStyle/>
        <a:p>
          <a:endParaRPr lang="es-AR"/>
        </a:p>
      </dgm:t>
    </dgm:pt>
    <dgm:pt modelId="{E9A7AC35-C9B8-442C-A7A7-EA4E6768D458}" type="sibTrans" cxnId="{5B95B6E2-0255-4DD5-BA86-A449E36D0794}">
      <dgm:prSet/>
      <dgm:spPr/>
      <dgm:t>
        <a:bodyPr/>
        <a:lstStyle/>
        <a:p>
          <a:endParaRPr lang="es-AR"/>
        </a:p>
      </dgm:t>
    </dgm:pt>
    <dgm:pt modelId="{F6FCA15E-1300-49D8-9A19-C767DAC04A99}">
      <dgm:prSet/>
      <dgm:spPr/>
      <dgm:t>
        <a:bodyPr/>
        <a:lstStyle/>
        <a:p>
          <a:pPr rtl="0"/>
          <a:r>
            <a:rPr lang="es-AR" dirty="0" smtClean="0"/>
            <a:t>Ventajas</a:t>
          </a:r>
          <a:endParaRPr lang="es-AR" dirty="0"/>
        </a:p>
      </dgm:t>
    </dgm:pt>
    <dgm:pt modelId="{A74BA5E5-A53D-4F3D-ACFA-961BF5125D5C}" type="parTrans" cxnId="{D96B73A6-972C-4F9D-8490-A56AFD82B2C7}">
      <dgm:prSet/>
      <dgm:spPr/>
      <dgm:t>
        <a:bodyPr/>
        <a:lstStyle/>
        <a:p>
          <a:endParaRPr lang="es-AR"/>
        </a:p>
      </dgm:t>
    </dgm:pt>
    <dgm:pt modelId="{BA5F5378-9587-4492-B23F-3934CB1A0707}" type="sibTrans" cxnId="{D96B73A6-972C-4F9D-8490-A56AFD82B2C7}">
      <dgm:prSet/>
      <dgm:spPr/>
      <dgm:t>
        <a:bodyPr/>
        <a:lstStyle/>
        <a:p>
          <a:endParaRPr lang="es-AR"/>
        </a:p>
      </dgm:t>
    </dgm:pt>
    <dgm:pt modelId="{BDE75AA0-EEA2-4A2B-89AC-3ECE4A048F59}">
      <dgm:prSet/>
      <dgm:spPr/>
      <dgm:t>
        <a:bodyPr/>
        <a:lstStyle/>
        <a:p>
          <a:pPr rtl="0"/>
          <a:r>
            <a:rPr lang="es-AR" dirty="0" smtClean="0"/>
            <a:t>Tiempo requerido por simulación: bajo</a:t>
          </a:r>
          <a:endParaRPr lang="es-AR" dirty="0"/>
        </a:p>
      </dgm:t>
    </dgm:pt>
    <dgm:pt modelId="{69CE7B57-4C7A-420A-B169-FC6DA555A59F}" type="parTrans" cxnId="{AC5C21BE-50B9-4F69-9B10-790D0161C134}">
      <dgm:prSet/>
      <dgm:spPr/>
      <dgm:t>
        <a:bodyPr/>
        <a:lstStyle/>
        <a:p>
          <a:endParaRPr lang="es-AR"/>
        </a:p>
      </dgm:t>
    </dgm:pt>
    <dgm:pt modelId="{36E1F3B8-BC97-4637-87DF-5DCBF2640188}" type="sibTrans" cxnId="{AC5C21BE-50B9-4F69-9B10-790D0161C134}">
      <dgm:prSet/>
      <dgm:spPr/>
      <dgm:t>
        <a:bodyPr/>
        <a:lstStyle/>
        <a:p>
          <a:endParaRPr lang="es-AR"/>
        </a:p>
      </dgm:t>
    </dgm:pt>
    <dgm:pt modelId="{E5C40602-EE8D-416D-8B3B-4E24090647F3}">
      <dgm:prSet/>
      <dgm:spPr/>
      <dgm:t>
        <a:bodyPr/>
        <a:lstStyle/>
        <a:p>
          <a:pPr rtl="0"/>
          <a:r>
            <a:rPr lang="es-AR" dirty="0" smtClean="0"/>
            <a:t>Disminución de la duración de cada simulación.</a:t>
          </a:r>
          <a:endParaRPr lang="es-AR" dirty="0"/>
        </a:p>
      </dgm:t>
    </dgm:pt>
    <dgm:pt modelId="{61C1665E-BC54-40A4-A192-572D08462FED}" type="parTrans" cxnId="{2F263517-2BA6-4A2D-92DC-D6AE3842B6A9}">
      <dgm:prSet/>
      <dgm:spPr/>
      <dgm:t>
        <a:bodyPr/>
        <a:lstStyle/>
        <a:p>
          <a:endParaRPr lang="es-AR"/>
        </a:p>
      </dgm:t>
    </dgm:pt>
    <dgm:pt modelId="{3D00C0E7-B3E1-47C6-9284-49D4C6FC867E}" type="sibTrans" cxnId="{2F263517-2BA6-4A2D-92DC-D6AE3842B6A9}">
      <dgm:prSet/>
      <dgm:spPr/>
      <dgm:t>
        <a:bodyPr/>
        <a:lstStyle/>
        <a:p>
          <a:endParaRPr lang="es-AR"/>
        </a:p>
      </dgm:t>
    </dgm:pt>
    <dgm:pt modelId="{2609228E-A5C0-45E4-9F6E-5C9B111A848C}">
      <dgm:prSet/>
      <dgm:spPr/>
      <dgm:t>
        <a:bodyPr/>
        <a:lstStyle/>
        <a:p>
          <a:pPr rtl="0"/>
          <a:r>
            <a:rPr lang="es-AR" dirty="0" smtClean="0"/>
            <a:t>Simulación de todos los nodos intervinientes.</a:t>
          </a:r>
          <a:endParaRPr lang="es-AR" dirty="0"/>
        </a:p>
      </dgm:t>
    </dgm:pt>
    <dgm:pt modelId="{D353A636-0730-48FE-A09C-2C55CB54703A}" type="parTrans" cxnId="{7DA24476-F8F6-4BD1-A555-1A506B7044F8}">
      <dgm:prSet/>
      <dgm:spPr/>
      <dgm:t>
        <a:bodyPr/>
        <a:lstStyle/>
        <a:p>
          <a:endParaRPr lang="es-AR"/>
        </a:p>
      </dgm:t>
    </dgm:pt>
    <dgm:pt modelId="{B367BEDE-186C-435D-B6AC-82224FC26007}" type="sibTrans" cxnId="{7DA24476-F8F6-4BD1-A555-1A506B7044F8}">
      <dgm:prSet/>
      <dgm:spPr/>
      <dgm:t>
        <a:bodyPr/>
        <a:lstStyle/>
        <a:p>
          <a:endParaRPr lang="es-AR"/>
        </a:p>
      </dgm:t>
    </dgm:pt>
    <dgm:pt modelId="{B3D9C1D0-DA6A-4A50-BC35-EB7AE3676D69}">
      <dgm:prSet/>
      <dgm:spPr/>
      <dgm:t>
        <a:bodyPr/>
        <a:lstStyle/>
        <a:p>
          <a:pPr rtl="0"/>
          <a:r>
            <a:rPr lang="es-AR" dirty="0" smtClean="0"/>
            <a:t>Pre-análisis de los resultados.</a:t>
          </a:r>
          <a:endParaRPr lang="es-AR" dirty="0"/>
        </a:p>
      </dgm:t>
    </dgm:pt>
    <dgm:pt modelId="{43562CBA-F6DF-4D91-98F2-8D6CC78819DB}" type="parTrans" cxnId="{15A114B3-475E-4011-B6DC-895210A6BB0D}">
      <dgm:prSet/>
      <dgm:spPr/>
      <dgm:t>
        <a:bodyPr/>
        <a:lstStyle/>
        <a:p>
          <a:endParaRPr lang="es-AR"/>
        </a:p>
      </dgm:t>
    </dgm:pt>
    <dgm:pt modelId="{D4A5C3C4-FFD7-4AF2-9613-450BCBC30B7C}" type="sibTrans" cxnId="{15A114B3-475E-4011-B6DC-895210A6BB0D}">
      <dgm:prSet/>
      <dgm:spPr/>
      <dgm:t>
        <a:bodyPr/>
        <a:lstStyle/>
        <a:p>
          <a:endParaRPr lang="es-AR"/>
        </a:p>
      </dgm:t>
    </dgm:pt>
    <dgm:pt modelId="{5B8C8160-6E2D-453A-82E5-25B4F9620211}">
      <dgm:prSet/>
      <dgm:spPr/>
      <dgm:t>
        <a:bodyPr/>
        <a:lstStyle/>
        <a:p>
          <a:pPr rtl="0"/>
          <a:r>
            <a:rPr lang="es-AR" dirty="0" smtClean="0"/>
            <a:t>Desventajas</a:t>
          </a:r>
          <a:endParaRPr lang="es-AR" dirty="0"/>
        </a:p>
      </dgm:t>
    </dgm:pt>
    <dgm:pt modelId="{A6453594-D8D3-480C-8B11-5C2BBC675776}" type="parTrans" cxnId="{CE789804-9959-403D-80D2-2C083B7E1B30}">
      <dgm:prSet/>
      <dgm:spPr/>
      <dgm:t>
        <a:bodyPr/>
        <a:lstStyle/>
        <a:p>
          <a:endParaRPr lang="es-AR"/>
        </a:p>
      </dgm:t>
    </dgm:pt>
    <dgm:pt modelId="{1C0F83EF-2519-4F01-9EDF-E51359C24296}" type="sibTrans" cxnId="{CE789804-9959-403D-80D2-2C083B7E1B30}">
      <dgm:prSet/>
      <dgm:spPr/>
      <dgm:t>
        <a:bodyPr/>
        <a:lstStyle/>
        <a:p>
          <a:endParaRPr lang="es-AR"/>
        </a:p>
      </dgm:t>
    </dgm:pt>
    <dgm:pt modelId="{3EFC9B20-0D65-40DE-BD51-0F18C3914B4D}">
      <dgm:prSet/>
      <dgm:spPr/>
      <dgm:t>
        <a:bodyPr/>
        <a:lstStyle/>
        <a:p>
          <a:pPr rtl="0"/>
          <a:r>
            <a:rPr lang="es-AR" dirty="0" smtClean="0"/>
            <a:t>Poco control sobre los parámetros de las simulaciones.</a:t>
          </a:r>
          <a:endParaRPr lang="es-AR" dirty="0"/>
        </a:p>
      </dgm:t>
    </dgm:pt>
    <dgm:pt modelId="{375342D0-0E7C-472F-9387-F85C86F8AC6E}" type="parTrans" cxnId="{774117A1-A2BA-4D6A-8CF7-669C5C9CE060}">
      <dgm:prSet/>
      <dgm:spPr/>
      <dgm:t>
        <a:bodyPr/>
        <a:lstStyle/>
        <a:p>
          <a:endParaRPr lang="es-AR"/>
        </a:p>
      </dgm:t>
    </dgm:pt>
    <dgm:pt modelId="{6174BE1F-E6DC-4C58-9B6F-E2D613EC8DC1}" type="sibTrans" cxnId="{774117A1-A2BA-4D6A-8CF7-669C5C9CE060}">
      <dgm:prSet/>
      <dgm:spPr/>
      <dgm:t>
        <a:bodyPr/>
        <a:lstStyle/>
        <a:p>
          <a:endParaRPr lang="es-AR"/>
        </a:p>
      </dgm:t>
    </dgm:pt>
    <dgm:pt modelId="{D1C33119-F6AC-4A72-9974-0744D31A8D38}">
      <dgm:prSet/>
      <dgm:spPr/>
      <dgm:t>
        <a:bodyPr/>
        <a:lstStyle/>
        <a:p>
          <a:pPr rtl="0"/>
          <a:r>
            <a:rPr lang="es-AR" dirty="0" smtClean="0"/>
            <a:t>Tiempo de configuración de la aplicación: Alto</a:t>
          </a:r>
          <a:endParaRPr lang="es-AR" dirty="0"/>
        </a:p>
      </dgm:t>
    </dgm:pt>
    <dgm:pt modelId="{2197E47F-13FA-442F-9234-289155102AE8}" type="parTrans" cxnId="{347C2707-6245-4CB7-AD9B-A175E2CAD7CA}">
      <dgm:prSet/>
      <dgm:spPr/>
      <dgm:t>
        <a:bodyPr/>
        <a:lstStyle/>
        <a:p>
          <a:endParaRPr lang="es-AR"/>
        </a:p>
      </dgm:t>
    </dgm:pt>
    <dgm:pt modelId="{026A4729-75BC-4554-BB2A-8D66B8E83071}" type="sibTrans" cxnId="{347C2707-6245-4CB7-AD9B-A175E2CAD7CA}">
      <dgm:prSet/>
      <dgm:spPr/>
      <dgm:t>
        <a:bodyPr/>
        <a:lstStyle/>
        <a:p>
          <a:endParaRPr lang="es-AR"/>
        </a:p>
      </dgm:t>
    </dgm:pt>
    <dgm:pt modelId="{3F3E3B4C-AC38-4B0D-8B13-27C9B6E4981F}">
      <dgm:prSet/>
      <dgm:spPr/>
      <dgm:t>
        <a:bodyPr/>
        <a:lstStyle/>
        <a:p>
          <a:pPr rtl="0"/>
          <a:r>
            <a:rPr lang="es-AR" dirty="0" smtClean="0"/>
            <a:t>Elementos</a:t>
          </a:r>
          <a:endParaRPr lang="es-AR" dirty="0"/>
        </a:p>
      </dgm:t>
    </dgm:pt>
    <dgm:pt modelId="{1CF03068-2342-45E0-9E27-10C6A6C6B73E}" type="parTrans" cxnId="{D5F8F66A-06F1-41DE-A50D-343DB473E168}">
      <dgm:prSet/>
      <dgm:spPr/>
      <dgm:t>
        <a:bodyPr/>
        <a:lstStyle/>
        <a:p>
          <a:endParaRPr lang="es-AR"/>
        </a:p>
      </dgm:t>
    </dgm:pt>
    <dgm:pt modelId="{843E94E1-C3F0-4544-A729-0E83147B36CD}" type="sibTrans" cxnId="{D5F8F66A-06F1-41DE-A50D-343DB473E168}">
      <dgm:prSet/>
      <dgm:spPr/>
      <dgm:t>
        <a:bodyPr/>
        <a:lstStyle/>
        <a:p>
          <a:endParaRPr lang="es-AR"/>
        </a:p>
      </dgm:t>
    </dgm:pt>
    <dgm:pt modelId="{22DAB7B7-9FCC-4314-8C69-19D53AC134A4}">
      <dgm:prSet/>
      <dgm:spPr/>
      <dgm:t>
        <a:bodyPr/>
        <a:lstStyle/>
        <a:p>
          <a:pPr rtl="0"/>
          <a:r>
            <a:rPr lang="es-AR" dirty="0" smtClean="0"/>
            <a:t>64 comparadores</a:t>
          </a:r>
          <a:endParaRPr lang="es-AR" dirty="0"/>
        </a:p>
      </dgm:t>
    </dgm:pt>
    <dgm:pt modelId="{6FCCD2BE-C098-4989-BCD2-3EB576FED68B}" type="parTrans" cxnId="{BD83AFB1-C612-4F11-9696-168A03569DF6}">
      <dgm:prSet/>
      <dgm:spPr/>
      <dgm:t>
        <a:bodyPr/>
        <a:lstStyle/>
        <a:p>
          <a:endParaRPr lang="es-AR"/>
        </a:p>
      </dgm:t>
    </dgm:pt>
    <dgm:pt modelId="{529544D2-0EA8-4D51-8E24-63459470924B}" type="sibTrans" cxnId="{BD83AFB1-C612-4F11-9696-168A03569DF6}">
      <dgm:prSet/>
      <dgm:spPr/>
      <dgm:t>
        <a:bodyPr/>
        <a:lstStyle/>
        <a:p>
          <a:endParaRPr lang="es-AR"/>
        </a:p>
      </dgm:t>
    </dgm:pt>
    <dgm:pt modelId="{6419DD54-EFF8-49D1-B2CF-8A9003CD53A6}">
      <dgm:prSet/>
      <dgm:spPr/>
      <dgm:t>
        <a:bodyPr/>
        <a:lstStyle/>
        <a:p>
          <a:pPr rtl="0"/>
          <a:r>
            <a:rPr lang="es-AR" dirty="0" smtClean="0"/>
            <a:t>64 niveles de tensión de entrada</a:t>
          </a:r>
          <a:endParaRPr lang="es-AR" dirty="0"/>
        </a:p>
      </dgm:t>
    </dgm:pt>
    <dgm:pt modelId="{EC182054-FA18-41C9-BF00-D96E3EC15466}" type="parTrans" cxnId="{3DD0EAF7-B022-46A8-9625-DCB54A1CA9BE}">
      <dgm:prSet/>
      <dgm:spPr/>
      <dgm:t>
        <a:bodyPr/>
        <a:lstStyle/>
        <a:p>
          <a:endParaRPr lang="es-AR"/>
        </a:p>
      </dgm:t>
    </dgm:pt>
    <dgm:pt modelId="{9D6A092A-9F8F-4B40-8EEC-D7854D7AAB0C}" type="sibTrans" cxnId="{3DD0EAF7-B022-46A8-9625-DCB54A1CA9BE}">
      <dgm:prSet/>
      <dgm:spPr/>
      <dgm:t>
        <a:bodyPr/>
        <a:lstStyle/>
        <a:p>
          <a:endParaRPr lang="es-AR"/>
        </a:p>
      </dgm:t>
    </dgm:pt>
    <dgm:pt modelId="{61F8A37E-0714-4D1C-A7DF-93A477875FE8}">
      <dgm:prSet/>
      <dgm:spPr/>
      <dgm:t>
        <a:bodyPr/>
        <a:lstStyle/>
        <a:p>
          <a:pPr rtl="0"/>
          <a:r>
            <a:rPr lang="es-AR" dirty="0" smtClean="0"/>
            <a:t>2 fuentes de inyección</a:t>
          </a:r>
          <a:endParaRPr lang="es-AR" dirty="0"/>
        </a:p>
      </dgm:t>
    </dgm:pt>
    <dgm:pt modelId="{18A8226E-F374-44B5-9039-674732B45051}" type="parTrans" cxnId="{7130E3F5-10ED-4508-8B9A-65C5ACF84B03}">
      <dgm:prSet/>
      <dgm:spPr/>
      <dgm:t>
        <a:bodyPr/>
        <a:lstStyle/>
        <a:p>
          <a:endParaRPr lang="es-AR"/>
        </a:p>
      </dgm:t>
    </dgm:pt>
    <dgm:pt modelId="{3B9A4E44-09BA-49E3-BB7A-B7AB33A765E5}" type="sibTrans" cxnId="{7130E3F5-10ED-4508-8B9A-65C5ACF84B03}">
      <dgm:prSet/>
      <dgm:spPr/>
      <dgm:t>
        <a:bodyPr/>
        <a:lstStyle/>
        <a:p>
          <a:endParaRPr lang="es-AR"/>
        </a:p>
      </dgm:t>
    </dgm:pt>
    <dgm:pt modelId="{6C201876-47B4-4837-ADB8-7634C78A1142}">
      <dgm:prSet/>
      <dgm:spPr/>
      <dgm:t>
        <a:bodyPr/>
        <a:lstStyle/>
        <a:p>
          <a:pPr rtl="0"/>
          <a:r>
            <a:rPr lang="es-AR" dirty="0" smtClean="0"/>
            <a:t>Ambiente virtualizado</a:t>
          </a:r>
          <a:endParaRPr lang="es-AR" dirty="0"/>
        </a:p>
      </dgm:t>
    </dgm:pt>
    <dgm:pt modelId="{6A639ACB-601D-48BA-A60B-E54DB5A1C276}" type="parTrans" cxnId="{E171F143-A348-42C1-A120-DA9AE5CD465D}">
      <dgm:prSet/>
      <dgm:spPr/>
      <dgm:t>
        <a:bodyPr/>
        <a:lstStyle/>
        <a:p>
          <a:endParaRPr lang="es-AR"/>
        </a:p>
      </dgm:t>
    </dgm:pt>
    <dgm:pt modelId="{68B0E920-03AF-4EED-9E0B-C79CE815665C}" type="sibTrans" cxnId="{E171F143-A348-42C1-A120-DA9AE5CD465D}">
      <dgm:prSet/>
      <dgm:spPr/>
      <dgm:t>
        <a:bodyPr/>
        <a:lstStyle/>
        <a:p>
          <a:endParaRPr lang="es-AR"/>
        </a:p>
      </dgm:t>
    </dgm:pt>
    <dgm:pt modelId="{1FB0E5DE-41C1-4BEA-9154-0F0F214CF0CC}">
      <dgm:prSet/>
      <dgm:spPr/>
      <dgm:t>
        <a:bodyPr/>
        <a:lstStyle/>
        <a:p>
          <a:pPr rtl="0"/>
          <a:r>
            <a:rPr lang="es-AR" dirty="0" smtClean="0"/>
            <a:t>Aplicación de inyección y análisis</a:t>
          </a:r>
          <a:endParaRPr lang="es-AR" dirty="0"/>
        </a:p>
      </dgm:t>
    </dgm:pt>
    <dgm:pt modelId="{15566CC2-0C30-4991-B242-92177612ACED}" type="parTrans" cxnId="{8A7C3343-C8BC-44C0-8B52-1AF3A639EE9F}">
      <dgm:prSet/>
      <dgm:spPr/>
      <dgm:t>
        <a:bodyPr/>
        <a:lstStyle/>
        <a:p>
          <a:endParaRPr lang="es-AR"/>
        </a:p>
      </dgm:t>
    </dgm:pt>
    <dgm:pt modelId="{712FEC23-C187-42DB-B364-D7FE31DE7A96}" type="sibTrans" cxnId="{8A7C3343-C8BC-44C0-8B52-1AF3A639EE9F}">
      <dgm:prSet/>
      <dgm:spPr/>
      <dgm:t>
        <a:bodyPr/>
        <a:lstStyle/>
        <a:p>
          <a:endParaRPr lang="es-AR"/>
        </a:p>
      </dgm:t>
    </dgm:pt>
    <dgm:pt modelId="{1DB1CF4C-3721-48A3-A006-6396E9D8EB3C}">
      <dgm:prSet/>
      <dgm:spPr/>
      <dgm:t>
        <a:bodyPr/>
        <a:lstStyle/>
        <a:p>
          <a:pPr rtl="0"/>
          <a:endParaRPr lang="es-AR" dirty="0"/>
        </a:p>
      </dgm:t>
    </dgm:pt>
    <dgm:pt modelId="{0C36E746-5E0D-4DA0-B221-00D83B67D972}" type="parTrans" cxnId="{49F0F417-63B7-4C0A-93C8-9EC66C4C9A29}">
      <dgm:prSet/>
      <dgm:spPr/>
    </dgm:pt>
    <dgm:pt modelId="{A5C62536-BFD7-4C68-BB98-3D8C218F7246}" type="sibTrans" cxnId="{49F0F417-63B7-4C0A-93C8-9EC66C4C9A29}">
      <dgm:prSet/>
      <dgm:spPr/>
    </dgm:pt>
    <dgm:pt modelId="{5F756E09-E2C4-473D-A2FE-4ECF3FF0FF8F}">
      <dgm:prSet/>
      <dgm:spPr/>
      <dgm:t>
        <a:bodyPr/>
        <a:lstStyle/>
        <a:p>
          <a:pPr rtl="0"/>
          <a:endParaRPr lang="es-AR" dirty="0"/>
        </a:p>
      </dgm:t>
    </dgm:pt>
    <dgm:pt modelId="{10C2D6CB-246E-4DE9-BA2D-CAAB0A803206}" type="parTrans" cxnId="{7247D70A-F92F-4FD7-8D88-A02979CE2550}">
      <dgm:prSet/>
      <dgm:spPr/>
    </dgm:pt>
    <dgm:pt modelId="{14B19A7D-2D02-416A-BC65-472122B7FA1F}" type="sibTrans" cxnId="{7247D70A-F92F-4FD7-8D88-A02979CE2550}">
      <dgm:prSet/>
      <dgm:spPr/>
    </dgm:pt>
    <dgm:pt modelId="{04A03171-29F1-4C1D-AD98-0E6C9C32A7A2}">
      <dgm:prSet/>
      <dgm:spPr/>
      <dgm:t>
        <a:bodyPr/>
        <a:lstStyle/>
        <a:p>
          <a:pPr rtl="0"/>
          <a:endParaRPr lang="es-AR" dirty="0"/>
        </a:p>
      </dgm:t>
    </dgm:pt>
    <dgm:pt modelId="{824BFD88-B68B-4FC1-8D92-099F8DD45F1A}" type="parTrans" cxnId="{7B8D0D84-0DE5-4413-A091-2B4CF68497E2}">
      <dgm:prSet/>
      <dgm:spPr/>
    </dgm:pt>
    <dgm:pt modelId="{642E5A8E-19BE-4FC2-ABA4-C3B7AD61268B}" type="sibTrans" cxnId="{7B8D0D84-0DE5-4413-A091-2B4CF68497E2}">
      <dgm:prSet/>
      <dgm:spPr/>
    </dgm:pt>
    <dgm:pt modelId="{7F271AC6-E2E8-427D-B6A4-618241D2FDAA}" type="pres">
      <dgm:prSet presAssocID="{44708C06-303B-4ACD-B2F0-E95A20B60BB9}" presName="linear" presStyleCnt="0">
        <dgm:presLayoutVars>
          <dgm:animLvl val="lvl"/>
          <dgm:resizeHandles val="exact"/>
        </dgm:presLayoutVars>
      </dgm:prSet>
      <dgm:spPr/>
      <dgm:t>
        <a:bodyPr/>
        <a:lstStyle/>
        <a:p>
          <a:endParaRPr lang="es-AR"/>
        </a:p>
      </dgm:t>
    </dgm:pt>
    <dgm:pt modelId="{41C04F8C-558E-4A38-8464-2044A2BC12CB}" type="pres">
      <dgm:prSet presAssocID="{C61D11BB-4595-44F9-9B5E-8C420BA3F5E4}" presName="parentText" presStyleLbl="node1" presStyleIdx="0" presStyleCnt="4">
        <dgm:presLayoutVars>
          <dgm:chMax val="0"/>
          <dgm:bulletEnabled val="1"/>
        </dgm:presLayoutVars>
      </dgm:prSet>
      <dgm:spPr/>
      <dgm:t>
        <a:bodyPr/>
        <a:lstStyle/>
        <a:p>
          <a:endParaRPr lang="es-AR"/>
        </a:p>
      </dgm:t>
    </dgm:pt>
    <dgm:pt modelId="{A96A0ECB-4E20-4C79-80BC-75B0D3A2CF5E}" type="pres">
      <dgm:prSet presAssocID="{C61D11BB-4595-44F9-9B5E-8C420BA3F5E4}" presName="childText" presStyleLbl="revTx" presStyleIdx="0" presStyleCnt="4">
        <dgm:presLayoutVars>
          <dgm:bulletEnabled val="1"/>
        </dgm:presLayoutVars>
      </dgm:prSet>
      <dgm:spPr/>
      <dgm:t>
        <a:bodyPr/>
        <a:lstStyle/>
        <a:p>
          <a:endParaRPr lang="es-AR"/>
        </a:p>
      </dgm:t>
    </dgm:pt>
    <dgm:pt modelId="{0263673B-FFC8-4AF0-A80C-2B148C294C2A}" type="pres">
      <dgm:prSet presAssocID="{F6FCA15E-1300-49D8-9A19-C767DAC04A99}" presName="parentText" presStyleLbl="node1" presStyleIdx="1" presStyleCnt="4">
        <dgm:presLayoutVars>
          <dgm:chMax val="0"/>
          <dgm:bulletEnabled val="1"/>
        </dgm:presLayoutVars>
      </dgm:prSet>
      <dgm:spPr/>
      <dgm:t>
        <a:bodyPr/>
        <a:lstStyle/>
        <a:p>
          <a:endParaRPr lang="es-AR"/>
        </a:p>
      </dgm:t>
    </dgm:pt>
    <dgm:pt modelId="{5C6BCDC5-01CD-4D3A-AFDA-D028DCC208E0}" type="pres">
      <dgm:prSet presAssocID="{F6FCA15E-1300-49D8-9A19-C767DAC04A99}" presName="childText" presStyleLbl="revTx" presStyleIdx="1" presStyleCnt="4">
        <dgm:presLayoutVars>
          <dgm:bulletEnabled val="1"/>
        </dgm:presLayoutVars>
      </dgm:prSet>
      <dgm:spPr/>
      <dgm:t>
        <a:bodyPr/>
        <a:lstStyle/>
        <a:p>
          <a:endParaRPr lang="es-AR"/>
        </a:p>
      </dgm:t>
    </dgm:pt>
    <dgm:pt modelId="{33777C9F-EE64-4B2F-BF3D-9063802483F3}" type="pres">
      <dgm:prSet presAssocID="{5B8C8160-6E2D-453A-82E5-25B4F9620211}" presName="parentText" presStyleLbl="node1" presStyleIdx="2" presStyleCnt="4">
        <dgm:presLayoutVars>
          <dgm:chMax val="0"/>
          <dgm:bulletEnabled val="1"/>
        </dgm:presLayoutVars>
      </dgm:prSet>
      <dgm:spPr/>
      <dgm:t>
        <a:bodyPr/>
        <a:lstStyle/>
        <a:p>
          <a:endParaRPr lang="es-AR"/>
        </a:p>
      </dgm:t>
    </dgm:pt>
    <dgm:pt modelId="{09EBEF52-6D08-4CB1-8BDA-3D44D2BF50F5}" type="pres">
      <dgm:prSet presAssocID="{5B8C8160-6E2D-453A-82E5-25B4F9620211}" presName="childText" presStyleLbl="revTx" presStyleIdx="2" presStyleCnt="4">
        <dgm:presLayoutVars>
          <dgm:bulletEnabled val="1"/>
        </dgm:presLayoutVars>
      </dgm:prSet>
      <dgm:spPr/>
      <dgm:t>
        <a:bodyPr/>
        <a:lstStyle/>
        <a:p>
          <a:endParaRPr lang="es-AR"/>
        </a:p>
      </dgm:t>
    </dgm:pt>
    <dgm:pt modelId="{48B1F019-1CE6-479A-AD63-543121743A8A}" type="pres">
      <dgm:prSet presAssocID="{3F3E3B4C-AC38-4B0D-8B13-27C9B6E4981F}" presName="parentText" presStyleLbl="node1" presStyleIdx="3" presStyleCnt="4">
        <dgm:presLayoutVars>
          <dgm:chMax val="0"/>
          <dgm:bulletEnabled val="1"/>
        </dgm:presLayoutVars>
      </dgm:prSet>
      <dgm:spPr/>
      <dgm:t>
        <a:bodyPr/>
        <a:lstStyle/>
        <a:p>
          <a:endParaRPr lang="es-AR"/>
        </a:p>
      </dgm:t>
    </dgm:pt>
    <dgm:pt modelId="{41659F7B-4944-4AB4-A655-69C3BEDC0729}" type="pres">
      <dgm:prSet presAssocID="{3F3E3B4C-AC38-4B0D-8B13-27C9B6E4981F}" presName="childText" presStyleLbl="revTx" presStyleIdx="3" presStyleCnt="4">
        <dgm:presLayoutVars>
          <dgm:bulletEnabled val="1"/>
        </dgm:presLayoutVars>
      </dgm:prSet>
      <dgm:spPr/>
      <dgm:t>
        <a:bodyPr/>
        <a:lstStyle/>
        <a:p>
          <a:endParaRPr lang="es-AR"/>
        </a:p>
      </dgm:t>
    </dgm:pt>
  </dgm:ptLst>
  <dgm:cxnLst>
    <dgm:cxn modelId="{A74FB74D-DB87-4FE9-92C4-6C4897056853}" type="presOf" srcId="{F6FCA15E-1300-49D8-9A19-C767DAC04A99}" destId="{0263673B-FFC8-4AF0-A80C-2B148C294C2A}" srcOrd="0" destOrd="0" presId="urn:microsoft.com/office/officeart/2005/8/layout/vList2"/>
    <dgm:cxn modelId="{62F41945-6A41-4B53-A6C6-42753AD08022}" type="presOf" srcId="{2609228E-A5C0-45E4-9F6E-5C9B111A848C}" destId="{5C6BCDC5-01CD-4D3A-AFDA-D028DCC208E0}" srcOrd="0" destOrd="2" presId="urn:microsoft.com/office/officeart/2005/8/layout/vList2"/>
    <dgm:cxn modelId="{7247D70A-F92F-4FD7-8D88-A02979CE2550}" srcId="{F6FCA15E-1300-49D8-9A19-C767DAC04A99}" destId="{5F756E09-E2C4-473D-A2FE-4ECF3FF0FF8F}" srcOrd="4" destOrd="0" parTransId="{10C2D6CB-246E-4DE9-BA2D-CAAB0A803206}" sibTransId="{14B19A7D-2D02-416A-BC65-472122B7FA1F}"/>
    <dgm:cxn modelId="{0FE424BD-1081-4F1C-970B-4305460D8826}" type="presOf" srcId="{C61D11BB-4595-44F9-9B5E-8C420BA3F5E4}" destId="{41C04F8C-558E-4A38-8464-2044A2BC12CB}" srcOrd="0" destOrd="0" presId="urn:microsoft.com/office/officeart/2005/8/layout/vList2"/>
    <dgm:cxn modelId="{9EA03525-63FB-4A7C-8D89-963CDFCC6D5B}" type="presOf" srcId="{3F3E3B4C-AC38-4B0D-8B13-27C9B6E4981F}" destId="{48B1F019-1CE6-479A-AD63-543121743A8A}" srcOrd="0" destOrd="0" presId="urn:microsoft.com/office/officeart/2005/8/layout/vList2"/>
    <dgm:cxn modelId="{28142634-20E2-4643-8EB4-4A3757B13D3A}" type="presOf" srcId="{D1C33119-F6AC-4A72-9974-0744D31A8D38}" destId="{09EBEF52-6D08-4CB1-8BDA-3D44D2BF50F5}" srcOrd="0" destOrd="1" presId="urn:microsoft.com/office/officeart/2005/8/layout/vList2"/>
    <dgm:cxn modelId="{25E6FEA1-7E68-454F-B1F5-623E9F3A2652}" type="presOf" srcId="{B3D9C1D0-DA6A-4A50-BC35-EB7AE3676D69}" destId="{5C6BCDC5-01CD-4D3A-AFDA-D028DCC208E0}" srcOrd="0" destOrd="3" presId="urn:microsoft.com/office/officeart/2005/8/layout/vList2"/>
    <dgm:cxn modelId="{FAFF7F74-4890-456C-84DB-1DAD1A8F5E4F}" type="presOf" srcId="{BDE75AA0-EEA2-4A2B-89AC-3ECE4A048F59}" destId="{5C6BCDC5-01CD-4D3A-AFDA-D028DCC208E0}" srcOrd="0" destOrd="0" presId="urn:microsoft.com/office/officeart/2005/8/layout/vList2"/>
    <dgm:cxn modelId="{AC5C21BE-50B9-4F69-9B10-790D0161C134}" srcId="{F6FCA15E-1300-49D8-9A19-C767DAC04A99}" destId="{BDE75AA0-EEA2-4A2B-89AC-3ECE4A048F59}" srcOrd="0" destOrd="0" parTransId="{69CE7B57-4C7A-420A-B169-FC6DA555A59F}" sibTransId="{36E1F3B8-BC97-4637-87DF-5DCBF2640188}"/>
    <dgm:cxn modelId="{941AA721-A6A2-404C-A9EB-2277D42172C8}" type="presOf" srcId="{61F8A37E-0714-4D1C-A7DF-93A477875FE8}" destId="{41659F7B-4944-4AB4-A655-69C3BEDC0729}" srcOrd="0" destOrd="2" presId="urn:microsoft.com/office/officeart/2005/8/layout/vList2"/>
    <dgm:cxn modelId="{CE789804-9959-403D-80D2-2C083B7E1B30}" srcId="{44708C06-303B-4ACD-B2F0-E95A20B60BB9}" destId="{5B8C8160-6E2D-453A-82E5-25B4F9620211}" srcOrd="2" destOrd="0" parTransId="{A6453594-D8D3-480C-8B11-5C2BBC675776}" sibTransId="{1C0F83EF-2519-4F01-9EDF-E51359C24296}"/>
    <dgm:cxn modelId="{A79A16A6-BDC2-4CB9-BEB9-C44C06051F03}" type="presOf" srcId="{1DB1CF4C-3721-48A3-A006-6396E9D8EB3C}" destId="{A96A0ECB-4E20-4C79-80BC-75B0D3A2CF5E}" srcOrd="0" destOrd="1" presId="urn:microsoft.com/office/officeart/2005/8/layout/vList2"/>
    <dgm:cxn modelId="{E171F143-A348-42C1-A120-DA9AE5CD465D}" srcId="{3F3E3B4C-AC38-4B0D-8B13-27C9B6E4981F}" destId="{6C201876-47B4-4837-ADB8-7634C78A1142}" srcOrd="3" destOrd="0" parTransId="{6A639ACB-601D-48BA-A60B-E54DB5A1C276}" sibTransId="{68B0E920-03AF-4EED-9E0B-C79CE815665C}"/>
    <dgm:cxn modelId="{4A83E82C-B457-41A9-B21D-24C01A146047}" type="presOf" srcId="{44708C06-303B-4ACD-B2F0-E95A20B60BB9}" destId="{7F271AC6-E2E8-427D-B6A4-618241D2FDAA}" srcOrd="0" destOrd="0" presId="urn:microsoft.com/office/officeart/2005/8/layout/vList2"/>
    <dgm:cxn modelId="{7DA24476-F8F6-4BD1-A555-1A506B7044F8}" srcId="{F6FCA15E-1300-49D8-9A19-C767DAC04A99}" destId="{2609228E-A5C0-45E4-9F6E-5C9B111A848C}" srcOrd="2" destOrd="0" parTransId="{D353A636-0730-48FE-A09C-2C55CB54703A}" sibTransId="{B367BEDE-186C-435D-B6AC-82224FC26007}"/>
    <dgm:cxn modelId="{3B4A34F8-1245-411D-84EA-0D2354067FF4}" type="presOf" srcId="{E5C40602-EE8D-416D-8B3B-4E24090647F3}" destId="{5C6BCDC5-01CD-4D3A-AFDA-D028DCC208E0}" srcOrd="0" destOrd="1" presId="urn:microsoft.com/office/officeart/2005/8/layout/vList2"/>
    <dgm:cxn modelId="{49F0F417-63B7-4C0A-93C8-9EC66C4C9A29}" srcId="{C61D11BB-4595-44F9-9B5E-8C420BA3F5E4}" destId="{1DB1CF4C-3721-48A3-A006-6396E9D8EB3C}" srcOrd="1" destOrd="0" parTransId="{0C36E746-5E0D-4DA0-B221-00D83B67D972}" sibTransId="{A5C62536-BFD7-4C68-BB98-3D8C218F7246}"/>
    <dgm:cxn modelId="{538E0F94-2D8F-4274-AF37-252315CC096F}" type="presOf" srcId="{1A5928DB-AEEF-4FE0-BF3F-E22BAEBAD252}" destId="{A96A0ECB-4E20-4C79-80BC-75B0D3A2CF5E}" srcOrd="0" destOrd="0" presId="urn:microsoft.com/office/officeart/2005/8/layout/vList2"/>
    <dgm:cxn modelId="{47C68A86-1C97-4499-9118-12EC4FB5B564}" type="presOf" srcId="{22DAB7B7-9FCC-4314-8C69-19D53AC134A4}" destId="{41659F7B-4944-4AB4-A655-69C3BEDC0729}" srcOrd="0" destOrd="0" presId="urn:microsoft.com/office/officeart/2005/8/layout/vList2"/>
    <dgm:cxn modelId="{7B8D0D84-0DE5-4413-A091-2B4CF68497E2}" srcId="{5B8C8160-6E2D-453A-82E5-25B4F9620211}" destId="{04A03171-29F1-4C1D-AD98-0E6C9C32A7A2}" srcOrd="2" destOrd="0" parTransId="{824BFD88-B68B-4FC1-8D92-099F8DD45F1A}" sibTransId="{642E5A8E-19BE-4FC2-ABA4-C3B7AD61268B}"/>
    <dgm:cxn modelId="{7130E3F5-10ED-4508-8B9A-65C5ACF84B03}" srcId="{3F3E3B4C-AC38-4B0D-8B13-27C9B6E4981F}" destId="{61F8A37E-0714-4D1C-A7DF-93A477875FE8}" srcOrd="2" destOrd="0" parTransId="{18A8226E-F374-44B5-9039-674732B45051}" sibTransId="{3B9A4E44-09BA-49E3-BB7A-B7AB33A765E5}"/>
    <dgm:cxn modelId="{F20180E2-E88C-4C99-8D06-957A116888C3}" type="presOf" srcId="{6419DD54-EFF8-49D1-B2CF-8A9003CD53A6}" destId="{41659F7B-4944-4AB4-A655-69C3BEDC0729}" srcOrd="0" destOrd="1" presId="urn:microsoft.com/office/officeart/2005/8/layout/vList2"/>
    <dgm:cxn modelId="{BD83AFB1-C612-4F11-9696-168A03569DF6}" srcId="{3F3E3B4C-AC38-4B0D-8B13-27C9B6E4981F}" destId="{22DAB7B7-9FCC-4314-8C69-19D53AC134A4}" srcOrd="0" destOrd="0" parTransId="{6FCCD2BE-C098-4989-BCD2-3EB576FED68B}" sibTransId="{529544D2-0EA8-4D51-8E24-63459470924B}"/>
    <dgm:cxn modelId="{C2C009DE-3C63-4820-AC98-5B1ABC1A5D58}" type="presOf" srcId="{04A03171-29F1-4C1D-AD98-0E6C9C32A7A2}" destId="{09EBEF52-6D08-4CB1-8BDA-3D44D2BF50F5}" srcOrd="0" destOrd="2" presId="urn:microsoft.com/office/officeart/2005/8/layout/vList2"/>
    <dgm:cxn modelId="{7C2EF9DF-81A6-4C46-94BD-456095DFA23A}" type="presOf" srcId="{5F756E09-E2C4-473D-A2FE-4ECF3FF0FF8F}" destId="{5C6BCDC5-01CD-4D3A-AFDA-D028DCC208E0}" srcOrd="0" destOrd="4" presId="urn:microsoft.com/office/officeart/2005/8/layout/vList2"/>
    <dgm:cxn modelId="{6CAC1002-AA3E-4086-94DD-76524BA38AF8}" type="presOf" srcId="{3EFC9B20-0D65-40DE-BD51-0F18C3914B4D}" destId="{09EBEF52-6D08-4CB1-8BDA-3D44D2BF50F5}" srcOrd="0" destOrd="0" presId="urn:microsoft.com/office/officeart/2005/8/layout/vList2"/>
    <dgm:cxn modelId="{E6BFC30D-E97B-4A5B-B4C0-3BE022BE8ED1}" srcId="{44708C06-303B-4ACD-B2F0-E95A20B60BB9}" destId="{C61D11BB-4595-44F9-9B5E-8C420BA3F5E4}" srcOrd="0" destOrd="0" parTransId="{15384DF1-5386-40C4-84D3-E7302A1786F5}" sibTransId="{2771041C-2B15-40FF-AA58-C48C4E218F80}"/>
    <dgm:cxn modelId="{5B95B6E2-0255-4DD5-BA86-A449E36D0794}" srcId="{C61D11BB-4595-44F9-9B5E-8C420BA3F5E4}" destId="{1A5928DB-AEEF-4FE0-BF3F-E22BAEBAD252}" srcOrd="0" destOrd="0" parTransId="{1BE43270-4DE6-4692-A9BF-9D84E038AA50}" sibTransId="{E9A7AC35-C9B8-442C-A7A7-EA4E6768D458}"/>
    <dgm:cxn modelId="{B6122A58-176B-4A1F-9D1E-9715D4C91A21}" type="presOf" srcId="{5B8C8160-6E2D-453A-82E5-25B4F9620211}" destId="{33777C9F-EE64-4B2F-BF3D-9063802483F3}" srcOrd="0" destOrd="0" presId="urn:microsoft.com/office/officeart/2005/8/layout/vList2"/>
    <dgm:cxn modelId="{15A114B3-475E-4011-B6DC-895210A6BB0D}" srcId="{F6FCA15E-1300-49D8-9A19-C767DAC04A99}" destId="{B3D9C1D0-DA6A-4A50-BC35-EB7AE3676D69}" srcOrd="3" destOrd="0" parTransId="{43562CBA-F6DF-4D91-98F2-8D6CC78819DB}" sibTransId="{D4A5C3C4-FFD7-4AF2-9613-450BCBC30B7C}"/>
    <dgm:cxn modelId="{774117A1-A2BA-4D6A-8CF7-669C5C9CE060}" srcId="{5B8C8160-6E2D-453A-82E5-25B4F9620211}" destId="{3EFC9B20-0D65-40DE-BD51-0F18C3914B4D}" srcOrd="0" destOrd="0" parTransId="{375342D0-0E7C-472F-9387-F85C86F8AC6E}" sibTransId="{6174BE1F-E6DC-4C58-9B6F-E2D613EC8DC1}"/>
    <dgm:cxn modelId="{3DD0EAF7-B022-46A8-9625-DCB54A1CA9BE}" srcId="{3F3E3B4C-AC38-4B0D-8B13-27C9B6E4981F}" destId="{6419DD54-EFF8-49D1-B2CF-8A9003CD53A6}" srcOrd="1" destOrd="0" parTransId="{EC182054-FA18-41C9-BF00-D96E3EC15466}" sibTransId="{9D6A092A-9F8F-4B40-8EEC-D7854D7AAB0C}"/>
    <dgm:cxn modelId="{2F263517-2BA6-4A2D-92DC-D6AE3842B6A9}" srcId="{F6FCA15E-1300-49D8-9A19-C767DAC04A99}" destId="{E5C40602-EE8D-416D-8B3B-4E24090647F3}" srcOrd="1" destOrd="0" parTransId="{61C1665E-BC54-40A4-A192-572D08462FED}" sibTransId="{3D00C0E7-B3E1-47C6-9284-49D4C6FC867E}"/>
    <dgm:cxn modelId="{347C2707-6245-4CB7-AD9B-A175E2CAD7CA}" srcId="{5B8C8160-6E2D-453A-82E5-25B4F9620211}" destId="{D1C33119-F6AC-4A72-9974-0744D31A8D38}" srcOrd="1" destOrd="0" parTransId="{2197E47F-13FA-442F-9234-289155102AE8}" sibTransId="{026A4729-75BC-4554-BB2A-8D66B8E83071}"/>
    <dgm:cxn modelId="{D5F8F66A-06F1-41DE-A50D-343DB473E168}" srcId="{44708C06-303B-4ACD-B2F0-E95A20B60BB9}" destId="{3F3E3B4C-AC38-4B0D-8B13-27C9B6E4981F}" srcOrd="3" destOrd="0" parTransId="{1CF03068-2342-45E0-9E27-10C6A6C6B73E}" sibTransId="{843E94E1-C3F0-4544-A729-0E83147B36CD}"/>
    <dgm:cxn modelId="{74214114-511C-42B1-9F94-A75CEC860BC2}" type="presOf" srcId="{1FB0E5DE-41C1-4BEA-9154-0F0F214CF0CC}" destId="{41659F7B-4944-4AB4-A655-69C3BEDC0729}" srcOrd="0" destOrd="4" presId="urn:microsoft.com/office/officeart/2005/8/layout/vList2"/>
    <dgm:cxn modelId="{CB20EC5D-3E79-4D8A-9399-23E529929BCA}" type="presOf" srcId="{6C201876-47B4-4837-ADB8-7634C78A1142}" destId="{41659F7B-4944-4AB4-A655-69C3BEDC0729}" srcOrd="0" destOrd="3" presId="urn:microsoft.com/office/officeart/2005/8/layout/vList2"/>
    <dgm:cxn modelId="{D96B73A6-972C-4F9D-8490-A56AFD82B2C7}" srcId="{44708C06-303B-4ACD-B2F0-E95A20B60BB9}" destId="{F6FCA15E-1300-49D8-9A19-C767DAC04A99}" srcOrd="1" destOrd="0" parTransId="{A74BA5E5-A53D-4F3D-ACFA-961BF5125D5C}" sibTransId="{BA5F5378-9587-4492-B23F-3934CB1A0707}"/>
    <dgm:cxn modelId="{8A7C3343-C8BC-44C0-8B52-1AF3A639EE9F}" srcId="{3F3E3B4C-AC38-4B0D-8B13-27C9B6E4981F}" destId="{1FB0E5DE-41C1-4BEA-9154-0F0F214CF0CC}" srcOrd="4" destOrd="0" parTransId="{15566CC2-0C30-4991-B242-92177612ACED}" sibTransId="{712FEC23-C187-42DB-B364-D7FE31DE7A96}"/>
    <dgm:cxn modelId="{4D2EE230-6158-4976-9F56-5D4016CEB4D1}" type="presParOf" srcId="{7F271AC6-E2E8-427D-B6A4-618241D2FDAA}" destId="{41C04F8C-558E-4A38-8464-2044A2BC12CB}" srcOrd="0" destOrd="0" presId="urn:microsoft.com/office/officeart/2005/8/layout/vList2"/>
    <dgm:cxn modelId="{07E74A2A-FD02-4CBC-A231-68E9E8FA1FF1}" type="presParOf" srcId="{7F271AC6-E2E8-427D-B6A4-618241D2FDAA}" destId="{A96A0ECB-4E20-4C79-80BC-75B0D3A2CF5E}" srcOrd="1" destOrd="0" presId="urn:microsoft.com/office/officeart/2005/8/layout/vList2"/>
    <dgm:cxn modelId="{4144901A-EA25-4F23-B20C-59D7B4EC93EB}" type="presParOf" srcId="{7F271AC6-E2E8-427D-B6A4-618241D2FDAA}" destId="{0263673B-FFC8-4AF0-A80C-2B148C294C2A}" srcOrd="2" destOrd="0" presId="urn:microsoft.com/office/officeart/2005/8/layout/vList2"/>
    <dgm:cxn modelId="{AA93604D-D90F-453D-80D1-57A3F4969A60}" type="presParOf" srcId="{7F271AC6-E2E8-427D-B6A4-618241D2FDAA}" destId="{5C6BCDC5-01CD-4D3A-AFDA-D028DCC208E0}" srcOrd="3" destOrd="0" presId="urn:microsoft.com/office/officeart/2005/8/layout/vList2"/>
    <dgm:cxn modelId="{A2882864-A0FF-4874-8DF8-E839B5D5E51A}" type="presParOf" srcId="{7F271AC6-E2E8-427D-B6A4-618241D2FDAA}" destId="{33777C9F-EE64-4B2F-BF3D-9063802483F3}" srcOrd="4" destOrd="0" presId="urn:microsoft.com/office/officeart/2005/8/layout/vList2"/>
    <dgm:cxn modelId="{C76D2380-F430-4D22-B924-1B72B333320E}" type="presParOf" srcId="{7F271AC6-E2E8-427D-B6A4-618241D2FDAA}" destId="{09EBEF52-6D08-4CB1-8BDA-3D44D2BF50F5}" srcOrd="5" destOrd="0" presId="urn:microsoft.com/office/officeart/2005/8/layout/vList2"/>
    <dgm:cxn modelId="{DB5B74AE-0A57-47C0-B97C-1FCA7E4AAC95}" type="presParOf" srcId="{7F271AC6-E2E8-427D-B6A4-618241D2FDAA}" destId="{48B1F019-1CE6-479A-AD63-543121743A8A}" srcOrd="6" destOrd="0" presId="urn:microsoft.com/office/officeart/2005/8/layout/vList2"/>
    <dgm:cxn modelId="{B1B1D40B-BA03-487C-9312-DDD89174F1AE}" type="presParOf" srcId="{7F271AC6-E2E8-427D-B6A4-618241D2FDAA}" destId="{41659F7B-4944-4AB4-A655-69C3BEDC0729}"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D985B0-F992-41C0-A0DF-DB763467528A}" type="doc">
      <dgm:prSet loTypeId="urn:microsoft.com/office/officeart/2005/8/layout/hList2#1" loCatId="relationship" qsTypeId="urn:microsoft.com/office/officeart/2005/8/quickstyle/simple4" qsCatId="simple" csTypeId="urn:microsoft.com/office/officeart/2005/8/colors/accent1_2" csCatId="accent1" phldr="1"/>
      <dgm:spPr/>
      <dgm:t>
        <a:bodyPr/>
        <a:lstStyle/>
        <a:p>
          <a:endParaRPr lang="es-AR"/>
        </a:p>
      </dgm:t>
    </dgm:pt>
    <dgm:pt modelId="{6AAD33D9-E471-40F5-8F70-80606C79DA9D}">
      <dgm:prSet phldrT="[Texto]"/>
      <dgm:spPr/>
      <dgm:t>
        <a:bodyPr/>
        <a:lstStyle/>
        <a:p>
          <a:r>
            <a:rPr lang="es-AR" dirty="0" smtClean="0"/>
            <a:t>Codificación</a:t>
          </a:r>
          <a:endParaRPr lang="es-AR" dirty="0"/>
        </a:p>
      </dgm:t>
    </dgm:pt>
    <dgm:pt modelId="{D7EADBF8-7F70-4B23-AE49-BC3FD68BDD34}" type="parTrans" cxnId="{5D979F65-1D02-4753-86D0-562C2E6BACCD}">
      <dgm:prSet/>
      <dgm:spPr/>
      <dgm:t>
        <a:bodyPr/>
        <a:lstStyle/>
        <a:p>
          <a:endParaRPr lang="es-AR"/>
        </a:p>
      </dgm:t>
    </dgm:pt>
    <dgm:pt modelId="{FB7DE2E2-3903-4C74-B456-BDE81F5DFC0E}" type="sibTrans" cxnId="{5D979F65-1D02-4753-86D0-562C2E6BACCD}">
      <dgm:prSet/>
      <dgm:spPr/>
      <dgm:t>
        <a:bodyPr/>
        <a:lstStyle/>
        <a:p>
          <a:endParaRPr lang="es-AR"/>
        </a:p>
      </dgm:t>
    </dgm:pt>
    <dgm:pt modelId="{F247B72D-C90A-484E-81DD-67ECFE5B50BF}">
      <dgm:prSet phldrT="[Texto]"/>
      <dgm:spPr/>
      <dgm:t>
        <a:bodyPr/>
        <a:lstStyle/>
        <a:p>
          <a:r>
            <a:rPr lang="es-AR" dirty="0" smtClean="0"/>
            <a:t>Análisis, y elección del lenguaje de programación</a:t>
          </a:r>
          <a:endParaRPr lang="es-AR" dirty="0"/>
        </a:p>
      </dgm:t>
    </dgm:pt>
    <dgm:pt modelId="{EF1DEB93-E69B-4B18-B98E-89D0BBBDE714}" type="parTrans" cxnId="{E37D875E-080E-40CA-9627-C496281EEEC9}">
      <dgm:prSet/>
      <dgm:spPr/>
      <dgm:t>
        <a:bodyPr/>
        <a:lstStyle/>
        <a:p>
          <a:endParaRPr lang="es-AR"/>
        </a:p>
      </dgm:t>
    </dgm:pt>
    <dgm:pt modelId="{670C7075-97B7-4D27-B447-DFFF0578222A}" type="sibTrans" cxnId="{E37D875E-080E-40CA-9627-C496281EEEC9}">
      <dgm:prSet/>
      <dgm:spPr/>
      <dgm:t>
        <a:bodyPr/>
        <a:lstStyle/>
        <a:p>
          <a:endParaRPr lang="es-AR"/>
        </a:p>
      </dgm:t>
    </dgm:pt>
    <dgm:pt modelId="{C8B4E141-47F4-435C-B9AD-CE9B2E64C7D8}">
      <dgm:prSet phldrT="[Texto]"/>
      <dgm:spPr/>
      <dgm:t>
        <a:bodyPr/>
        <a:lstStyle/>
        <a:p>
          <a:r>
            <a:rPr lang="es-AR" dirty="0" smtClean="0"/>
            <a:t>Inyección</a:t>
          </a:r>
          <a:endParaRPr lang="es-AR" dirty="0"/>
        </a:p>
      </dgm:t>
    </dgm:pt>
    <dgm:pt modelId="{0755C8AF-AAB2-4320-B208-FFCB7E09452F}" type="parTrans" cxnId="{65E964B4-BC5A-488B-BDAA-75F6A2A80999}">
      <dgm:prSet/>
      <dgm:spPr/>
      <dgm:t>
        <a:bodyPr/>
        <a:lstStyle/>
        <a:p>
          <a:endParaRPr lang="es-AR"/>
        </a:p>
      </dgm:t>
    </dgm:pt>
    <dgm:pt modelId="{2AA3184F-321F-4CBF-B6F5-1D246071B80D}" type="sibTrans" cxnId="{65E964B4-BC5A-488B-BDAA-75F6A2A80999}">
      <dgm:prSet/>
      <dgm:spPr/>
      <dgm:t>
        <a:bodyPr/>
        <a:lstStyle/>
        <a:p>
          <a:endParaRPr lang="es-AR"/>
        </a:p>
      </dgm:t>
    </dgm:pt>
    <dgm:pt modelId="{2F1CEF04-5660-4FA5-9571-4DD58E31BD40}">
      <dgm:prSet phldrT="[Texto]"/>
      <dgm:spPr/>
      <dgm:t>
        <a:bodyPr/>
        <a:lstStyle/>
        <a:p>
          <a:r>
            <a:rPr lang="es-AR" dirty="0" smtClean="0"/>
            <a:t>Determinación de los puntos de inyección.</a:t>
          </a:r>
          <a:endParaRPr lang="es-AR" dirty="0"/>
        </a:p>
      </dgm:t>
    </dgm:pt>
    <dgm:pt modelId="{3F9F8332-1D8E-40F4-BB5E-24F4859DFEE6}" type="parTrans" cxnId="{064558C0-4CDF-4151-954F-688F1E31D79B}">
      <dgm:prSet/>
      <dgm:spPr/>
      <dgm:t>
        <a:bodyPr/>
        <a:lstStyle/>
        <a:p>
          <a:endParaRPr lang="es-AR"/>
        </a:p>
      </dgm:t>
    </dgm:pt>
    <dgm:pt modelId="{355C7632-D6D6-4B6E-BBE8-90B61ED5D615}" type="sibTrans" cxnId="{064558C0-4CDF-4151-954F-688F1E31D79B}">
      <dgm:prSet/>
      <dgm:spPr/>
      <dgm:t>
        <a:bodyPr/>
        <a:lstStyle/>
        <a:p>
          <a:endParaRPr lang="es-AR"/>
        </a:p>
      </dgm:t>
    </dgm:pt>
    <dgm:pt modelId="{19FB82D1-DA9C-4A9F-996F-5D6E94120F2C}">
      <dgm:prSet phldrT="[Texto]"/>
      <dgm:spPr/>
      <dgm:t>
        <a:bodyPr/>
        <a:lstStyle/>
        <a:p>
          <a:r>
            <a:rPr lang="es-AR" dirty="0" smtClean="0"/>
            <a:t>Simulación</a:t>
          </a:r>
          <a:endParaRPr lang="es-AR" dirty="0"/>
        </a:p>
      </dgm:t>
    </dgm:pt>
    <dgm:pt modelId="{3FA3BD4A-306F-43A1-BE9B-308763BDC234}" type="parTrans" cxnId="{D84DC1BC-5C94-4F0C-A6F9-506128F5F6CF}">
      <dgm:prSet/>
      <dgm:spPr/>
      <dgm:t>
        <a:bodyPr/>
        <a:lstStyle/>
        <a:p>
          <a:endParaRPr lang="es-AR"/>
        </a:p>
      </dgm:t>
    </dgm:pt>
    <dgm:pt modelId="{DB1DECE1-2954-44CD-B5E0-392E74CFBD6F}" type="sibTrans" cxnId="{D84DC1BC-5C94-4F0C-A6F9-506128F5F6CF}">
      <dgm:prSet/>
      <dgm:spPr/>
      <dgm:t>
        <a:bodyPr/>
        <a:lstStyle/>
        <a:p>
          <a:endParaRPr lang="es-AR"/>
        </a:p>
      </dgm:t>
    </dgm:pt>
    <dgm:pt modelId="{D5728EDF-102F-4666-8B0F-3B97726BE7CA}">
      <dgm:prSet phldrT="[Texto]"/>
      <dgm:spPr/>
      <dgm:t>
        <a:bodyPr/>
        <a:lstStyle/>
        <a:p>
          <a:r>
            <a:rPr lang="es-AR" dirty="0" smtClean="0"/>
            <a:t>Configuración del ambiente virtualizado</a:t>
          </a:r>
          <a:endParaRPr lang="es-AR" dirty="0"/>
        </a:p>
      </dgm:t>
    </dgm:pt>
    <dgm:pt modelId="{C809EBC1-D936-4F1A-9DED-27C0E87A1C1C}" type="parTrans" cxnId="{61BD958A-1C36-40C2-BF56-99029960E866}">
      <dgm:prSet/>
      <dgm:spPr/>
      <dgm:t>
        <a:bodyPr/>
        <a:lstStyle/>
        <a:p>
          <a:endParaRPr lang="es-AR"/>
        </a:p>
      </dgm:t>
    </dgm:pt>
    <dgm:pt modelId="{41951E76-15CE-4879-A320-D3EDEF717F04}" type="sibTrans" cxnId="{61BD958A-1C36-40C2-BF56-99029960E866}">
      <dgm:prSet/>
      <dgm:spPr/>
      <dgm:t>
        <a:bodyPr/>
        <a:lstStyle/>
        <a:p>
          <a:endParaRPr lang="es-AR"/>
        </a:p>
      </dgm:t>
    </dgm:pt>
    <dgm:pt modelId="{12E3F15A-2AFE-4808-B727-C7AF52123798}">
      <dgm:prSet phldrT="[Texto]"/>
      <dgm:spPr/>
      <dgm:t>
        <a:bodyPr/>
        <a:lstStyle/>
        <a:p>
          <a:r>
            <a:rPr lang="es-AR" dirty="0" smtClean="0"/>
            <a:t>Pre-análisis</a:t>
          </a:r>
          <a:endParaRPr lang="es-AR" dirty="0"/>
        </a:p>
      </dgm:t>
    </dgm:pt>
    <dgm:pt modelId="{B679DC40-64DE-4885-A1D0-9D01CD8A863D}" type="parTrans" cxnId="{E35445DC-BE1D-4860-B351-3E587AEF8FC7}">
      <dgm:prSet/>
      <dgm:spPr/>
      <dgm:t>
        <a:bodyPr/>
        <a:lstStyle/>
        <a:p>
          <a:endParaRPr lang="es-AR"/>
        </a:p>
      </dgm:t>
    </dgm:pt>
    <dgm:pt modelId="{B5EA6FEA-9223-4997-8057-DF38C484678A}" type="sibTrans" cxnId="{E35445DC-BE1D-4860-B351-3E587AEF8FC7}">
      <dgm:prSet/>
      <dgm:spPr/>
      <dgm:t>
        <a:bodyPr/>
        <a:lstStyle/>
        <a:p>
          <a:endParaRPr lang="es-AR"/>
        </a:p>
      </dgm:t>
    </dgm:pt>
    <dgm:pt modelId="{4226B12D-E302-43AF-8B50-309C6137E5C3}">
      <dgm:prSet phldrT="[Texto]"/>
      <dgm:spPr/>
      <dgm:t>
        <a:bodyPr/>
        <a:lstStyle/>
        <a:p>
          <a:r>
            <a:rPr lang="es-AR" dirty="0" smtClean="0"/>
            <a:t>Generación automática de tablas</a:t>
          </a:r>
          <a:endParaRPr lang="es-AR" dirty="0"/>
        </a:p>
      </dgm:t>
    </dgm:pt>
    <dgm:pt modelId="{CBC2977A-6744-4C41-A3FE-A4827AA9FE7F}" type="parTrans" cxnId="{37A1186C-C5B1-41B6-A43E-B61DC05ADD7B}">
      <dgm:prSet/>
      <dgm:spPr/>
      <dgm:t>
        <a:bodyPr/>
        <a:lstStyle/>
        <a:p>
          <a:endParaRPr lang="es-AR"/>
        </a:p>
      </dgm:t>
    </dgm:pt>
    <dgm:pt modelId="{E3B21E6C-B051-4E2D-B1E8-17DC0F772EE4}" type="sibTrans" cxnId="{37A1186C-C5B1-41B6-A43E-B61DC05ADD7B}">
      <dgm:prSet/>
      <dgm:spPr/>
      <dgm:t>
        <a:bodyPr/>
        <a:lstStyle/>
        <a:p>
          <a:endParaRPr lang="es-AR"/>
        </a:p>
      </dgm:t>
    </dgm:pt>
    <dgm:pt modelId="{F59F90C1-2A30-4C35-B08D-0E31AFC816E0}">
      <dgm:prSet phldrT="[Texto]"/>
      <dgm:spPr/>
      <dgm:t>
        <a:bodyPr/>
        <a:lstStyle/>
        <a:p>
          <a:r>
            <a:rPr lang="es-AR" dirty="0" smtClean="0"/>
            <a:t>Simulación y almacenamiento en la base de datos</a:t>
          </a:r>
          <a:endParaRPr lang="es-AR" dirty="0"/>
        </a:p>
      </dgm:t>
    </dgm:pt>
    <dgm:pt modelId="{3CE5C81F-66C1-4D7B-B53C-10C0CEE2E533}" type="parTrans" cxnId="{11454CF8-D09F-4262-B5E8-BAA4CB2FD946}">
      <dgm:prSet/>
      <dgm:spPr/>
      <dgm:t>
        <a:bodyPr/>
        <a:lstStyle/>
        <a:p>
          <a:endParaRPr lang="es-AR"/>
        </a:p>
      </dgm:t>
    </dgm:pt>
    <dgm:pt modelId="{CF614269-AF25-4B02-93B2-EF099F653B4A}" type="sibTrans" cxnId="{11454CF8-D09F-4262-B5E8-BAA4CB2FD946}">
      <dgm:prSet/>
      <dgm:spPr/>
      <dgm:t>
        <a:bodyPr/>
        <a:lstStyle/>
        <a:p>
          <a:endParaRPr lang="es-AR"/>
        </a:p>
      </dgm:t>
    </dgm:pt>
    <dgm:pt modelId="{8A95C357-1788-4660-9EA5-1229854C4CAB}">
      <dgm:prSet phldrT="[Texto]"/>
      <dgm:spPr/>
      <dgm:t>
        <a:bodyPr/>
        <a:lstStyle/>
        <a:p>
          <a:r>
            <a:rPr lang="es-AR" dirty="0" smtClean="0"/>
            <a:t>Detección de salidas erróneas</a:t>
          </a:r>
          <a:endParaRPr lang="es-AR" dirty="0"/>
        </a:p>
      </dgm:t>
    </dgm:pt>
    <dgm:pt modelId="{A6DE03C0-33A8-472B-A19E-264AD584278F}" type="parTrans" cxnId="{A574F542-170D-48D4-B536-0456E9F60A2B}">
      <dgm:prSet/>
      <dgm:spPr/>
      <dgm:t>
        <a:bodyPr/>
        <a:lstStyle/>
        <a:p>
          <a:endParaRPr lang="es-AR"/>
        </a:p>
      </dgm:t>
    </dgm:pt>
    <dgm:pt modelId="{95672002-D18B-4826-BABA-1A8F71796B05}" type="sibTrans" cxnId="{A574F542-170D-48D4-B536-0456E9F60A2B}">
      <dgm:prSet/>
      <dgm:spPr/>
      <dgm:t>
        <a:bodyPr/>
        <a:lstStyle/>
        <a:p>
          <a:endParaRPr lang="es-AR"/>
        </a:p>
      </dgm:t>
    </dgm:pt>
    <dgm:pt modelId="{3EB53A9D-6F88-4C3B-87D9-D59CC7DCD153}">
      <dgm:prSet phldrT="[Texto]"/>
      <dgm:spPr/>
      <dgm:t>
        <a:bodyPr/>
        <a:lstStyle/>
        <a:p>
          <a:r>
            <a:rPr lang="es-AR" dirty="0" smtClean="0"/>
            <a:t>Determinación de la duración y amplitud del efecto</a:t>
          </a:r>
          <a:endParaRPr lang="es-AR" dirty="0"/>
        </a:p>
      </dgm:t>
    </dgm:pt>
    <dgm:pt modelId="{71EB0D3D-3ED5-4A1F-83BF-DE15FBD47E5E}" type="parTrans" cxnId="{0562A2C1-98A3-456A-9AA1-5B0A5A3E206F}">
      <dgm:prSet/>
      <dgm:spPr/>
      <dgm:t>
        <a:bodyPr/>
        <a:lstStyle/>
        <a:p>
          <a:endParaRPr lang="es-AR"/>
        </a:p>
      </dgm:t>
    </dgm:pt>
    <dgm:pt modelId="{FC7F64D7-5009-4504-ACE6-5DDA4C19087B}" type="sibTrans" cxnId="{0562A2C1-98A3-456A-9AA1-5B0A5A3E206F}">
      <dgm:prSet/>
      <dgm:spPr/>
      <dgm:t>
        <a:bodyPr/>
        <a:lstStyle/>
        <a:p>
          <a:endParaRPr lang="es-AR"/>
        </a:p>
      </dgm:t>
    </dgm:pt>
    <dgm:pt modelId="{B52F8F05-15A2-40E7-8F62-7D6FADB62492}">
      <dgm:prSet/>
      <dgm:spPr/>
      <dgm:t>
        <a:bodyPr/>
        <a:lstStyle/>
        <a:p>
          <a:r>
            <a:rPr lang="es-AR" dirty="0" smtClean="0"/>
            <a:t>Desarrollo de los algoritmos.</a:t>
          </a:r>
          <a:endParaRPr lang="es-AR" dirty="0"/>
        </a:p>
      </dgm:t>
    </dgm:pt>
    <dgm:pt modelId="{C67E8FD2-032B-4135-8EAB-45AA8056692C}" type="parTrans" cxnId="{93E9CA29-6D03-4FD6-A905-148A6D2755B4}">
      <dgm:prSet/>
      <dgm:spPr/>
      <dgm:t>
        <a:bodyPr/>
        <a:lstStyle/>
        <a:p>
          <a:endParaRPr lang="es-AR"/>
        </a:p>
      </dgm:t>
    </dgm:pt>
    <dgm:pt modelId="{637E4634-1FDA-40A6-9836-E1971DDE4D84}" type="sibTrans" cxnId="{93E9CA29-6D03-4FD6-A905-148A6D2755B4}">
      <dgm:prSet/>
      <dgm:spPr/>
      <dgm:t>
        <a:bodyPr/>
        <a:lstStyle/>
        <a:p>
          <a:endParaRPr lang="es-AR"/>
        </a:p>
      </dgm:t>
    </dgm:pt>
    <dgm:pt modelId="{21DDA9BD-56CF-42C0-A1BB-360BC4B7763B}">
      <dgm:prSet/>
      <dgm:spPr/>
      <dgm:t>
        <a:bodyPr/>
        <a:lstStyle/>
        <a:p>
          <a:r>
            <a:rPr lang="es-AR" dirty="0" smtClean="0"/>
            <a:t>Implementación </a:t>
          </a:r>
          <a:endParaRPr lang="es-AR" dirty="0"/>
        </a:p>
      </dgm:t>
    </dgm:pt>
    <dgm:pt modelId="{FFFD6EF8-5791-496F-80A3-1485879CE219}" type="parTrans" cxnId="{49E19A74-1AE7-4A6A-BDAF-EDB773117234}">
      <dgm:prSet/>
      <dgm:spPr/>
      <dgm:t>
        <a:bodyPr/>
        <a:lstStyle/>
        <a:p>
          <a:endParaRPr lang="es-AR"/>
        </a:p>
      </dgm:t>
    </dgm:pt>
    <dgm:pt modelId="{1F792C29-3ECE-450E-9CA4-EE58F1E0278D}" type="sibTrans" cxnId="{49E19A74-1AE7-4A6A-BDAF-EDB773117234}">
      <dgm:prSet/>
      <dgm:spPr/>
      <dgm:t>
        <a:bodyPr/>
        <a:lstStyle/>
        <a:p>
          <a:endParaRPr lang="es-AR"/>
        </a:p>
      </dgm:t>
    </dgm:pt>
    <dgm:pt modelId="{354D896D-387E-4689-A997-4E7501DB15F1}">
      <dgm:prSet phldrT="[Texto]"/>
      <dgm:spPr/>
      <dgm:t>
        <a:bodyPr/>
        <a:lstStyle/>
        <a:p>
          <a:r>
            <a:rPr lang="es-AR" dirty="0" smtClean="0"/>
            <a:t>Generación de archivos y almacenamiento en la base de datos</a:t>
          </a:r>
          <a:endParaRPr lang="es-AR" dirty="0"/>
        </a:p>
      </dgm:t>
    </dgm:pt>
    <dgm:pt modelId="{08C31418-84DB-4A31-AAF2-D106B8981915}" type="parTrans" cxnId="{FA35DE32-3E22-487E-8368-BA27AB79E5E0}">
      <dgm:prSet/>
      <dgm:spPr/>
      <dgm:t>
        <a:bodyPr/>
        <a:lstStyle/>
        <a:p>
          <a:endParaRPr lang="es-AR"/>
        </a:p>
      </dgm:t>
    </dgm:pt>
    <dgm:pt modelId="{A0425DEC-D399-462A-91C5-79F15194FB0A}" type="sibTrans" cxnId="{FA35DE32-3E22-487E-8368-BA27AB79E5E0}">
      <dgm:prSet/>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 modelId="{BFB33C08-C4FF-46FC-A24D-70D529E94781}" type="pres">
      <dgm:prSet presAssocID="{6AAD33D9-E471-40F5-8F70-80606C79DA9D}" presName="compositeNode" presStyleCnt="0">
        <dgm:presLayoutVars>
          <dgm:bulletEnabled val="1"/>
        </dgm:presLayoutVars>
      </dgm:prSet>
      <dgm:spPr/>
    </dgm:pt>
    <dgm:pt modelId="{26B0CB7C-D4E2-43A3-97E1-33EC24D881B7}" type="pres">
      <dgm:prSet presAssocID="{6AAD33D9-E471-40F5-8F70-80606C79DA9D}" presName="image" presStyleLbl="fgImgPlace1" presStyleIdx="0" presStyleCnt="4"/>
      <dgm:spPr>
        <a:blipFill rotWithShape="0">
          <a:blip xmlns:r="http://schemas.openxmlformats.org/officeDocument/2006/relationships" r:embed="rId1"/>
          <a:stretch>
            <a:fillRect/>
          </a:stretch>
        </a:blipFill>
      </dgm:spPr>
      <dgm:t>
        <a:bodyPr/>
        <a:lstStyle/>
        <a:p>
          <a:endParaRPr lang="es-AR"/>
        </a:p>
      </dgm:t>
    </dgm:pt>
    <dgm:pt modelId="{E1183BD7-0429-4707-9FCC-1ED6461A208B}" type="pres">
      <dgm:prSet presAssocID="{6AAD33D9-E471-40F5-8F70-80606C79DA9D}" presName="childNode" presStyleLbl="node1" presStyleIdx="0" presStyleCnt="4" custScaleY="100654">
        <dgm:presLayoutVars>
          <dgm:bulletEnabled val="1"/>
        </dgm:presLayoutVars>
      </dgm:prSet>
      <dgm:spPr/>
      <dgm:t>
        <a:bodyPr/>
        <a:lstStyle/>
        <a:p>
          <a:endParaRPr lang="es-AR"/>
        </a:p>
      </dgm:t>
    </dgm:pt>
    <dgm:pt modelId="{796565FA-A8B9-46BA-8356-76FA771B6A85}" type="pres">
      <dgm:prSet presAssocID="{6AAD33D9-E471-40F5-8F70-80606C79DA9D}" presName="parentNode" presStyleLbl="revTx" presStyleIdx="0" presStyleCnt="4">
        <dgm:presLayoutVars>
          <dgm:chMax val="0"/>
          <dgm:bulletEnabled val="1"/>
        </dgm:presLayoutVars>
      </dgm:prSet>
      <dgm:spPr/>
      <dgm:t>
        <a:bodyPr/>
        <a:lstStyle/>
        <a:p>
          <a:endParaRPr lang="es-AR"/>
        </a:p>
      </dgm:t>
    </dgm:pt>
    <dgm:pt modelId="{05A2EE77-A25F-4578-9774-A72003DC31FB}" type="pres">
      <dgm:prSet presAssocID="{FB7DE2E2-3903-4C74-B456-BDE81F5DFC0E}" presName="sibTrans" presStyleCnt="0"/>
      <dgm:spPr/>
    </dgm:pt>
    <dgm:pt modelId="{41364295-A39F-4F75-935F-56F665894944}" type="pres">
      <dgm:prSet presAssocID="{C8B4E141-47F4-435C-B9AD-CE9B2E64C7D8}" presName="compositeNode" presStyleCnt="0">
        <dgm:presLayoutVars>
          <dgm:bulletEnabled val="1"/>
        </dgm:presLayoutVars>
      </dgm:prSet>
      <dgm:spPr/>
    </dgm:pt>
    <dgm:pt modelId="{DD08B832-2BD4-4532-B988-CE751E4BA221}" type="pres">
      <dgm:prSet presAssocID="{C8B4E141-47F4-435C-B9AD-CE9B2E64C7D8}" presName="image" presStyleLbl="fgImgPlace1" presStyleIdx="1" presStyleCnt="4"/>
      <dgm:spPr>
        <a:blipFill rotWithShape="0">
          <a:blip xmlns:r="http://schemas.openxmlformats.org/officeDocument/2006/relationships" r:embed="rId2"/>
          <a:stretch>
            <a:fillRect/>
          </a:stretch>
        </a:blipFill>
      </dgm:spPr>
    </dgm:pt>
    <dgm:pt modelId="{D09BDCF9-B6AE-4482-83CA-29A57BE5B006}" type="pres">
      <dgm:prSet presAssocID="{C8B4E141-47F4-435C-B9AD-CE9B2E64C7D8}" presName="childNode" presStyleLbl="node1" presStyleIdx="1" presStyleCnt="4" custScaleY="100327">
        <dgm:presLayoutVars>
          <dgm:bulletEnabled val="1"/>
        </dgm:presLayoutVars>
      </dgm:prSet>
      <dgm:spPr/>
      <dgm:t>
        <a:bodyPr/>
        <a:lstStyle/>
        <a:p>
          <a:endParaRPr lang="es-AR"/>
        </a:p>
      </dgm:t>
    </dgm:pt>
    <dgm:pt modelId="{A661B534-4AB5-4378-81FC-8A50002BBF30}" type="pres">
      <dgm:prSet presAssocID="{C8B4E141-47F4-435C-B9AD-CE9B2E64C7D8}" presName="parentNode" presStyleLbl="revTx" presStyleIdx="1" presStyleCnt="4">
        <dgm:presLayoutVars>
          <dgm:chMax val="0"/>
          <dgm:bulletEnabled val="1"/>
        </dgm:presLayoutVars>
      </dgm:prSet>
      <dgm:spPr/>
      <dgm:t>
        <a:bodyPr/>
        <a:lstStyle/>
        <a:p>
          <a:endParaRPr lang="es-AR"/>
        </a:p>
      </dgm:t>
    </dgm:pt>
    <dgm:pt modelId="{189C3D93-DC2C-4C69-9658-E102D0A7A8D2}" type="pres">
      <dgm:prSet presAssocID="{2AA3184F-321F-4CBF-B6F5-1D246071B80D}" presName="sibTrans" presStyleCnt="0"/>
      <dgm:spPr/>
    </dgm:pt>
    <dgm:pt modelId="{14DCECFD-0BE5-40F2-8BE4-044D667BDEF6}" type="pres">
      <dgm:prSet presAssocID="{19FB82D1-DA9C-4A9F-996F-5D6E94120F2C}" presName="compositeNode" presStyleCnt="0">
        <dgm:presLayoutVars>
          <dgm:bulletEnabled val="1"/>
        </dgm:presLayoutVars>
      </dgm:prSet>
      <dgm:spPr/>
    </dgm:pt>
    <dgm:pt modelId="{E219CE3B-456D-416F-AA58-5DF5B8B36966}" type="pres">
      <dgm:prSet presAssocID="{19FB82D1-DA9C-4A9F-996F-5D6E94120F2C}" presName="image" presStyleLbl="fgImgPlace1" presStyleIdx="2" presStyleCnt="4"/>
      <dgm:spPr>
        <a:blipFill rotWithShape="0">
          <a:blip xmlns:r="http://schemas.openxmlformats.org/officeDocument/2006/relationships" r:embed="rId3"/>
          <a:stretch>
            <a:fillRect/>
          </a:stretch>
        </a:blipFill>
      </dgm:spPr>
    </dgm:pt>
    <dgm:pt modelId="{75371E2A-895B-4B16-B02A-DBFE3269960E}" type="pres">
      <dgm:prSet presAssocID="{19FB82D1-DA9C-4A9F-996F-5D6E94120F2C}" presName="childNode" presStyleLbl="node1" presStyleIdx="2" presStyleCnt="4" custScaleY="100327">
        <dgm:presLayoutVars>
          <dgm:bulletEnabled val="1"/>
        </dgm:presLayoutVars>
      </dgm:prSet>
      <dgm:spPr/>
      <dgm:t>
        <a:bodyPr/>
        <a:lstStyle/>
        <a:p>
          <a:endParaRPr lang="es-AR"/>
        </a:p>
      </dgm:t>
    </dgm:pt>
    <dgm:pt modelId="{0066362C-EDA1-43C9-AD73-66A1B6B955D2}" type="pres">
      <dgm:prSet presAssocID="{19FB82D1-DA9C-4A9F-996F-5D6E94120F2C}" presName="parentNode" presStyleLbl="revTx" presStyleIdx="2" presStyleCnt="4">
        <dgm:presLayoutVars>
          <dgm:chMax val="0"/>
          <dgm:bulletEnabled val="1"/>
        </dgm:presLayoutVars>
      </dgm:prSet>
      <dgm:spPr/>
      <dgm:t>
        <a:bodyPr/>
        <a:lstStyle/>
        <a:p>
          <a:endParaRPr lang="es-AR"/>
        </a:p>
      </dgm:t>
    </dgm:pt>
    <dgm:pt modelId="{C66D4915-9069-4A35-9AB6-4108809588C7}" type="pres">
      <dgm:prSet presAssocID="{DB1DECE1-2954-44CD-B5E0-392E74CFBD6F}" presName="sibTrans" presStyleCnt="0"/>
      <dgm:spPr/>
    </dgm:pt>
    <dgm:pt modelId="{3713D22E-2D10-4ACB-9C91-44CBDAD2638E}" type="pres">
      <dgm:prSet presAssocID="{12E3F15A-2AFE-4808-B727-C7AF52123798}" presName="compositeNode" presStyleCnt="0">
        <dgm:presLayoutVars>
          <dgm:bulletEnabled val="1"/>
        </dgm:presLayoutVars>
      </dgm:prSet>
      <dgm:spPr/>
    </dgm:pt>
    <dgm:pt modelId="{9BDC7C31-8470-418F-AA33-D0F153D75747}" type="pres">
      <dgm:prSet presAssocID="{12E3F15A-2AFE-4808-B727-C7AF52123798}" presName="image" presStyleLbl="fgImgPlace1" presStyleIdx="3" presStyleCnt="4"/>
      <dgm:spPr>
        <a:blipFill rotWithShape="0">
          <a:blip xmlns:r="http://schemas.openxmlformats.org/officeDocument/2006/relationships" r:embed="rId4"/>
          <a:stretch>
            <a:fillRect/>
          </a:stretch>
        </a:blipFill>
      </dgm:spPr>
    </dgm:pt>
    <dgm:pt modelId="{7799EFF0-CB5B-45AF-9ECC-AF5ADE221639}" type="pres">
      <dgm:prSet presAssocID="{12E3F15A-2AFE-4808-B727-C7AF52123798}" presName="childNode" presStyleLbl="node1" presStyleIdx="3" presStyleCnt="4" custScaleY="100327">
        <dgm:presLayoutVars>
          <dgm:bulletEnabled val="1"/>
        </dgm:presLayoutVars>
      </dgm:prSet>
      <dgm:spPr/>
      <dgm:t>
        <a:bodyPr/>
        <a:lstStyle/>
        <a:p>
          <a:endParaRPr lang="es-AR"/>
        </a:p>
      </dgm:t>
    </dgm:pt>
    <dgm:pt modelId="{C8BB9FC6-6AFF-4933-9021-7411AFD5B0A7}" type="pres">
      <dgm:prSet presAssocID="{12E3F15A-2AFE-4808-B727-C7AF52123798}" presName="parentNode" presStyleLbl="revTx" presStyleIdx="3" presStyleCnt="4">
        <dgm:presLayoutVars>
          <dgm:chMax val="0"/>
          <dgm:bulletEnabled val="1"/>
        </dgm:presLayoutVars>
      </dgm:prSet>
      <dgm:spPr/>
      <dgm:t>
        <a:bodyPr/>
        <a:lstStyle/>
        <a:p>
          <a:endParaRPr lang="es-AR"/>
        </a:p>
      </dgm:t>
    </dgm:pt>
  </dgm:ptLst>
  <dgm:cxnLst>
    <dgm:cxn modelId="{081F6AF6-A01E-4A9C-AE90-A8D99BA26333}" type="presOf" srcId="{F59F90C1-2A30-4C35-B08D-0E31AFC816E0}" destId="{75371E2A-895B-4B16-B02A-DBFE3269960E}" srcOrd="0" destOrd="1" presId="urn:microsoft.com/office/officeart/2005/8/layout/hList2#1"/>
    <dgm:cxn modelId="{93E9CA29-6D03-4FD6-A905-148A6D2755B4}" srcId="{6AAD33D9-E471-40F5-8F70-80606C79DA9D}" destId="{B52F8F05-15A2-40E7-8F62-7D6FADB62492}" srcOrd="1" destOrd="0" parTransId="{C67E8FD2-032B-4135-8EAB-45AA8056692C}" sibTransId="{637E4634-1FDA-40A6-9836-E1971DDE4D84}"/>
    <dgm:cxn modelId="{8F723FB4-5E73-49E3-94A1-A588282C41D9}" type="presOf" srcId="{354D896D-387E-4689-A997-4E7501DB15F1}" destId="{D09BDCF9-B6AE-4482-83CA-29A57BE5B006}" srcOrd="0" destOrd="1" presId="urn:microsoft.com/office/officeart/2005/8/layout/hList2#1"/>
    <dgm:cxn modelId="{37A1186C-C5B1-41B6-A43E-B61DC05ADD7B}" srcId="{12E3F15A-2AFE-4808-B727-C7AF52123798}" destId="{4226B12D-E302-43AF-8B50-309C6137E5C3}" srcOrd="2" destOrd="0" parTransId="{CBC2977A-6744-4C41-A3FE-A4827AA9FE7F}" sibTransId="{E3B21E6C-B051-4E2D-B1E8-17DC0F772EE4}"/>
    <dgm:cxn modelId="{5CFF85D8-D08F-44C8-A56B-5D41EC5F2BE5}" type="presOf" srcId="{C8B4E141-47F4-435C-B9AD-CE9B2E64C7D8}" destId="{A661B534-4AB5-4378-81FC-8A50002BBF30}" srcOrd="0" destOrd="0" presId="urn:microsoft.com/office/officeart/2005/8/layout/hList2#1"/>
    <dgm:cxn modelId="{B1808300-D680-4FBD-9186-999E50A22429}" type="presOf" srcId="{B52F8F05-15A2-40E7-8F62-7D6FADB62492}" destId="{E1183BD7-0429-4707-9FCC-1ED6461A208B}" srcOrd="0" destOrd="1" presId="urn:microsoft.com/office/officeart/2005/8/layout/hList2#1"/>
    <dgm:cxn modelId="{E35445DC-BE1D-4860-B351-3E587AEF8FC7}" srcId="{0ED985B0-F992-41C0-A0DF-DB763467528A}" destId="{12E3F15A-2AFE-4808-B727-C7AF52123798}" srcOrd="3" destOrd="0" parTransId="{B679DC40-64DE-4885-A1D0-9D01CD8A863D}" sibTransId="{B5EA6FEA-9223-4997-8057-DF38C484678A}"/>
    <dgm:cxn modelId="{F90C55CB-9D5C-4CE8-8724-6199137BF7B0}" type="presOf" srcId="{21DDA9BD-56CF-42C0-A1BB-360BC4B7763B}" destId="{E1183BD7-0429-4707-9FCC-1ED6461A208B}" srcOrd="0" destOrd="2" presId="urn:microsoft.com/office/officeart/2005/8/layout/hList2#1"/>
    <dgm:cxn modelId="{24B82839-6986-4D5C-9A89-BD5A12229049}" type="presOf" srcId="{F247B72D-C90A-484E-81DD-67ECFE5B50BF}" destId="{E1183BD7-0429-4707-9FCC-1ED6461A208B}" srcOrd="0" destOrd="0" presId="urn:microsoft.com/office/officeart/2005/8/layout/hList2#1"/>
    <dgm:cxn modelId="{6A7E3D21-5BAA-446A-9144-96995FBEB68D}" type="presOf" srcId="{8A95C357-1788-4660-9EA5-1229854C4CAB}" destId="{7799EFF0-CB5B-45AF-9ECC-AF5ADE221639}" srcOrd="0" destOrd="0" presId="urn:microsoft.com/office/officeart/2005/8/layout/hList2#1"/>
    <dgm:cxn modelId="{BE2BD115-944F-4D95-B157-D177CCCAE7B7}" type="presOf" srcId="{0ED985B0-F992-41C0-A0DF-DB763467528A}" destId="{93AF6EB4-FCC1-4634-9951-E885EACF7BB2}" srcOrd="0" destOrd="0" presId="urn:microsoft.com/office/officeart/2005/8/layout/hList2#1"/>
    <dgm:cxn modelId="{064558C0-4CDF-4151-954F-688F1E31D79B}" srcId="{C8B4E141-47F4-435C-B9AD-CE9B2E64C7D8}" destId="{2F1CEF04-5660-4FA5-9571-4DD58E31BD40}" srcOrd="0" destOrd="0" parTransId="{3F9F8332-1D8E-40F4-BB5E-24F4859DFEE6}" sibTransId="{355C7632-D6D6-4B6E-BBE8-90B61ED5D615}"/>
    <dgm:cxn modelId="{E37D875E-080E-40CA-9627-C496281EEEC9}" srcId="{6AAD33D9-E471-40F5-8F70-80606C79DA9D}" destId="{F247B72D-C90A-484E-81DD-67ECFE5B50BF}" srcOrd="0" destOrd="0" parTransId="{EF1DEB93-E69B-4B18-B98E-89D0BBBDE714}" sibTransId="{670C7075-97B7-4D27-B447-DFFF0578222A}"/>
    <dgm:cxn modelId="{A574F542-170D-48D4-B536-0456E9F60A2B}" srcId="{12E3F15A-2AFE-4808-B727-C7AF52123798}" destId="{8A95C357-1788-4660-9EA5-1229854C4CAB}" srcOrd="0" destOrd="0" parTransId="{A6DE03C0-33A8-472B-A19E-264AD584278F}" sibTransId="{95672002-D18B-4826-BABA-1A8F71796B05}"/>
    <dgm:cxn modelId="{B44F0AA2-DF3D-46CC-8143-5529D685AC22}" type="presOf" srcId="{19FB82D1-DA9C-4A9F-996F-5D6E94120F2C}" destId="{0066362C-EDA1-43C9-AD73-66A1B6B955D2}" srcOrd="0" destOrd="0" presId="urn:microsoft.com/office/officeart/2005/8/layout/hList2#1"/>
    <dgm:cxn modelId="{5D979F65-1D02-4753-86D0-562C2E6BACCD}" srcId="{0ED985B0-F992-41C0-A0DF-DB763467528A}" destId="{6AAD33D9-E471-40F5-8F70-80606C79DA9D}" srcOrd="0" destOrd="0" parTransId="{D7EADBF8-7F70-4B23-AE49-BC3FD68BDD34}" sibTransId="{FB7DE2E2-3903-4C74-B456-BDE81F5DFC0E}"/>
    <dgm:cxn modelId="{65E964B4-BC5A-488B-BDAA-75F6A2A80999}" srcId="{0ED985B0-F992-41C0-A0DF-DB763467528A}" destId="{C8B4E141-47F4-435C-B9AD-CE9B2E64C7D8}" srcOrd="1" destOrd="0" parTransId="{0755C8AF-AAB2-4320-B208-FFCB7E09452F}" sibTransId="{2AA3184F-321F-4CBF-B6F5-1D246071B80D}"/>
    <dgm:cxn modelId="{0562A2C1-98A3-456A-9AA1-5B0A5A3E206F}" srcId="{12E3F15A-2AFE-4808-B727-C7AF52123798}" destId="{3EB53A9D-6F88-4C3B-87D9-D59CC7DCD153}" srcOrd="1" destOrd="0" parTransId="{71EB0D3D-3ED5-4A1F-83BF-DE15FBD47E5E}" sibTransId="{FC7F64D7-5009-4504-ACE6-5DDA4C19087B}"/>
    <dgm:cxn modelId="{CE928D2B-0B5F-4812-A03E-248F3CC5FBE8}" type="presOf" srcId="{6AAD33D9-E471-40F5-8F70-80606C79DA9D}" destId="{796565FA-A8B9-46BA-8356-76FA771B6A85}" srcOrd="0" destOrd="0" presId="urn:microsoft.com/office/officeart/2005/8/layout/hList2#1"/>
    <dgm:cxn modelId="{62929F2A-BEEE-4F12-B3BE-41B2622F3458}" type="presOf" srcId="{12E3F15A-2AFE-4808-B727-C7AF52123798}" destId="{C8BB9FC6-6AFF-4933-9021-7411AFD5B0A7}" srcOrd="0" destOrd="0" presId="urn:microsoft.com/office/officeart/2005/8/layout/hList2#1"/>
    <dgm:cxn modelId="{09A2C074-DEDE-44C2-922F-3AFF76EC8CCB}" type="presOf" srcId="{2F1CEF04-5660-4FA5-9571-4DD58E31BD40}" destId="{D09BDCF9-B6AE-4482-83CA-29A57BE5B006}" srcOrd="0" destOrd="0" presId="urn:microsoft.com/office/officeart/2005/8/layout/hList2#1"/>
    <dgm:cxn modelId="{BB5D1F68-E2B2-48A1-8DD1-2973A0A43F58}" type="presOf" srcId="{4226B12D-E302-43AF-8B50-309C6137E5C3}" destId="{7799EFF0-CB5B-45AF-9ECC-AF5ADE221639}" srcOrd="0" destOrd="2" presId="urn:microsoft.com/office/officeart/2005/8/layout/hList2#1"/>
    <dgm:cxn modelId="{FA35DE32-3E22-487E-8368-BA27AB79E5E0}" srcId="{C8B4E141-47F4-435C-B9AD-CE9B2E64C7D8}" destId="{354D896D-387E-4689-A997-4E7501DB15F1}" srcOrd="1" destOrd="0" parTransId="{08C31418-84DB-4A31-AAF2-D106B8981915}" sibTransId="{A0425DEC-D399-462A-91C5-79F15194FB0A}"/>
    <dgm:cxn modelId="{61BD958A-1C36-40C2-BF56-99029960E866}" srcId="{19FB82D1-DA9C-4A9F-996F-5D6E94120F2C}" destId="{D5728EDF-102F-4666-8B0F-3B97726BE7CA}" srcOrd="0" destOrd="0" parTransId="{C809EBC1-D936-4F1A-9DED-27C0E87A1C1C}" sibTransId="{41951E76-15CE-4879-A320-D3EDEF717F04}"/>
    <dgm:cxn modelId="{369A4BBF-5FD6-4A30-AF16-6C4CB32524FD}" type="presOf" srcId="{D5728EDF-102F-4666-8B0F-3B97726BE7CA}" destId="{75371E2A-895B-4B16-B02A-DBFE3269960E}" srcOrd="0" destOrd="0" presId="urn:microsoft.com/office/officeart/2005/8/layout/hList2#1"/>
    <dgm:cxn modelId="{D84DC1BC-5C94-4F0C-A6F9-506128F5F6CF}" srcId="{0ED985B0-F992-41C0-A0DF-DB763467528A}" destId="{19FB82D1-DA9C-4A9F-996F-5D6E94120F2C}" srcOrd="2" destOrd="0" parTransId="{3FA3BD4A-306F-43A1-BE9B-308763BDC234}" sibTransId="{DB1DECE1-2954-44CD-B5E0-392E74CFBD6F}"/>
    <dgm:cxn modelId="{FC7366B8-DE6E-4AA0-87ED-D16E53A01EBC}" type="presOf" srcId="{3EB53A9D-6F88-4C3B-87D9-D59CC7DCD153}" destId="{7799EFF0-CB5B-45AF-9ECC-AF5ADE221639}" srcOrd="0" destOrd="1" presId="urn:microsoft.com/office/officeart/2005/8/layout/hList2#1"/>
    <dgm:cxn modelId="{11454CF8-D09F-4262-B5E8-BAA4CB2FD946}" srcId="{19FB82D1-DA9C-4A9F-996F-5D6E94120F2C}" destId="{F59F90C1-2A30-4C35-B08D-0E31AFC816E0}" srcOrd="1" destOrd="0" parTransId="{3CE5C81F-66C1-4D7B-B53C-10C0CEE2E533}" sibTransId="{CF614269-AF25-4B02-93B2-EF099F653B4A}"/>
    <dgm:cxn modelId="{49E19A74-1AE7-4A6A-BDAF-EDB773117234}" srcId="{6AAD33D9-E471-40F5-8F70-80606C79DA9D}" destId="{21DDA9BD-56CF-42C0-A1BB-360BC4B7763B}" srcOrd="2" destOrd="0" parTransId="{FFFD6EF8-5791-496F-80A3-1485879CE219}" sibTransId="{1F792C29-3ECE-450E-9CA4-EE58F1E0278D}"/>
    <dgm:cxn modelId="{AA314F89-D8A1-4D49-97BF-CE6B3B529C07}" type="presParOf" srcId="{93AF6EB4-FCC1-4634-9951-E885EACF7BB2}" destId="{BFB33C08-C4FF-46FC-A24D-70D529E94781}" srcOrd="0" destOrd="0" presId="urn:microsoft.com/office/officeart/2005/8/layout/hList2#1"/>
    <dgm:cxn modelId="{70185C63-EE5D-4498-960F-AD3FC9C618CC}" type="presParOf" srcId="{BFB33C08-C4FF-46FC-A24D-70D529E94781}" destId="{26B0CB7C-D4E2-43A3-97E1-33EC24D881B7}" srcOrd="0" destOrd="0" presId="urn:microsoft.com/office/officeart/2005/8/layout/hList2#1"/>
    <dgm:cxn modelId="{B880B90C-055C-4EFE-B857-D489BBE7C453}" type="presParOf" srcId="{BFB33C08-C4FF-46FC-A24D-70D529E94781}" destId="{E1183BD7-0429-4707-9FCC-1ED6461A208B}" srcOrd="1" destOrd="0" presId="urn:microsoft.com/office/officeart/2005/8/layout/hList2#1"/>
    <dgm:cxn modelId="{DEFE8622-4F5C-4DF7-ADEC-8C159E9DF48A}" type="presParOf" srcId="{BFB33C08-C4FF-46FC-A24D-70D529E94781}" destId="{796565FA-A8B9-46BA-8356-76FA771B6A85}" srcOrd="2" destOrd="0" presId="urn:microsoft.com/office/officeart/2005/8/layout/hList2#1"/>
    <dgm:cxn modelId="{8F37E4A6-7EB7-4322-8F6A-C28A08C9D896}" type="presParOf" srcId="{93AF6EB4-FCC1-4634-9951-E885EACF7BB2}" destId="{05A2EE77-A25F-4578-9774-A72003DC31FB}" srcOrd="1" destOrd="0" presId="urn:microsoft.com/office/officeart/2005/8/layout/hList2#1"/>
    <dgm:cxn modelId="{93B4B8EA-5855-46F8-8A38-0354E67C52EF}" type="presParOf" srcId="{93AF6EB4-FCC1-4634-9951-E885EACF7BB2}" destId="{41364295-A39F-4F75-935F-56F665894944}" srcOrd="2" destOrd="0" presId="urn:microsoft.com/office/officeart/2005/8/layout/hList2#1"/>
    <dgm:cxn modelId="{BBA64179-78B0-4F5A-9986-EB11C89F7BD2}" type="presParOf" srcId="{41364295-A39F-4F75-935F-56F665894944}" destId="{DD08B832-2BD4-4532-B988-CE751E4BA221}" srcOrd="0" destOrd="0" presId="urn:microsoft.com/office/officeart/2005/8/layout/hList2#1"/>
    <dgm:cxn modelId="{4B3D2E51-6500-45BF-A3D0-0B561A7A1DD9}" type="presParOf" srcId="{41364295-A39F-4F75-935F-56F665894944}" destId="{D09BDCF9-B6AE-4482-83CA-29A57BE5B006}" srcOrd="1" destOrd="0" presId="urn:microsoft.com/office/officeart/2005/8/layout/hList2#1"/>
    <dgm:cxn modelId="{6FCDC3FF-33C9-4419-91A2-4A4AF1E97507}" type="presParOf" srcId="{41364295-A39F-4F75-935F-56F665894944}" destId="{A661B534-4AB5-4378-81FC-8A50002BBF30}" srcOrd="2" destOrd="0" presId="urn:microsoft.com/office/officeart/2005/8/layout/hList2#1"/>
    <dgm:cxn modelId="{D023B6A1-F2AF-4957-9106-57FF65B228BF}" type="presParOf" srcId="{93AF6EB4-FCC1-4634-9951-E885EACF7BB2}" destId="{189C3D93-DC2C-4C69-9658-E102D0A7A8D2}" srcOrd="3" destOrd="0" presId="urn:microsoft.com/office/officeart/2005/8/layout/hList2#1"/>
    <dgm:cxn modelId="{954E26BD-FBA2-4A5C-9EAA-2A2FACBF84AA}" type="presParOf" srcId="{93AF6EB4-FCC1-4634-9951-E885EACF7BB2}" destId="{14DCECFD-0BE5-40F2-8BE4-044D667BDEF6}" srcOrd="4" destOrd="0" presId="urn:microsoft.com/office/officeart/2005/8/layout/hList2#1"/>
    <dgm:cxn modelId="{D4D983EB-DF8F-4082-81E3-321FC32145D4}" type="presParOf" srcId="{14DCECFD-0BE5-40F2-8BE4-044D667BDEF6}" destId="{E219CE3B-456D-416F-AA58-5DF5B8B36966}" srcOrd="0" destOrd="0" presId="urn:microsoft.com/office/officeart/2005/8/layout/hList2#1"/>
    <dgm:cxn modelId="{1F329DA7-A26A-4694-A1F2-EF0CA77354F5}" type="presParOf" srcId="{14DCECFD-0BE5-40F2-8BE4-044D667BDEF6}" destId="{75371E2A-895B-4B16-B02A-DBFE3269960E}" srcOrd="1" destOrd="0" presId="urn:microsoft.com/office/officeart/2005/8/layout/hList2#1"/>
    <dgm:cxn modelId="{C7C937AA-0520-401A-8F90-49D136FFD7EE}" type="presParOf" srcId="{14DCECFD-0BE5-40F2-8BE4-044D667BDEF6}" destId="{0066362C-EDA1-43C9-AD73-66A1B6B955D2}" srcOrd="2" destOrd="0" presId="urn:microsoft.com/office/officeart/2005/8/layout/hList2#1"/>
    <dgm:cxn modelId="{BF0C0F67-D36E-4AF6-80FC-1A9825E8339C}" type="presParOf" srcId="{93AF6EB4-FCC1-4634-9951-E885EACF7BB2}" destId="{C66D4915-9069-4A35-9AB6-4108809588C7}" srcOrd="5" destOrd="0" presId="urn:microsoft.com/office/officeart/2005/8/layout/hList2#1"/>
    <dgm:cxn modelId="{BEC02AB4-0892-4EE7-A280-5580B2CCA53C}" type="presParOf" srcId="{93AF6EB4-FCC1-4634-9951-E885EACF7BB2}" destId="{3713D22E-2D10-4ACB-9C91-44CBDAD2638E}" srcOrd="6" destOrd="0" presId="urn:microsoft.com/office/officeart/2005/8/layout/hList2#1"/>
    <dgm:cxn modelId="{FBF9C7CB-2E81-4C10-97A1-6204C86E6E0A}" type="presParOf" srcId="{3713D22E-2D10-4ACB-9C91-44CBDAD2638E}" destId="{9BDC7C31-8470-418F-AA33-D0F153D75747}" srcOrd="0" destOrd="0" presId="urn:microsoft.com/office/officeart/2005/8/layout/hList2#1"/>
    <dgm:cxn modelId="{CA7BDEA7-5F71-447A-ADC9-CB45DD29421A}" type="presParOf" srcId="{3713D22E-2D10-4ACB-9C91-44CBDAD2638E}" destId="{7799EFF0-CB5B-45AF-9ECC-AF5ADE221639}" srcOrd="1" destOrd="0" presId="urn:microsoft.com/office/officeart/2005/8/layout/hList2#1"/>
    <dgm:cxn modelId="{4965C58C-4B95-49FE-8C0C-43C5F83F4A61}" type="presParOf" srcId="{3713D22E-2D10-4ACB-9C91-44CBDAD2638E}" destId="{C8BB9FC6-6AFF-4933-9021-7411AFD5B0A7}" srcOrd="2" destOrd="0" presId="urn:microsoft.com/office/officeart/2005/8/layout/h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E16539-3E92-4124-8A1F-4A9E31F8EC2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AR"/>
        </a:p>
      </dgm:t>
    </dgm:pt>
    <dgm:pt modelId="{31C69409-B591-4C46-B707-6BCCBF1E4CA9}">
      <dgm:prSet custT="1"/>
      <dgm:spPr/>
      <dgm:t>
        <a:bodyPr/>
        <a:lstStyle/>
        <a:p>
          <a:pPr rtl="0"/>
          <a:r>
            <a:rPr lang="es-AR" sz="2800" dirty="0" smtClean="0"/>
            <a:t>Inyección</a:t>
          </a:r>
          <a:endParaRPr lang="es-AR" sz="2800" dirty="0"/>
        </a:p>
      </dgm:t>
    </dgm:pt>
    <dgm:pt modelId="{9BFAC5E4-125A-4A1F-A7BB-F4BEC1696449}" type="parTrans" cxnId="{1AFAB177-467D-4B89-A213-02B6365D04EB}">
      <dgm:prSet/>
      <dgm:spPr/>
      <dgm:t>
        <a:bodyPr/>
        <a:lstStyle/>
        <a:p>
          <a:endParaRPr lang="es-AR"/>
        </a:p>
      </dgm:t>
    </dgm:pt>
    <dgm:pt modelId="{6825B447-C2CE-4027-BE08-55BB147CDC49}" type="sibTrans" cxnId="{1AFAB177-467D-4B89-A213-02B6365D04EB}">
      <dgm:prSet/>
      <dgm:spPr/>
      <dgm:t>
        <a:bodyPr/>
        <a:lstStyle/>
        <a:p>
          <a:endParaRPr lang="es-AR"/>
        </a:p>
      </dgm:t>
    </dgm:pt>
    <dgm:pt modelId="{F0C53854-E03C-4814-9760-9BA16F5FA8BC}">
      <dgm:prSet/>
      <dgm:spPr/>
      <dgm:t>
        <a:bodyPr/>
        <a:lstStyle/>
        <a:p>
          <a:pPr rtl="0"/>
          <a:r>
            <a:rPr lang="es-AR" dirty="0" smtClean="0"/>
            <a:t>Determinación de los nodos y definición del criterio</a:t>
          </a:r>
          <a:endParaRPr lang="es-AR" dirty="0"/>
        </a:p>
      </dgm:t>
    </dgm:pt>
    <dgm:pt modelId="{8C1C3F75-6608-4B93-8B3B-5B75018282EC}" type="parTrans" cxnId="{D6C53CAD-580C-41B2-BF66-B1D1A50B393C}">
      <dgm:prSet/>
      <dgm:spPr/>
      <dgm:t>
        <a:bodyPr/>
        <a:lstStyle/>
        <a:p>
          <a:endParaRPr lang="es-AR"/>
        </a:p>
      </dgm:t>
    </dgm:pt>
    <dgm:pt modelId="{894BBE28-B683-434C-A9D7-3D3B928DBF49}" type="sibTrans" cxnId="{D6C53CAD-580C-41B2-BF66-B1D1A50B393C}">
      <dgm:prSet/>
      <dgm:spPr/>
      <dgm:t>
        <a:bodyPr/>
        <a:lstStyle/>
        <a:p>
          <a:endParaRPr lang="es-AR"/>
        </a:p>
      </dgm:t>
    </dgm:pt>
    <dgm:pt modelId="{B7EEAC7C-1883-4668-BC6F-D8B3DA76F8BF}">
      <dgm:prSet/>
      <dgm:spPr/>
      <dgm:t>
        <a:bodyPr/>
        <a:lstStyle/>
        <a:p>
          <a:pPr rtl="0"/>
          <a:r>
            <a:rPr lang="es-AR" dirty="0" smtClean="0"/>
            <a:t>Generación de archivos </a:t>
          </a:r>
          <a:endParaRPr lang="es-AR" dirty="0"/>
        </a:p>
      </dgm:t>
    </dgm:pt>
    <dgm:pt modelId="{BF491720-D7CD-4478-9106-24D0BA9982F4}" type="parTrans" cxnId="{5B2F50F0-EE08-4E0C-968E-8C64417A10DF}">
      <dgm:prSet/>
      <dgm:spPr/>
      <dgm:t>
        <a:bodyPr/>
        <a:lstStyle/>
        <a:p>
          <a:endParaRPr lang="es-AR"/>
        </a:p>
      </dgm:t>
    </dgm:pt>
    <dgm:pt modelId="{EABF78F3-D6AC-4D05-B5BC-A97B2EB77F64}" type="sibTrans" cxnId="{5B2F50F0-EE08-4E0C-968E-8C64417A10DF}">
      <dgm:prSet/>
      <dgm:spPr/>
      <dgm:t>
        <a:bodyPr/>
        <a:lstStyle/>
        <a:p>
          <a:endParaRPr lang="es-AR"/>
        </a:p>
      </dgm:t>
    </dgm:pt>
    <dgm:pt modelId="{94F86347-C606-4EE0-A6E8-BB8A44694DF9}">
      <dgm:prSet/>
      <dgm:spPr/>
      <dgm:t>
        <a:bodyPr/>
        <a:lstStyle/>
        <a:p>
          <a:pPr rtl="0"/>
          <a:r>
            <a:rPr lang="es-AR" dirty="0" smtClean="0"/>
            <a:t>Almacenamiento en la base de datos</a:t>
          </a:r>
          <a:endParaRPr lang="es-AR" dirty="0"/>
        </a:p>
      </dgm:t>
    </dgm:pt>
    <dgm:pt modelId="{3CBC6FF7-A8F7-4C33-AC70-2566FE2810A5}" type="parTrans" cxnId="{CC7BFC9D-A2CA-4477-8CAD-0DDA96E0D532}">
      <dgm:prSet/>
      <dgm:spPr/>
      <dgm:t>
        <a:bodyPr/>
        <a:lstStyle/>
        <a:p>
          <a:endParaRPr lang="es-AR"/>
        </a:p>
      </dgm:t>
    </dgm:pt>
    <dgm:pt modelId="{1B2F1B8D-8AA2-44E6-AF2F-BDB134BEC24A}" type="sibTrans" cxnId="{CC7BFC9D-A2CA-4477-8CAD-0DDA96E0D532}">
      <dgm:prSet/>
      <dgm:spPr/>
      <dgm:t>
        <a:bodyPr/>
        <a:lstStyle/>
        <a:p>
          <a:endParaRPr lang="es-AR"/>
        </a:p>
      </dgm:t>
    </dgm:pt>
    <dgm:pt modelId="{060C202A-B972-4E3E-9302-17138FA761EA}">
      <dgm:prSet/>
      <dgm:spPr/>
      <dgm:t>
        <a:bodyPr/>
        <a:lstStyle/>
        <a:p>
          <a:pPr rtl="0"/>
          <a:r>
            <a:rPr lang="es-AR" dirty="0" smtClean="0"/>
            <a:t>Seleccionar las fallas</a:t>
          </a:r>
          <a:endParaRPr lang="es-AR" dirty="0"/>
        </a:p>
      </dgm:t>
    </dgm:pt>
    <dgm:pt modelId="{1306955E-8CC2-495B-A275-E99BCB872722}" type="parTrans" cxnId="{812D0691-8BC1-427E-953D-AFCCD0368114}">
      <dgm:prSet/>
      <dgm:spPr/>
      <dgm:t>
        <a:bodyPr/>
        <a:lstStyle/>
        <a:p>
          <a:endParaRPr lang="es-AR"/>
        </a:p>
      </dgm:t>
    </dgm:pt>
    <dgm:pt modelId="{C9F126AC-DBFA-46FE-90EC-5C309725E082}" type="sibTrans" cxnId="{812D0691-8BC1-427E-953D-AFCCD0368114}">
      <dgm:prSet/>
      <dgm:spPr/>
      <dgm:t>
        <a:bodyPr/>
        <a:lstStyle/>
        <a:p>
          <a:endParaRPr lang="es-AR"/>
        </a:p>
      </dgm:t>
    </dgm:pt>
    <dgm:pt modelId="{70F6EC45-D96E-42BC-BDBC-B34A4823BA5D}" type="pres">
      <dgm:prSet presAssocID="{80E16539-3E92-4124-8A1F-4A9E31F8EC2E}" presName="diagram" presStyleCnt="0">
        <dgm:presLayoutVars>
          <dgm:chPref val="1"/>
          <dgm:dir/>
          <dgm:animOne val="branch"/>
          <dgm:animLvl val="lvl"/>
          <dgm:resizeHandles/>
        </dgm:presLayoutVars>
      </dgm:prSet>
      <dgm:spPr/>
    </dgm:pt>
    <dgm:pt modelId="{7E98BAC7-F49D-41D8-BE3A-BC19F40CEE74}" type="pres">
      <dgm:prSet presAssocID="{31C69409-B591-4C46-B707-6BCCBF1E4CA9}" presName="root" presStyleCnt="0"/>
      <dgm:spPr/>
    </dgm:pt>
    <dgm:pt modelId="{631BF8D1-E5D9-4B1F-BD06-1DAB94D038FD}" type="pres">
      <dgm:prSet presAssocID="{31C69409-B591-4C46-B707-6BCCBF1E4CA9}" presName="rootComposite" presStyleCnt="0"/>
      <dgm:spPr/>
    </dgm:pt>
    <dgm:pt modelId="{AEA74C94-F3D4-4CBD-A566-243D44B3FF8B}" type="pres">
      <dgm:prSet presAssocID="{31C69409-B591-4C46-B707-6BCCBF1E4CA9}" presName="rootText" presStyleLbl="node1" presStyleIdx="0" presStyleCnt="1"/>
      <dgm:spPr/>
    </dgm:pt>
    <dgm:pt modelId="{A2679085-85F2-4742-8990-3105DC75D3F7}" type="pres">
      <dgm:prSet presAssocID="{31C69409-B591-4C46-B707-6BCCBF1E4CA9}" presName="rootConnector" presStyleLbl="node1" presStyleIdx="0" presStyleCnt="1"/>
      <dgm:spPr/>
    </dgm:pt>
    <dgm:pt modelId="{216B1F15-96BC-45FF-8A4A-46F652265F85}" type="pres">
      <dgm:prSet presAssocID="{31C69409-B591-4C46-B707-6BCCBF1E4CA9}" presName="childShape" presStyleCnt="0"/>
      <dgm:spPr/>
    </dgm:pt>
    <dgm:pt modelId="{5AC2DC40-0C88-4145-A53C-5FE132F9C7E0}" type="pres">
      <dgm:prSet presAssocID="{1306955E-8CC2-495B-A275-E99BCB872722}" presName="Name13" presStyleLbl="parChTrans1D2" presStyleIdx="0" presStyleCnt="4"/>
      <dgm:spPr/>
    </dgm:pt>
    <dgm:pt modelId="{CF4DB355-D8CF-4B07-B3EA-BEB53097D339}" type="pres">
      <dgm:prSet presAssocID="{060C202A-B972-4E3E-9302-17138FA761EA}" presName="childText" presStyleLbl="bgAcc1" presStyleIdx="0" presStyleCnt="4">
        <dgm:presLayoutVars>
          <dgm:bulletEnabled val="1"/>
        </dgm:presLayoutVars>
      </dgm:prSet>
      <dgm:spPr/>
      <dgm:t>
        <a:bodyPr/>
        <a:lstStyle/>
        <a:p>
          <a:endParaRPr lang="es-AR"/>
        </a:p>
      </dgm:t>
    </dgm:pt>
    <dgm:pt modelId="{6B6B405D-ADFC-4944-87A1-87E4FE33C9EE}" type="pres">
      <dgm:prSet presAssocID="{8C1C3F75-6608-4B93-8B3B-5B75018282EC}" presName="Name13" presStyleLbl="parChTrans1D2" presStyleIdx="1" presStyleCnt="4"/>
      <dgm:spPr/>
    </dgm:pt>
    <dgm:pt modelId="{D434A1EB-6A1F-49FD-826E-04786FB8C313}" type="pres">
      <dgm:prSet presAssocID="{F0C53854-E03C-4814-9760-9BA16F5FA8BC}" presName="childText" presStyleLbl="bgAcc1" presStyleIdx="1" presStyleCnt="4">
        <dgm:presLayoutVars>
          <dgm:bulletEnabled val="1"/>
        </dgm:presLayoutVars>
      </dgm:prSet>
      <dgm:spPr/>
    </dgm:pt>
    <dgm:pt modelId="{ED3D3DDE-255B-4CD3-808A-AC9E672C6F95}" type="pres">
      <dgm:prSet presAssocID="{BF491720-D7CD-4478-9106-24D0BA9982F4}" presName="Name13" presStyleLbl="parChTrans1D2" presStyleIdx="2" presStyleCnt="4"/>
      <dgm:spPr/>
    </dgm:pt>
    <dgm:pt modelId="{DE1B43A8-8A02-43F5-99A3-A91D3D0BB452}" type="pres">
      <dgm:prSet presAssocID="{B7EEAC7C-1883-4668-BC6F-D8B3DA76F8BF}" presName="childText" presStyleLbl="bgAcc1" presStyleIdx="2" presStyleCnt="4">
        <dgm:presLayoutVars>
          <dgm:bulletEnabled val="1"/>
        </dgm:presLayoutVars>
      </dgm:prSet>
      <dgm:spPr/>
    </dgm:pt>
    <dgm:pt modelId="{5E93933D-6B28-481C-B370-64B38FC9C997}" type="pres">
      <dgm:prSet presAssocID="{3CBC6FF7-A8F7-4C33-AC70-2566FE2810A5}" presName="Name13" presStyleLbl="parChTrans1D2" presStyleIdx="3" presStyleCnt="4"/>
      <dgm:spPr/>
    </dgm:pt>
    <dgm:pt modelId="{711A5DE2-752B-437B-8740-E664D813ADA8}" type="pres">
      <dgm:prSet presAssocID="{94F86347-C606-4EE0-A6E8-BB8A44694DF9}" presName="childText" presStyleLbl="bgAcc1" presStyleIdx="3" presStyleCnt="4">
        <dgm:presLayoutVars>
          <dgm:bulletEnabled val="1"/>
        </dgm:presLayoutVars>
      </dgm:prSet>
      <dgm:spPr/>
    </dgm:pt>
  </dgm:ptLst>
  <dgm:cxnLst>
    <dgm:cxn modelId="{D6C53CAD-580C-41B2-BF66-B1D1A50B393C}" srcId="{31C69409-B591-4C46-B707-6BCCBF1E4CA9}" destId="{F0C53854-E03C-4814-9760-9BA16F5FA8BC}" srcOrd="1" destOrd="0" parTransId="{8C1C3F75-6608-4B93-8B3B-5B75018282EC}" sibTransId="{894BBE28-B683-434C-A9D7-3D3B928DBF49}"/>
    <dgm:cxn modelId="{1AFAB177-467D-4B89-A213-02B6365D04EB}" srcId="{80E16539-3E92-4124-8A1F-4A9E31F8EC2E}" destId="{31C69409-B591-4C46-B707-6BCCBF1E4CA9}" srcOrd="0" destOrd="0" parTransId="{9BFAC5E4-125A-4A1F-A7BB-F4BEC1696449}" sibTransId="{6825B447-C2CE-4027-BE08-55BB147CDC49}"/>
    <dgm:cxn modelId="{4C4CC5CE-045C-4DBD-8E9A-B5B6FAE431B2}" type="presOf" srcId="{060C202A-B972-4E3E-9302-17138FA761EA}" destId="{CF4DB355-D8CF-4B07-B3EA-BEB53097D339}" srcOrd="0" destOrd="0" presId="urn:microsoft.com/office/officeart/2005/8/layout/hierarchy3"/>
    <dgm:cxn modelId="{82FDB327-12B7-4230-A908-CA9B97DE07CC}" type="presOf" srcId="{F0C53854-E03C-4814-9760-9BA16F5FA8BC}" destId="{D434A1EB-6A1F-49FD-826E-04786FB8C313}" srcOrd="0" destOrd="0" presId="urn:microsoft.com/office/officeart/2005/8/layout/hierarchy3"/>
    <dgm:cxn modelId="{AC7D67DD-6352-42D8-92D1-77F6020AE52F}" type="presOf" srcId="{80E16539-3E92-4124-8A1F-4A9E31F8EC2E}" destId="{70F6EC45-D96E-42BC-BDBC-B34A4823BA5D}" srcOrd="0" destOrd="0" presId="urn:microsoft.com/office/officeart/2005/8/layout/hierarchy3"/>
    <dgm:cxn modelId="{F4E44EE5-1F79-4915-8075-0E1F7ED283EE}" type="presOf" srcId="{31C69409-B591-4C46-B707-6BCCBF1E4CA9}" destId="{A2679085-85F2-4742-8990-3105DC75D3F7}" srcOrd="1" destOrd="0" presId="urn:microsoft.com/office/officeart/2005/8/layout/hierarchy3"/>
    <dgm:cxn modelId="{0D56FB0F-8369-4E7C-BA4C-237B1124CE89}" type="presOf" srcId="{3CBC6FF7-A8F7-4C33-AC70-2566FE2810A5}" destId="{5E93933D-6B28-481C-B370-64B38FC9C997}" srcOrd="0" destOrd="0" presId="urn:microsoft.com/office/officeart/2005/8/layout/hierarchy3"/>
    <dgm:cxn modelId="{820305B0-C735-48C8-8B5E-797921C8E0BE}" type="presOf" srcId="{B7EEAC7C-1883-4668-BC6F-D8B3DA76F8BF}" destId="{DE1B43A8-8A02-43F5-99A3-A91D3D0BB452}" srcOrd="0" destOrd="0" presId="urn:microsoft.com/office/officeart/2005/8/layout/hierarchy3"/>
    <dgm:cxn modelId="{A885E8AE-B96C-44D8-A686-F014557F0827}" type="presOf" srcId="{94F86347-C606-4EE0-A6E8-BB8A44694DF9}" destId="{711A5DE2-752B-437B-8740-E664D813ADA8}" srcOrd="0" destOrd="0" presId="urn:microsoft.com/office/officeart/2005/8/layout/hierarchy3"/>
    <dgm:cxn modelId="{7D6A130A-6964-4DAD-8F08-63E9422C5A12}" type="presOf" srcId="{8C1C3F75-6608-4B93-8B3B-5B75018282EC}" destId="{6B6B405D-ADFC-4944-87A1-87E4FE33C9EE}" srcOrd="0" destOrd="0" presId="urn:microsoft.com/office/officeart/2005/8/layout/hierarchy3"/>
    <dgm:cxn modelId="{CC7BFC9D-A2CA-4477-8CAD-0DDA96E0D532}" srcId="{31C69409-B591-4C46-B707-6BCCBF1E4CA9}" destId="{94F86347-C606-4EE0-A6E8-BB8A44694DF9}" srcOrd="3" destOrd="0" parTransId="{3CBC6FF7-A8F7-4C33-AC70-2566FE2810A5}" sibTransId="{1B2F1B8D-8AA2-44E6-AF2F-BDB134BEC24A}"/>
    <dgm:cxn modelId="{812D0691-8BC1-427E-953D-AFCCD0368114}" srcId="{31C69409-B591-4C46-B707-6BCCBF1E4CA9}" destId="{060C202A-B972-4E3E-9302-17138FA761EA}" srcOrd="0" destOrd="0" parTransId="{1306955E-8CC2-495B-A275-E99BCB872722}" sibTransId="{C9F126AC-DBFA-46FE-90EC-5C309725E082}"/>
    <dgm:cxn modelId="{13E0BED3-DD8A-4A39-AD45-A990139F481A}" type="presOf" srcId="{1306955E-8CC2-495B-A275-E99BCB872722}" destId="{5AC2DC40-0C88-4145-A53C-5FE132F9C7E0}" srcOrd="0" destOrd="0" presId="urn:microsoft.com/office/officeart/2005/8/layout/hierarchy3"/>
    <dgm:cxn modelId="{A3296AF0-E854-4719-A2AC-26E839A6E0AF}" type="presOf" srcId="{31C69409-B591-4C46-B707-6BCCBF1E4CA9}" destId="{AEA74C94-F3D4-4CBD-A566-243D44B3FF8B}" srcOrd="0" destOrd="0" presId="urn:microsoft.com/office/officeart/2005/8/layout/hierarchy3"/>
    <dgm:cxn modelId="{5B2F50F0-EE08-4E0C-968E-8C64417A10DF}" srcId="{31C69409-B591-4C46-B707-6BCCBF1E4CA9}" destId="{B7EEAC7C-1883-4668-BC6F-D8B3DA76F8BF}" srcOrd="2" destOrd="0" parTransId="{BF491720-D7CD-4478-9106-24D0BA9982F4}" sibTransId="{EABF78F3-D6AC-4D05-B5BC-A97B2EB77F64}"/>
    <dgm:cxn modelId="{695A5D19-6828-4213-ABC9-4D3252CD9114}" type="presOf" srcId="{BF491720-D7CD-4478-9106-24D0BA9982F4}" destId="{ED3D3DDE-255B-4CD3-808A-AC9E672C6F95}" srcOrd="0" destOrd="0" presId="urn:microsoft.com/office/officeart/2005/8/layout/hierarchy3"/>
    <dgm:cxn modelId="{A4FD8647-6FDF-42C6-A4BA-A8ECD8568F2D}" type="presParOf" srcId="{70F6EC45-D96E-42BC-BDBC-B34A4823BA5D}" destId="{7E98BAC7-F49D-41D8-BE3A-BC19F40CEE74}" srcOrd="0" destOrd="0" presId="urn:microsoft.com/office/officeart/2005/8/layout/hierarchy3"/>
    <dgm:cxn modelId="{3CF12002-2C1B-4287-A435-3D24CA7DB235}" type="presParOf" srcId="{7E98BAC7-F49D-41D8-BE3A-BC19F40CEE74}" destId="{631BF8D1-E5D9-4B1F-BD06-1DAB94D038FD}" srcOrd="0" destOrd="0" presId="urn:microsoft.com/office/officeart/2005/8/layout/hierarchy3"/>
    <dgm:cxn modelId="{56CA654F-1975-4C91-BE28-23982C04B0D4}" type="presParOf" srcId="{631BF8D1-E5D9-4B1F-BD06-1DAB94D038FD}" destId="{AEA74C94-F3D4-4CBD-A566-243D44B3FF8B}" srcOrd="0" destOrd="0" presId="urn:microsoft.com/office/officeart/2005/8/layout/hierarchy3"/>
    <dgm:cxn modelId="{32DA9AE2-7CA9-4CD2-ACF2-599A8217E705}" type="presParOf" srcId="{631BF8D1-E5D9-4B1F-BD06-1DAB94D038FD}" destId="{A2679085-85F2-4742-8990-3105DC75D3F7}" srcOrd="1" destOrd="0" presId="urn:microsoft.com/office/officeart/2005/8/layout/hierarchy3"/>
    <dgm:cxn modelId="{EE6FDA92-11FF-4385-8C62-9E66B9EF67DC}" type="presParOf" srcId="{7E98BAC7-F49D-41D8-BE3A-BC19F40CEE74}" destId="{216B1F15-96BC-45FF-8A4A-46F652265F85}" srcOrd="1" destOrd="0" presId="urn:microsoft.com/office/officeart/2005/8/layout/hierarchy3"/>
    <dgm:cxn modelId="{7C5738C7-E532-4BEC-92B7-F95713A58AB9}" type="presParOf" srcId="{216B1F15-96BC-45FF-8A4A-46F652265F85}" destId="{5AC2DC40-0C88-4145-A53C-5FE132F9C7E0}" srcOrd="0" destOrd="0" presId="urn:microsoft.com/office/officeart/2005/8/layout/hierarchy3"/>
    <dgm:cxn modelId="{36140AA8-FD12-4E27-852C-B21086C820EF}" type="presParOf" srcId="{216B1F15-96BC-45FF-8A4A-46F652265F85}" destId="{CF4DB355-D8CF-4B07-B3EA-BEB53097D339}" srcOrd="1" destOrd="0" presId="urn:microsoft.com/office/officeart/2005/8/layout/hierarchy3"/>
    <dgm:cxn modelId="{B835D37F-5906-4202-925C-11D0A085831A}" type="presParOf" srcId="{216B1F15-96BC-45FF-8A4A-46F652265F85}" destId="{6B6B405D-ADFC-4944-87A1-87E4FE33C9EE}" srcOrd="2" destOrd="0" presId="urn:microsoft.com/office/officeart/2005/8/layout/hierarchy3"/>
    <dgm:cxn modelId="{2D8FE526-D005-4E7E-A8BE-65ABA7B14FEC}" type="presParOf" srcId="{216B1F15-96BC-45FF-8A4A-46F652265F85}" destId="{D434A1EB-6A1F-49FD-826E-04786FB8C313}" srcOrd="3" destOrd="0" presId="urn:microsoft.com/office/officeart/2005/8/layout/hierarchy3"/>
    <dgm:cxn modelId="{4DC213AA-B9EC-4D2B-A0BD-1355EEF753F6}" type="presParOf" srcId="{216B1F15-96BC-45FF-8A4A-46F652265F85}" destId="{ED3D3DDE-255B-4CD3-808A-AC9E672C6F95}" srcOrd="4" destOrd="0" presId="urn:microsoft.com/office/officeart/2005/8/layout/hierarchy3"/>
    <dgm:cxn modelId="{6E5F4F6B-5C1B-433B-9802-7469AACAE919}" type="presParOf" srcId="{216B1F15-96BC-45FF-8A4A-46F652265F85}" destId="{DE1B43A8-8A02-43F5-99A3-A91D3D0BB452}" srcOrd="5" destOrd="0" presId="urn:microsoft.com/office/officeart/2005/8/layout/hierarchy3"/>
    <dgm:cxn modelId="{75A7E1E6-A491-47AB-9D41-B890E50B7898}" type="presParOf" srcId="{216B1F15-96BC-45FF-8A4A-46F652265F85}" destId="{5E93933D-6B28-481C-B370-64B38FC9C997}" srcOrd="6" destOrd="0" presId="urn:microsoft.com/office/officeart/2005/8/layout/hierarchy3"/>
    <dgm:cxn modelId="{8BB02295-1B05-48BA-9328-C4FE8009D611}" type="presParOf" srcId="{216B1F15-96BC-45FF-8A4A-46F652265F85}" destId="{711A5DE2-752B-437B-8740-E664D813ADA8}" srcOrd="7"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D184C-E14B-4F00-909E-013D2800488D}">
      <dsp:nvSpPr>
        <dsp:cNvPr id="0" name=""/>
        <dsp:cNvSpPr/>
      </dsp:nvSpPr>
      <dsp:spPr>
        <a:xfrm>
          <a:off x="0" y="76728"/>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Objetivo:</a:t>
          </a:r>
          <a:endParaRPr lang="es-AR" sz="1700" kern="1200" noProof="0" dirty="0"/>
        </a:p>
      </dsp:txBody>
      <dsp:txXfrm>
        <a:off x="0" y="76728"/>
        <a:ext cx="4081463" cy="407745"/>
      </dsp:txXfrm>
    </dsp:sp>
    <dsp:sp modelId="{3DA3C54A-443E-4079-8FD8-03835498A313}">
      <dsp:nvSpPr>
        <dsp:cNvPr id="0" name=""/>
        <dsp:cNvSpPr/>
      </dsp:nvSpPr>
      <dsp:spPr>
        <a:xfrm>
          <a:off x="0" y="484473"/>
          <a:ext cx="4081463"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Obtener un grupo de resultados confiables.</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484473"/>
        <a:ext cx="4081463" cy="448672"/>
      </dsp:txXfrm>
    </dsp:sp>
    <dsp:sp modelId="{3598399E-EEC9-4846-AE6F-2A815FA52A1A}">
      <dsp:nvSpPr>
        <dsp:cNvPr id="0" name=""/>
        <dsp:cNvSpPr/>
      </dsp:nvSpPr>
      <dsp:spPr>
        <a:xfrm>
          <a:off x="0" y="93314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Ventajas:</a:t>
          </a:r>
          <a:endParaRPr lang="es-AR" sz="1700" kern="1200" noProof="0" dirty="0"/>
        </a:p>
      </dsp:txBody>
      <dsp:txXfrm>
        <a:off x="0" y="933145"/>
        <a:ext cx="4081463" cy="407745"/>
      </dsp:txXfrm>
    </dsp:sp>
    <dsp:sp modelId="{86C6E5DC-91FE-4393-97EC-0E63A588CCA8}">
      <dsp:nvSpPr>
        <dsp:cNvPr id="0" name=""/>
        <dsp:cNvSpPr/>
      </dsp:nvSpPr>
      <dsp:spPr>
        <a:xfrm>
          <a:off x="0" y="134089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Control total de todos los parámetros de la simulación.</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Análisis cualitativo del funcionamiento del circuito.</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Disponibilidad de todos los datos de simulación.</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1340890"/>
        <a:ext cx="4081463" cy="897345"/>
      </dsp:txXfrm>
    </dsp:sp>
    <dsp:sp modelId="{3C75DF9A-6800-46C6-AFE7-9345250C9E19}">
      <dsp:nvSpPr>
        <dsp:cNvPr id="0" name=""/>
        <dsp:cNvSpPr/>
      </dsp:nvSpPr>
      <dsp:spPr>
        <a:xfrm>
          <a:off x="0" y="223823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Desventajas:</a:t>
          </a:r>
          <a:endParaRPr lang="es-AR" sz="1700" kern="1200" noProof="0" dirty="0"/>
        </a:p>
      </dsp:txBody>
      <dsp:txXfrm>
        <a:off x="0" y="2238235"/>
        <a:ext cx="4081463" cy="407745"/>
      </dsp:txXfrm>
    </dsp:sp>
    <dsp:sp modelId="{D4B29F39-5BA6-449A-B2B8-4D84BC4B354D}">
      <dsp:nvSpPr>
        <dsp:cNvPr id="0" name=""/>
        <dsp:cNvSpPr/>
      </dsp:nvSpPr>
      <dsp:spPr>
        <a:xfrm>
          <a:off x="0" y="264598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Configuración compleja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Propenso a errores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Tiempo requerido por simulación: Alto</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2645980"/>
        <a:ext cx="4081463" cy="897345"/>
      </dsp:txXfrm>
    </dsp:sp>
    <dsp:sp modelId="{754C3953-3803-4D78-ABC9-4560C428F027}">
      <dsp:nvSpPr>
        <dsp:cNvPr id="0" name=""/>
        <dsp:cNvSpPr/>
      </dsp:nvSpPr>
      <dsp:spPr>
        <a:xfrm>
          <a:off x="0" y="354332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Elementos:</a:t>
          </a:r>
          <a:endParaRPr lang="es-AR" sz="1700" kern="1200" noProof="0" dirty="0"/>
        </a:p>
      </dsp:txBody>
      <dsp:txXfrm>
        <a:off x="0" y="3543325"/>
        <a:ext cx="4081463" cy="407745"/>
      </dsp:txXfrm>
    </dsp:sp>
    <dsp:sp modelId="{4174C60E-95CC-4882-BEA6-891F2F81F245}">
      <dsp:nvSpPr>
        <dsp:cNvPr id="0" name=""/>
        <dsp:cNvSpPr/>
      </dsp:nvSpPr>
      <dsp:spPr>
        <a:xfrm>
          <a:off x="0" y="395107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3 comparadores.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4 niveles de tensión de entrada.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1 compuerta NAND de 8 entradas.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2 fuentes de inyección</a:t>
          </a:r>
          <a:endParaRPr lang="es-AR" sz="1300" kern="1200" noProof="0" dirty="0"/>
        </a:p>
      </dsp:txBody>
      <dsp:txXfrm>
        <a:off x="0" y="3951070"/>
        <a:ext cx="4081463" cy="8973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C04F8C-558E-4A38-8464-2044A2BC12CB}">
      <dsp:nvSpPr>
        <dsp:cNvPr id="0" name=""/>
        <dsp:cNvSpPr/>
      </dsp:nvSpPr>
      <dsp:spPr>
        <a:xfrm>
          <a:off x="0" y="7819"/>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Objetivos</a:t>
          </a:r>
          <a:endParaRPr lang="es-AR" sz="1600" kern="1200" dirty="0"/>
        </a:p>
      </dsp:txBody>
      <dsp:txXfrm>
        <a:off x="0" y="7819"/>
        <a:ext cx="4042792" cy="383760"/>
      </dsp:txXfrm>
    </dsp:sp>
    <dsp:sp modelId="{A96A0ECB-4E20-4C79-80BC-75B0D3A2CF5E}">
      <dsp:nvSpPr>
        <dsp:cNvPr id="0" name=""/>
        <dsp:cNvSpPr/>
      </dsp:nvSpPr>
      <dsp:spPr>
        <a:xfrm>
          <a:off x="0" y="391579"/>
          <a:ext cx="404279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Determinar la sensibilidad del conversor a los ASETs.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391579"/>
        <a:ext cx="4042792" cy="414000"/>
      </dsp:txXfrm>
    </dsp:sp>
    <dsp:sp modelId="{0263673B-FFC8-4AF0-A80C-2B148C294C2A}">
      <dsp:nvSpPr>
        <dsp:cNvPr id="0" name=""/>
        <dsp:cNvSpPr/>
      </dsp:nvSpPr>
      <dsp:spPr>
        <a:xfrm>
          <a:off x="0" y="80558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Ventajas</a:t>
          </a:r>
          <a:endParaRPr lang="es-AR" sz="1600" kern="1200" dirty="0"/>
        </a:p>
      </dsp:txBody>
      <dsp:txXfrm>
        <a:off x="0" y="805580"/>
        <a:ext cx="4042792" cy="383760"/>
      </dsp:txXfrm>
    </dsp:sp>
    <dsp:sp modelId="{5C6BCDC5-01CD-4D3A-AFDA-D028DCC208E0}">
      <dsp:nvSpPr>
        <dsp:cNvPr id="0" name=""/>
        <dsp:cNvSpPr/>
      </dsp:nvSpPr>
      <dsp:spPr>
        <a:xfrm>
          <a:off x="0" y="118934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Tiempo requerido por simulación: bajo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Disminución de la duración de cada simulación.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Simulación de todos los nodos intervinientes.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Pre-análisis de los resultados.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1189340"/>
        <a:ext cx="4042792" cy="1043280"/>
      </dsp:txXfrm>
    </dsp:sp>
    <dsp:sp modelId="{33777C9F-EE64-4B2F-BF3D-9063802483F3}">
      <dsp:nvSpPr>
        <dsp:cNvPr id="0" name=""/>
        <dsp:cNvSpPr/>
      </dsp:nvSpPr>
      <dsp:spPr>
        <a:xfrm>
          <a:off x="0" y="223262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Desventajas</a:t>
          </a:r>
          <a:endParaRPr lang="es-AR" sz="1600" kern="1200" dirty="0"/>
        </a:p>
      </dsp:txBody>
      <dsp:txXfrm>
        <a:off x="0" y="2232620"/>
        <a:ext cx="4042792" cy="383760"/>
      </dsp:txXfrm>
    </dsp:sp>
    <dsp:sp modelId="{09EBEF52-6D08-4CB1-8BDA-3D44D2BF50F5}">
      <dsp:nvSpPr>
        <dsp:cNvPr id="0" name=""/>
        <dsp:cNvSpPr/>
      </dsp:nvSpPr>
      <dsp:spPr>
        <a:xfrm>
          <a:off x="0" y="2616380"/>
          <a:ext cx="404279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Poco control sobre los parámetros de las simulaciones.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Tiempo de configuración de la aplicación: Alto</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2616380"/>
        <a:ext cx="4042792" cy="629280"/>
      </dsp:txXfrm>
    </dsp:sp>
    <dsp:sp modelId="{48B1F019-1CE6-479A-AD63-543121743A8A}">
      <dsp:nvSpPr>
        <dsp:cNvPr id="0" name=""/>
        <dsp:cNvSpPr/>
      </dsp:nvSpPr>
      <dsp:spPr>
        <a:xfrm>
          <a:off x="0" y="324566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Elementos</a:t>
          </a:r>
          <a:endParaRPr lang="es-AR" sz="1600" kern="1200" dirty="0"/>
        </a:p>
      </dsp:txBody>
      <dsp:txXfrm>
        <a:off x="0" y="3245660"/>
        <a:ext cx="4042792" cy="383760"/>
      </dsp:txXfrm>
    </dsp:sp>
    <dsp:sp modelId="{41659F7B-4944-4AB4-A655-69C3BEDC0729}">
      <dsp:nvSpPr>
        <dsp:cNvPr id="0" name=""/>
        <dsp:cNvSpPr/>
      </dsp:nvSpPr>
      <dsp:spPr>
        <a:xfrm>
          <a:off x="0" y="362942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64 comparadores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64 niveles de tensión de entrada</a:t>
          </a:r>
          <a:endParaRPr lang="es-AR" sz="1200" kern="1200" dirty="0"/>
        </a:p>
        <a:p>
          <a:pPr marL="114300" lvl="1" indent="-114300" algn="l" defTabSz="533400" rtl="0">
            <a:lnSpc>
              <a:spcPct val="90000"/>
            </a:lnSpc>
            <a:spcBef>
              <a:spcPct val="0"/>
            </a:spcBef>
            <a:spcAft>
              <a:spcPct val="20000"/>
            </a:spcAft>
            <a:buChar char="••"/>
          </a:pPr>
          <a:r>
            <a:rPr lang="es-AR" sz="1200" kern="1200" dirty="0" smtClean="0"/>
            <a:t>2 fuentes de inyección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Ambiente virtualizado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Aplicación de inyección y análisis</a:t>
          </a:r>
          <a:endParaRPr lang="es-AR" sz="1200" kern="1200" dirty="0"/>
        </a:p>
      </dsp:txBody>
      <dsp:txXfrm>
        <a:off x="0" y="3629420"/>
        <a:ext cx="4042792" cy="104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6565FA-A8B9-46BA-8356-76FA771B6A85}">
      <dsp:nvSpPr>
        <dsp:cNvPr id="0" name=""/>
        <dsp:cNvSpPr/>
      </dsp:nvSpPr>
      <dsp:spPr>
        <a:xfrm rot="16200000">
          <a:off x="-1052592"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Codificación</a:t>
          </a:r>
          <a:endParaRPr lang="es-AR" sz="2100" kern="1200" dirty="0"/>
        </a:p>
      </dsp:txBody>
      <dsp:txXfrm rot="16200000">
        <a:off x="-1052592" y="1656389"/>
        <a:ext cx="2514033" cy="305873"/>
      </dsp:txXfrm>
    </dsp:sp>
    <dsp:sp modelId="{E1183BD7-0429-4707-9FCC-1ED6461A208B}">
      <dsp:nvSpPr>
        <dsp:cNvPr id="0" name=""/>
        <dsp:cNvSpPr/>
      </dsp:nvSpPr>
      <dsp:spPr>
        <a:xfrm>
          <a:off x="357361" y="544088"/>
          <a:ext cx="1523573" cy="2530475"/>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Análisis, y elección del lenguaje de programación</a:t>
          </a:r>
          <a:endParaRPr lang="es-AR" sz="1300" kern="1200" dirty="0"/>
        </a:p>
        <a:p>
          <a:pPr marL="114300" lvl="1" indent="-114300" algn="l" defTabSz="577850">
            <a:lnSpc>
              <a:spcPct val="90000"/>
            </a:lnSpc>
            <a:spcBef>
              <a:spcPct val="0"/>
            </a:spcBef>
            <a:spcAft>
              <a:spcPct val="15000"/>
            </a:spcAft>
            <a:buChar char="••"/>
          </a:pPr>
          <a:r>
            <a:rPr lang="es-AR" sz="1300" kern="1200" dirty="0" smtClean="0"/>
            <a:t>Desarrollo de los algoritmos.</a:t>
          </a:r>
          <a:endParaRPr lang="es-AR" sz="1300" kern="1200" dirty="0"/>
        </a:p>
        <a:p>
          <a:pPr marL="114300" lvl="1" indent="-114300" algn="l" defTabSz="577850">
            <a:lnSpc>
              <a:spcPct val="90000"/>
            </a:lnSpc>
            <a:spcBef>
              <a:spcPct val="0"/>
            </a:spcBef>
            <a:spcAft>
              <a:spcPct val="15000"/>
            </a:spcAft>
            <a:buChar char="••"/>
          </a:pPr>
          <a:r>
            <a:rPr lang="es-AR" sz="1300" kern="1200" dirty="0" smtClean="0"/>
            <a:t>Implementación </a:t>
          </a:r>
          <a:endParaRPr lang="es-AR" sz="1300" kern="1200" dirty="0"/>
        </a:p>
      </dsp:txBody>
      <dsp:txXfrm>
        <a:off x="357361" y="544088"/>
        <a:ext cx="1523573" cy="2530475"/>
      </dsp:txXfrm>
    </dsp:sp>
    <dsp:sp modelId="{26B0CB7C-D4E2-43A3-97E1-33EC24D881B7}">
      <dsp:nvSpPr>
        <dsp:cNvPr id="0" name=""/>
        <dsp:cNvSpPr/>
      </dsp:nvSpPr>
      <dsp:spPr>
        <a:xfrm>
          <a:off x="51487" y="148556"/>
          <a:ext cx="611746" cy="611746"/>
        </a:xfrm>
        <a:prstGeom prst="rect">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661B534-4AB5-4378-81FC-8A50002BBF30}">
      <dsp:nvSpPr>
        <dsp:cNvPr id="0" name=""/>
        <dsp:cNvSpPr/>
      </dsp:nvSpPr>
      <dsp:spPr>
        <a:xfrm rot="16200000">
          <a:off x="118358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Inyección</a:t>
          </a:r>
          <a:endParaRPr lang="es-AR" sz="2100" kern="1200" dirty="0"/>
        </a:p>
      </dsp:txBody>
      <dsp:txXfrm rot="16200000">
        <a:off x="1183586" y="1656389"/>
        <a:ext cx="2514033" cy="305873"/>
      </dsp:txXfrm>
    </dsp:sp>
    <dsp:sp modelId="{D09BDCF9-B6AE-4482-83CA-29A57BE5B006}">
      <dsp:nvSpPr>
        <dsp:cNvPr id="0" name=""/>
        <dsp:cNvSpPr/>
      </dsp:nvSpPr>
      <dsp:spPr>
        <a:xfrm>
          <a:off x="2593540"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Determinación de los puntos de inyección.</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de archivos y almacenamiento en la base de datos</a:t>
          </a:r>
          <a:endParaRPr lang="es-AR" sz="1300" kern="1200" dirty="0"/>
        </a:p>
      </dsp:txBody>
      <dsp:txXfrm>
        <a:off x="2593540" y="548198"/>
        <a:ext cx="1523573" cy="2522254"/>
      </dsp:txXfrm>
    </dsp:sp>
    <dsp:sp modelId="{DD08B832-2BD4-4532-B988-CE751E4BA221}">
      <dsp:nvSpPr>
        <dsp:cNvPr id="0" name=""/>
        <dsp:cNvSpPr/>
      </dsp:nvSpPr>
      <dsp:spPr>
        <a:xfrm>
          <a:off x="2287667" y="148556"/>
          <a:ext cx="611746" cy="611746"/>
        </a:xfrm>
        <a:prstGeom prst="rect">
          <a:avLst/>
        </a:prstGeom>
        <a:blipFill rotWithShape="0">
          <a:blip xmlns:r="http://schemas.openxmlformats.org/officeDocument/2006/relationships" r:embed="rId2"/>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0066362C-EDA1-43C9-AD73-66A1B6B955D2}">
      <dsp:nvSpPr>
        <dsp:cNvPr id="0" name=""/>
        <dsp:cNvSpPr/>
      </dsp:nvSpPr>
      <dsp:spPr>
        <a:xfrm rot="16200000">
          <a:off x="341976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Simulación</a:t>
          </a:r>
          <a:endParaRPr lang="es-AR" sz="2100" kern="1200" dirty="0"/>
        </a:p>
      </dsp:txBody>
      <dsp:txXfrm rot="16200000">
        <a:off x="3419766" y="1656389"/>
        <a:ext cx="2514033" cy="305873"/>
      </dsp:txXfrm>
    </dsp:sp>
    <dsp:sp modelId="{75371E2A-895B-4B16-B02A-DBFE3269960E}">
      <dsp:nvSpPr>
        <dsp:cNvPr id="0" name=""/>
        <dsp:cNvSpPr/>
      </dsp:nvSpPr>
      <dsp:spPr>
        <a:xfrm>
          <a:off x="4829719"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Configuración del ambiente virtualizado</a:t>
          </a:r>
          <a:endParaRPr lang="es-AR" sz="1300" kern="1200" dirty="0"/>
        </a:p>
        <a:p>
          <a:pPr marL="114300" lvl="1" indent="-114300" algn="l" defTabSz="577850">
            <a:lnSpc>
              <a:spcPct val="90000"/>
            </a:lnSpc>
            <a:spcBef>
              <a:spcPct val="0"/>
            </a:spcBef>
            <a:spcAft>
              <a:spcPct val="15000"/>
            </a:spcAft>
            <a:buChar char="••"/>
          </a:pPr>
          <a:r>
            <a:rPr lang="es-AR" sz="1300" kern="1200" dirty="0" smtClean="0"/>
            <a:t>Simulación y almacenamiento en la base de datos</a:t>
          </a:r>
          <a:endParaRPr lang="es-AR" sz="1300" kern="1200" dirty="0"/>
        </a:p>
      </dsp:txBody>
      <dsp:txXfrm>
        <a:off x="4829719" y="548198"/>
        <a:ext cx="1523573" cy="2522254"/>
      </dsp:txXfrm>
    </dsp:sp>
    <dsp:sp modelId="{E219CE3B-456D-416F-AA58-5DF5B8B36966}">
      <dsp:nvSpPr>
        <dsp:cNvPr id="0" name=""/>
        <dsp:cNvSpPr/>
      </dsp:nvSpPr>
      <dsp:spPr>
        <a:xfrm>
          <a:off x="4523846" y="148556"/>
          <a:ext cx="611746" cy="611746"/>
        </a:xfrm>
        <a:prstGeom prst="rect">
          <a:avLst/>
        </a:prstGeom>
        <a:blipFill rotWithShape="0">
          <a:blip xmlns:r="http://schemas.openxmlformats.org/officeDocument/2006/relationships" r:embed="rId3"/>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C8BB9FC6-6AFF-4933-9021-7411AFD5B0A7}">
      <dsp:nvSpPr>
        <dsp:cNvPr id="0" name=""/>
        <dsp:cNvSpPr/>
      </dsp:nvSpPr>
      <dsp:spPr>
        <a:xfrm rot="16200000">
          <a:off x="5655945"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Pre-análisis</a:t>
          </a:r>
          <a:endParaRPr lang="es-AR" sz="2100" kern="1200" dirty="0"/>
        </a:p>
      </dsp:txBody>
      <dsp:txXfrm rot="16200000">
        <a:off x="5655945" y="1656389"/>
        <a:ext cx="2514033" cy="305873"/>
      </dsp:txXfrm>
    </dsp:sp>
    <dsp:sp modelId="{7799EFF0-CB5B-45AF-9ECC-AF5ADE221639}">
      <dsp:nvSpPr>
        <dsp:cNvPr id="0" name=""/>
        <dsp:cNvSpPr/>
      </dsp:nvSpPr>
      <dsp:spPr>
        <a:xfrm>
          <a:off x="7065898"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Detección de salidas erróneas</a:t>
          </a:r>
          <a:endParaRPr lang="es-AR" sz="1300" kern="1200" dirty="0"/>
        </a:p>
        <a:p>
          <a:pPr marL="114300" lvl="1" indent="-114300" algn="l" defTabSz="577850">
            <a:lnSpc>
              <a:spcPct val="90000"/>
            </a:lnSpc>
            <a:spcBef>
              <a:spcPct val="0"/>
            </a:spcBef>
            <a:spcAft>
              <a:spcPct val="15000"/>
            </a:spcAft>
            <a:buChar char="••"/>
          </a:pPr>
          <a:r>
            <a:rPr lang="es-AR" sz="1300" kern="1200" dirty="0" smtClean="0"/>
            <a:t>Determinación de la duración y amplitud del efecto</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automática de tablas</a:t>
          </a:r>
          <a:endParaRPr lang="es-AR" sz="1300" kern="1200" dirty="0"/>
        </a:p>
      </dsp:txBody>
      <dsp:txXfrm>
        <a:off x="7065898" y="548198"/>
        <a:ext cx="1523573" cy="2522254"/>
      </dsp:txXfrm>
    </dsp:sp>
    <dsp:sp modelId="{9BDC7C31-8470-418F-AA33-D0F153D75747}">
      <dsp:nvSpPr>
        <dsp:cNvPr id="0" name=""/>
        <dsp:cNvSpPr/>
      </dsp:nvSpPr>
      <dsp:spPr>
        <a:xfrm>
          <a:off x="6760025" y="148556"/>
          <a:ext cx="611746" cy="611746"/>
        </a:xfrm>
        <a:prstGeom prst="rect">
          <a:avLst/>
        </a:prstGeom>
        <a:blipFill rotWithShape="0">
          <a:blip xmlns:r="http://schemas.openxmlformats.org/officeDocument/2006/relationships" r:embed="rId4"/>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A74C94-F3D4-4CBD-A566-243D44B3FF8B}">
      <dsp:nvSpPr>
        <dsp:cNvPr id="0" name=""/>
        <dsp:cNvSpPr/>
      </dsp:nvSpPr>
      <dsp:spPr>
        <a:xfrm>
          <a:off x="288840" y="2427"/>
          <a:ext cx="1654565" cy="827282"/>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s-AR" sz="2800" kern="1200" dirty="0" smtClean="0"/>
            <a:t>Inyección</a:t>
          </a:r>
          <a:endParaRPr lang="es-AR" sz="2800" kern="1200" dirty="0"/>
        </a:p>
      </dsp:txBody>
      <dsp:txXfrm>
        <a:off x="288840" y="2427"/>
        <a:ext cx="1654565" cy="827282"/>
      </dsp:txXfrm>
    </dsp:sp>
    <dsp:sp modelId="{5AC2DC40-0C88-4145-A53C-5FE132F9C7E0}">
      <dsp:nvSpPr>
        <dsp:cNvPr id="0" name=""/>
        <dsp:cNvSpPr/>
      </dsp:nvSpPr>
      <dsp:spPr>
        <a:xfrm>
          <a:off x="454297" y="829710"/>
          <a:ext cx="165456" cy="620462"/>
        </a:xfrm>
        <a:custGeom>
          <a:avLst/>
          <a:gdLst/>
          <a:ahLst/>
          <a:cxnLst/>
          <a:rect l="0" t="0" r="0" b="0"/>
          <a:pathLst>
            <a:path>
              <a:moveTo>
                <a:pt x="0" y="0"/>
              </a:moveTo>
              <a:lnTo>
                <a:pt x="0" y="620462"/>
              </a:lnTo>
              <a:lnTo>
                <a:pt x="165456" y="620462"/>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4DB355-D8CF-4B07-B3EA-BEB53097D339}">
      <dsp:nvSpPr>
        <dsp:cNvPr id="0" name=""/>
        <dsp:cNvSpPr/>
      </dsp:nvSpPr>
      <dsp:spPr>
        <a:xfrm>
          <a:off x="619753" y="1036530"/>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Seleccionar las fallas</a:t>
          </a:r>
          <a:endParaRPr lang="es-AR" sz="1300" kern="1200" dirty="0"/>
        </a:p>
      </dsp:txBody>
      <dsp:txXfrm>
        <a:off x="619753" y="1036530"/>
        <a:ext cx="1323652" cy="827282"/>
      </dsp:txXfrm>
    </dsp:sp>
    <dsp:sp modelId="{6B6B405D-ADFC-4944-87A1-87E4FE33C9EE}">
      <dsp:nvSpPr>
        <dsp:cNvPr id="0" name=""/>
        <dsp:cNvSpPr/>
      </dsp:nvSpPr>
      <dsp:spPr>
        <a:xfrm>
          <a:off x="454297" y="829710"/>
          <a:ext cx="165456" cy="1654565"/>
        </a:xfrm>
        <a:custGeom>
          <a:avLst/>
          <a:gdLst/>
          <a:ahLst/>
          <a:cxnLst/>
          <a:rect l="0" t="0" r="0" b="0"/>
          <a:pathLst>
            <a:path>
              <a:moveTo>
                <a:pt x="0" y="0"/>
              </a:moveTo>
              <a:lnTo>
                <a:pt x="0" y="1654565"/>
              </a:lnTo>
              <a:lnTo>
                <a:pt x="165456" y="1654565"/>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34A1EB-6A1F-49FD-826E-04786FB8C313}">
      <dsp:nvSpPr>
        <dsp:cNvPr id="0" name=""/>
        <dsp:cNvSpPr/>
      </dsp:nvSpPr>
      <dsp:spPr>
        <a:xfrm>
          <a:off x="619753" y="2070634"/>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Determinación de los nodos y definición del criterio</a:t>
          </a:r>
          <a:endParaRPr lang="es-AR" sz="1300" kern="1200" dirty="0"/>
        </a:p>
      </dsp:txBody>
      <dsp:txXfrm>
        <a:off x="619753" y="2070634"/>
        <a:ext cx="1323652" cy="827282"/>
      </dsp:txXfrm>
    </dsp:sp>
    <dsp:sp modelId="{ED3D3DDE-255B-4CD3-808A-AC9E672C6F95}">
      <dsp:nvSpPr>
        <dsp:cNvPr id="0" name=""/>
        <dsp:cNvSpPr/>
      </dsp:nvSpPr>
      <dsp:spPr>
        <a:xfrm>
          <a:off x="454297" y="829710"/>
          <a:ext cx="165456" cy="2688669"/>
        </a:xfrm>
        <a:custGeom>
          <a:avLst/>
          <a:gdLst/>
          <a:ahLst/>
          <a:cxnLst/>
          <a:rect l="0" t="0" r="0" b="0"/>
          <a:pathLst>
            <a:path>
              <a:moveTo>
                <a:pt x="0" y="0"/>
              </a:moveTo>
              <a:lnTo>
                <a:pt x="0" y="2688669"/>
              </a:lnTo>
              <a:lnTo>
                <a:pt x="165456" y="2688669"/>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1B43A8-8A02-43F5-99A3-A91D3D0BB452}">
      <dsp:nvSpPr>
        <dsp:cNvPr id="0" name=""/>
        <dsp:cNvSpPr/>
      </dsp:nvSpPr>
      <dsp:spPr>
        <a:xfrm>
          <a:off x="619753" y="3104738"/>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Generación de archivos </a:t>
          </a:r>
          <a:endParaRPr lang="es-AR" sz="1300" kern="1200" dirty="0"/>
        </a:p>
      </dsp:txBody>
      <dsp:txXfrm>
        <a:off x="619753" y="3104738"/>
        <a:ext cx="1323652" cy="827282"/>
      </dsp:txXfrm>
    </dsp:sp>
    <dsp:sp modelId="{5E93933D-6B28-481C-B370-64B38FC9C997}">
      <dsp:nvSpPr>
        <dsp:cNvPr id="0" name=""/>
        <dsp:cNvSpPr/>
      </dsp:nvSpPr>
      <dsp:spPr>
        <a:xfrm>
          <a:off x="454297" y="829710"/>
          <a:ext cx="165456" cy="3722773"/>
        </a:xfrm>
        <a:custGeom>
          <a:avLst/>
          <a:gdLst/>
          <a:ahLst/>
          <a:cxnLst/>
          <a:rect l="0" t="0" r="0" b="0"/>
          <a:pathLst>
            <a:path>
              <a:moveTo>
                <a:pt x="0" y="0"/>
              </a:moveTo>
              <a:lnTo>
                <a:pt x="0" y="3722773"/>
              </a:lnTo>
              <a:lnTo>
                <a:pt x="165456" y="3722773"/>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1A5DE2-752B-437B-8740-E664D813ADA8}">
      <dsp:nvSpPr>
        <dsp:cNvPr id="0" name=""/>
        <dsp:cNvSpPr/>
      </dsp:nvSpPr>
      <dsp:spPr>
        <a:xfrm>
          <a:off x="619753" y="4138841"/>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Almacenamiento en la base de datos</a:t>
          </a:r>
          <a:endParaRPr lang="es-AR" sz="1300" kern="1200" dirty="0"/>
        </a:p>
      </dsp:txBody>
      <dsp:txXfrm>
        <a:off x="619753" y="4138841"/>
        <a:ext cx="1323652" cy="82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912EAB-2DF2-4EA7-9A3C-081666E7F61D}" type="datetimeFigureOut">
              <a:rPr lang="es-AR" smtClean="0"/>
              <a:pPr/>
              <a:t>20/09/2010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DE3BB1-B49E-46C8-BFCA-3634BCA36589}" type="slidenum">
              <a:rPr lang="es-AR" smtClean="0"/>
              <a:pPr/>
              <a:t>‹Nº›</a:t>
            </a:fld>
            <a:endParaRPr lang="es-AR"/>
          </a:p>
        </p:txBody>
      </p:sp>
    </p:spTree>
    <p:extLst>
      <p:ext uri="{BB962C8B-B14F-4D97-AF65-F5344CB8AC3E}">
        <p14:creationId xmlns:p14="http://schemas.microsoft.com/office/powerpoint/2010/main" xmlns="" val="329476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C0146-0920-4890-94B5-4EE8DB66AAB2}" type="datetimeFigureOut">
              <a:rPr lang="es-AR" smtClean="0"/>
              <a:pPr/>
              <a:t>20/09/2010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9E51-E836-4F08-8FFF-406AF79182CA}" type="slidenum">
              <a:rPr lang="es-AR" smtClean="0"/>
              <a:pPr/>
              <a:t>‹Nº›</a:t>
            </a:fld>
            <a:endParaRPr lang="es-AR"/>
          </a:p>
        </p:txBody>
      </p:sp>
    </p:spTree>
    <p:extLst>
      <p:ext uri="{BB962C8B-B14F-4D97-AF65-F5344CB8AC3E}">
        <p14:creationId xmlns:p14="http://schemas.microsoft.com/office/powerpoint/2010/main" xmlns="" val="19456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smtClean="0"/>
              <a:t>EXPLICAR LA ANIMACION: </a:t>
            </a:r>
            <a:r>
              <a:rPr lang="es-AR" dirty="0" smtClean="0"/>
              <a:t>Para</a:t>
            </a:r>
            <a:r>
              <a:rPr lang="es-AR" baseline="0" dirty="0" smtClean="0"/>
              <a:t> cada nodo de cada transistor se inyectan 2 tipos de fallas, y para cada nivel de entrada, se realiza el proceso de inyección para todos los </a:t>
            </a:r>
            <a:r>
              <a:rPr lang="es-AR" baseline="0" dirty="0" err="1" smtClean="0"/>
              <a:t>drenadores</a:t>
            </a:r>
            <a:r>
              <a:rPr lang="es-AR" baseline="0" dirty="0" smtClean="0"/>
              <a:t> de todos los comparadores.</a:t>
            </a:r>
          </a:p>
          <a:p>
            <a:endParaRPr lang="es-AR" dirty="0" smtClean="0"/>
          </a:p>
          <a:p>
            <a:r>
              <a:rPr lang="es-AR" dirty="0" smtClean="0"/>
              <a:t>56.000 simulaciones a 2min por simulación (manera manual) llevaría:</a:t>
            </a:r>
            <a:r>
              <a:rPr lang="es-AR" baseline="0" dirty="0" smtClean="0"/>
              <a:t> 1.866 horas o lo que es igual 77 días.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fallas son inyectadas en los </a:t>
            </a:r>
            <a:r>
              <a:rPr lang="es-AR" sz="1200" kern="1200" dirty="0" err="1" smtClean="0">
                <a:solidFill>
                  <a:schemeClr val="tx1"/>
                </a:solidFill>
                <a:effectLst/>
                <a:latin typeface="+mn-lt"/>
                <a:ea typeface="+mn-ea"/>
                <a:cs typeface="+mn-cs"/>
              </a:rPr>
              <a:t>drenadores</a:t>
            </a:r>
            <a:r>
              <a:rPr lang="es-AR" sz="1200" kern="1200" dirty="0" smtClean="0">
                <a:solidFill>
                  <a:schemeClr val="tx1"/>
                </a:solidFill>
                <a:effectLst/>
                <a:latin typeface="+mn-lt"/>
                <a:ea typeface="+mn-ea"/>
                <a:cs typeface="+mn-cs"/>
              </a:rPr>
              <a:t> de cada transistor que lo conforman (PMOS y NMOS, variando la dirección de la corriente según corresponda) simulando un SET.</a:t>
            </a:r>
            <a:endParaRPr lang="es-AR" baseline="0" dirty="0" smtClean="0"/>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Propósito</a:t>
            </a:r>
            <a:r>
              <a:rPr lang="es-AR" baseline="0" dirty="0" smtClean="0"/>
              <a:t> </a:t>
            </a:r>
            <a:r>
              <a:rPr lang="es-AR" dirty="0" smtClean="0"/>
              <a:t>es el de determinar un grupo confiable de resultados para tomar como referencia para la campaña automática.</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enfocó en las estructuras analógicas del circuito.</a:t>
            </a:r>
          </a:p>
          <a:p>
            <a:endParaRPr lang="es-AR" dirty="0" smtClean="0"/>
          </a:p>
          <a:p>
            <a:r>
              <a:rPr lang="es-AR" sz="1200" kern="1200" dirty="0" smtClean="0">
                <a:solidFill>
                  <a:schemeClr val="tx1"/>
                </a:solidFill>
                <a:effectLst/>
                <a:latin typeface="+mn-lt"/>
                <a:ea typeface="+mn-ea"/>
                <a:cs typeface="+mn-cs"/>
              </a:rPr>
              <a:t>La confianza a estos resultados proviene del hecho que el proceso de inyección de fallas requiere de una modificación de archivos de simulación, selección de condiciones, configuración del ambiente de simulación, lectura de datos simulados, extracción e interpretación de los mismos, lo que genera un entorno propenso a errores.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realizó un estudio paramétrico variando la tensión de entrada en 4 niveles diferentes:</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BAJO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de estar en NIVEL BAJO</a:t>
            </a:r>
          </a:p>
          <a:p>
            <a:pPr lvl="0"/>
            <a:endParaRPr lang="es-AR" sz="1200" kern="1200" dirty="0" smtClean="0">
              <a:solidFill>
                <a:schemeClr val="tx1"/>
              </a:solidFill>
              <a:effectLst/>
              <a:latin typeface="+mn-lt"/>
              <a:ea typeface="+mn-ea"/>
              <a:cs typeface="+mn-cs"/>
            </a:endParaRPr>
          </a:p>
          <a:p>
            <a:pPr lvl="0"/>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2</a:t>
            </a:fld>
            <a:endParaRPr lang="es-AR"/>
          </a:p>
        </p:txBody>
      </p:sp>
    </p:spTree>
    <p:extLst>
      <p:ext uri="{BB962C8B-B14F-4D97-AF65-F5344CB8AC3E}">
        <p14:creationId xmlns:p14="http://schemas.microsoft.com/office/powerpoint/2010/main" xmlns="" val="265859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err="1" smtClean="0">
                <a:solidFill>
                  <a:srgbClr val="FF0000"/>
                </a:solidFill>
              </a:rPr>
              <a:t>Aca</a:t>
            </a:r>
            <a:r>
              <a:rPr lang="es-AR" dirty="0" smtClean="0">
                <a:solidFill>
                  <a:srgbClr val="FF0000"/>
                </a:solidFill>
              </a:rPr>
              <a:t> ir </a:t>
            </a:r>
            <a:r>
              <a:rPr lang="es-AR" dirty="0" err="1" smtClean="0">
                <a:solidFill>
                  <a:srgbClr val="FF0000"/>
                </a:solidFill>
              </a:rPr>
              <a:t>animacion</a:t>
            </a:r>
            <a:r>
              <a:rPr lang="es-AR" dirty="0" smtClean="0">
                <a:solidFill>
                  <a:srgbClr val="FF0000"/>
                </a:solidFill>
              </a:rPr>
              <a:t> de que se achique hasta la esquina superior</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campaña se realizó en 3 comparadores distintos, cada uno representativo de distintas partes del circuito (nivel bajo, nivel medio y nivel superior de comparación).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1.315 V (corresponde al comparador C32, mitad de rango de conversión).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Se presentaran las graficas realizadas con la inyección tipo</a:t>
            </a:r>
            <a:r>
              <a:rPr lang="es-AR" sz="1200" kern="1200" baseline="0" dirty="0" smtClean="0">
                <a:solidFill>
                  <a:schemeClr val="tx1"/>
                </a:solidFill>
                <a:effectLst/>
                <a:latin typeface="+mn-lt"/>
                <a:ea typeface="+mn-ea"/>
                <a:cs typeface="+mn-cs"/>
              </a:rPr>
              <a:t> Trapezoidal, la cual fue la que genero mayor cantidad de errores y perturbaciones en los comparadores.</a:t>
            </a:r>
            <a:endParaRPr lang="es-AR"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En el gráfico superior se muestran las tensiones del nodo de salida del comparador (V</a:t>
            </a:r>
            <a:r>
              <a:rPr lang="es-AR" sz="1200" kern="1200" baseline="-25000" dirty="0" smtClean="0">
                <a:solidFill>
                  <a:schemeClr val="tx1"/>
                </a:solidFill>
                <a:effectLst/>
                <a:latin typeface="+mn-lt"/>
                <a:ea typeface="+mn-ea"/>
                <a:cs typeface="+mn-cs"/>
              </a:rPr>
              <a:t>(NDOUT)</a:t>
            </a:r>
            <a:r>
              <a:rPr lang="es-AR" sz="1200" kern="1200" dirty="0" smtClean="0">
                <a:solidFill>
                  <a:schemeClr val="tx1"/>
                </a:solidFill>
                <a:effectLst/>
                <a:latin typeface="+mn-lt"/>
                <a:ea typeface="+mn-ea"/>
                <a:cs typeface="+mn-cs"/>
              </a:rPr>
              <a:t>), y en la zona inferior se grafica la sumatoria de las corrientes intervinientes en el </a:t>
            </a:r>
            <a:r>
              <a:rPr lang="es-AR" sz="1200" kern="1200" dirty="0" err="1" smtClean="0">
                <a:solidFill>
                  <a:schemeClr val="tx1"/>
                </a:solidFill>
                <a:effectLst/>
                <a:latin typeface="+mn-lt"/>
                <a:ea typeface="+mn-ea"/>
                <a:cs typeface="+mn-cs"/>
              </a:rPr>
              <a:t>drenador</a:t>
            </a:r>
            <a:r>
              <a:rPr lang="es-AR" sz="1200" kern="1200" dirty="0" smtClean="0">
                <a:solidFill>
                  <a:schemeClr val="tx1"/>
                </a:solidFill>
                <a:effectLst/>
                <a:latin typeface="+mn-lt"/>
                <a:ea typeface="+mn-ea"/>
                <a:cs typeface="+mn-cs"/>
              </a:rPr>
              <a:t> donde se inyectó la falla (verde=corriente inyectada, rojo=corrientes existentes en el nodo).</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1ro)</a:t>
            </a:r>
            <a:r>
              <a:rPr lang="es-AR" sz="1200" kern="1200" baseline="0" dirty="0" smtClean="0">
                <a:solidFill>
                  <a:schemeClr val="tx1"/>
                </a:solidFill>
                <a:effectLst/>
                <a:latin typeface="+mn-lt"/>
                <a:ea typeface="+mn-ea"/>
                <a:cs typeface="+mn-cs"/>
              </a:rPr>
              <a:t> T entrada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2do) T </a:t>
            </a:r>
            <a:r>
              <a:rPr lang="es-AR" sz="1200" kern="1200" baseline="0" dirty="0" err="1" smtClean="0">
                <a:solidFill>
                  <a:schemeClr val="tx1"/>
                </a:solidFill>
                <a:effectLst/>
                <a:latin typeface="+mn-lt"/>
                <a:ea typeface="+mn-ea"/>
                <a:cs typeface="+mn-cs"/>
              </a:rPr>
              <a:t>bias</a:t>
            </a:r>
            <a:r>
              <a:rPr lang="es-AR" sz="1200" kern="1200" baseline="0" dirty="0" smtClean="0">
                <a:solidFill>
                  <a:schemeClr val="tx1"/>
                </a:solidFill>
                <a:effectLst/>
                <a:latin typeface="+mn-lt"/>
                <a:ea typeface="+mn-ea"/>
                <a:cs typeface="+mn-cs"/>
              </a:rPr>
              <a:t>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3ro) T referencia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4to) T </a:t>
            </a:r>
            <a:r>
              <a:rPr lang="es-AR" sz="1200" kern="1200" baseline="0" dirty="0" err="1" smtClean="0">
                <a:solidFill>
                  <a:schemeClr val="tx1"/>
                </a:solidFill>
                <a:effectLst/>
                <a:latin typeface="+mn-lt"/>
                <a:ea typeface="+mn-ea"/>
                <a:cs typeface="+mn-cs"/>
              </a:rPr>
              <a:t>out</a:t>
            </a:r>
            <a:r>
              <a:rPr lang="es-AR" sz="1200" kern="1200" baseline="0" dirty="0" smtClean="0">
                <a:solidFill>
                  <a:schemeClr val="tx1"/>
                </a:solidFill>
                <a:effectLst/>
                <a:latin typeface="+mn-lt"/>
                <a:ea typeface="+mn-ea"/>
                <a:cs typeface="+mn-cs"/>
              </a:rPr>
              <a:t> N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inyecta en los transistores</a:t>
            </a:r>
            <a:r>
              <a:rPr lang="es-AR" baseline="0" dirty="0" smtClean="0"/>
              <a:t> PMOS</a:t>
            </a:r>
          </a:p>
          <a:p>
            <a:endParaRPr lang="es-AR" baseline="0" dirty="0" smtClean="0"/>
          </a:p>
          <a:p>
            <a:r>
              <a:rPr lang="es-AR" baseline="0" dirty="0" smtClean="0"/>
              <a:t>1ro) T diodo – </a:t>
            </a:r>
            <a:r>
              <a:rPr lang="es-AR" baseline="0" dirty="0" err="1" smtClean="0"/>
              <a:t>Ndneg_P</a:t>
            </a:r>
            <a:endParaRPr lang="es-AR" baseline="0" dirty="0" smtClean="0"/>
          </a:p>
          <a:p>
            <a:r>
              <a:rPr lang="es-AR" baseline="0" dirty="0" smtClean="0"/>
              <a:t>2do) T primer etapa – </a:t>
            </a:r>
            <a:r>
              <a:rPr lang="es-AR" baseline="0" dirty="0" err="1" smtClean="0"/>
              <a:t>Ndpos_P</a:t>
            </a:r>
            <a:endParaRPr lang="es-AR" baseline="0" dirty="0" smtClean="0"/>
          </a:p>
          <a:p>
            <a:r>
              <a:rPr lang="es-AR" baseline="0" dirty="0" smtClean="0"/>
              <a:t>3ro) T salida – </a:t>
            </a:r>
            <a:r>
              <a:rPr lang="es-AR" baseline="0" dirty="0" err="1" smtClean="0"/>
              <a:t>Ndout_P</a:t>
            </a:r>
            <a:r>
              <a:rPr lang="es-AR" baseline="0" dirty="0" smtClean="0"/>
              <a:t> (Transistor mas sensible del circuito)</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las</a:t>
            </a:r>
            <a:r>
              <a:rPr lang="es-AR" sz="1200" kern="1200" baseline="0" dirty="0" smtClean="0">
                <a:solidFill>
                  <a:schemeClr val="tx1"/>
                </a:solidFill>
                <a:effectLst/>
                <a:latin typeface="+mn-lt"/>
                <a:ea typeface="+mn-ea"/>
                <a:cs typeface="+mn-cs"/>
              </a:rPr>
              <a:t> graficas de los análisis, s</a:t>
            </a:r>
            <a:r>
              <a:rPr lang="es-AR" sz="1200" kern="1200" dirty="0" smtClean="0">
                <a:solidFill>
                  <a:schemeClr val="tx1"/>
                </a:solidFill>
                <a:effectLst/>
                <a:latin typeface="+mn-lt"/>
                <a:ea typeface="+mn-ea"/>
                <a:cs typeface="+mn-cs"/>
              </a:rPr>
              <a:t>e grafican las duraciones y variaciones de tensión de los eventos en los nodos del comparador durante los procesos de simulación.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Como</a:t>
            </a:r>
            <a:r>
              <a:rPr lang="es-AR" sz="1200" kern="1200" baseline="0" dirty="0" smtClean="0">
                <a:solidFill>
                  <a:schemeClr val="tx1"/>
                </a:solidFill>
                <a:effectLst/>
                <a:latin typeface="+mn-lt"/>
                <a:ea typeface="+mn-ea"/>
                <a:cs typeface="+mn-cs"/>
              </a:rPr>
              <a:t> todas las inyecciones generaban variaciones en a la salida de los comparadores, se consideraron error aquellas que superaban determinados limites:</a:t>
            </a:r>
          </a:p>
          <a:p>
            <a:pPr lvl="0"/>
            <a:r>
              <a:rPr lang="es-AR" sz="1200" kern="1200" dirty="0" smtClean="0">
                <a:solidFill>
                  <a:schemeClr val="tx1"/>
                </a:solidFill>
                <a:effectLst/>
                <a:latin typeface="+mn-lt"/>
                <a:ea typeface="+mn-ea"/>
                <a:cs typeface="+mn-cs"/>
              </a:rPr>
              <a:t>UNO LÓGICO</a:t>
            </a:r>
          </a:p>
          <a:p>
            <a:pPr lvl="1"/>
            <a:r>
              <a:rPr lang="es-AR" sz="1200" kern="1200" dirty="0" smtClean="0">
                <a:solidFill>
                  <a:schemeClr val="tx1"/>
                </a:solidFill>
                <a:effectLst/>
                <a:latin typeface="+mn-lt"/>
                <a:ea typeface="+mn-ea"/>
                <a:cs typeface="+mn-cs"/>
              </a:rPr>
              <a:t>Límite superior: 3.3 voltios.</a:t>
            </a:r>
          </a:p>
          <a:p>
            <a:pPr lvl="1"/>
            <a:r>
              <a:rPr lang="es-AR" sz="1200" kern="1200" dirty="0" smtClean="0">
                <a:solidFill>
                  <a:schemeClr val="tx1"/>
                </a:solidFill>
                <a:effectLst/>
                <a:latin typeface="+mn-lt"/>
                <a:ea typeface="+mn-ea"/>
                <a:cs typeface="+mn-cs"/>
              </a:rPr>
              <a:t>Límite inferior: 2.3 voltios.</a:t>
            </a:r>
          </a:p>
          <a:p>
            <a:pPr lvl="0"/>
            <a:r>
              <a:rPr lang="es-AR" sz="1200" kern="1200" dirty="0" smtClean="0">
                <a:solidFill>
                  <a:schemeClr val="tx1"/>
                </a:solidFill>
                <a:effectLst/>
                <a:latin typeface="+mn-lt"/>
                <a:ea typeface="+mn-ea"/>
                <a:cs typeface="+mn-cs"/>
              </a:rPr>
              <a:t>CERO LÓGICO</a:t>
            </a:r>
          </a:p>
          <a:p>
            <a:pPr lvl="1"/>
            <a:r>
              <a:rPr lang="es-AR" sz="1200" kern="1200" dirty="0" smtClean="0">
                <a:solidFill>
                  <a:schemeClr val="tx1"/>
                </a:solidFill>
                <a:effectLst/>
                <a:latin typeface="+mn-lt"/>
                <a:ea typeface="+mn-ea"/>
                <a:cs typeface="+mn-cs"/>
              </a:rPr>
              <a:t>Límite superior: 1 voltio.</a:t>
            </a:r>
          </a:p>
          <a:p>
            <a:pPr lvl="1"/>
            <a:r>
              <a:rPr lang="es-AR" sz="1200" kern="1200" dirty="0" smtClean="0">
                <a:solidFill>
                  <a:schemeClr val="tx1"/>
                </a:solidFill>
                <a:effectLst/>
                <a:latin typeface="+mn-lt"/>
                <a:ea typeface="+mn-ea"/>
                <a:cs typeface="+mn-cs"/>
              </a:rPr>
              <a:t>Límite inferior: 0 voltio.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dirty="0" smtClean="0"/>
              <a:t>Acá analizamos</a:t>
            </a:r>
            <a:r>
              <a:rPr lang="es-AR" baseline="0" dirty="0" smtClean="0"/>
              <a:t> mas detalladamente el nodo MAS sensible del circuito (NDOUT P) hasta el momento.</a:t>
            </a:r>
          </a:p>
          <a:p>
            <a:endParaRPr lang="es-AR" baseline="0" dirty="0" smtClean="0"/>
          </a:p>
          <a:p>
            <a:r>
              <a:rPr lang="es-AR" baseline="0" dirty="0" smtClean="0"/>
              <a:t>En el eje vertical se representa la variación máxima de tensión del nodo de salida en escala logarítmica.</a:t>
            </a:r>
          </a:p>
          <a:p>
            <a:r>
              <a:rPr lang="es-AR" baseline="0" dirty="0" smtClean="0"/>
              <a:t>En el eje horizontal se representa la duración de la perturbación, considerando que el nodo vuelva a su estado inicial.</a:t>
            </a:r>
          </a:p>
          <a:p>
            <a:endParaRPr lang="es-AR" baseline="0" dirty="0" smtClean="0"/>
          </a:p>
          <a:p>
            <a:r>
              <a:rPr lang="es-AR" baseline="0" dirty="0" smtClean="0"/>
              <a:t>Se remarcan las dos señales de entrada para las cuales se genera un cambio de estado total a la salida. Ambas dan como salida en estado sin perturbación valores </a:t>
            </a:r>
            <a:r>
              <a:rPr lang="es-AR" baseline="0" dirty="0" err="1" smtClean="0"/>
              <a:t>logicos</a:t>
            </a:r>
            <a:r>
              <a:rPr lang="es-AR" baseline="0" dirty="0" smtClean="0"/>
              <a:t> CEROS, y luego de realizarse la perturbación trapezoidal en el transistor P de salida, esta cambia a un valor lógico UNO por un periodo de 70nS aproximadamente.</a:t>
            </a:r>
          </a:p>
          <a:p>
            <a:endParaRPr lang="es-AR" baseline="0" dirty="0" smtClean="0"/>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5</a:t>
            </a:fld>
            <a:endParaRPr lang="es-AR"/>
          </a:p>
        </p:txBody>
      </p:sp>
    </p:spTree>
    <p:extLst>
      <p:ext uri="{BB962C8B-B14F-4D97-AF65-F5344CB8AC3E}">
        <p14:creationId xmlns:p14="http://schemas.microsoft.com/office/powerpoint/2010/main" xmlns="" val="365913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AR" dirty="0" smtClean="0"/>
              <a:t>Acá se presentan</a:t>
            </a:r>
            <a:r>
              <a:rPr lang="es-AR" baseline="0" dirty="0" smtClean="0"/>
              <a:t> las graficas de los análisis realizados a partir de ambas inyecciones manuales, la trapezoidal a la izquierda y la exponencial a la derecha.</a:t>
            </a:r>
          </a:p>
          <a:p>
            <a:endParaRPr lang="es-AR" baseline="0" dirty="0" smtClean="0"/>
          </a:p>
          <a:p>
            <a:r>
              <a:rPr lang="es-AR" baseline="0" dirty="0" smtClean="0"/>
              <a:t>Las tensiones de referencias sobre las cuales se realizaron ambos análisis son las dos tensiones extremo del comparador:</a:t>
            </a:r>
          </a:p>
          <a:p>
            <a:r>
              <a:rPr lang="es-AR" baseline="0" dirty="0" err="1" smtClean="0"/>
              <a:t>Vref</a:t>
            </a:r>
            <a:r>
              <a:rPr lang="es-AR" baseline="0" dirty="0" smtClean="0"/>
              <a:t>=1,005 la mas baja</a:t>
            </a:r>
          </a:p>
          <a:p>
            <a:r>
              <a:rPr lang="es-AR" baseline="0" dirty="0" err="1" smtClean="0"/>
              <a:t>Vref</a:t>
            </a:r>
            <a:r>
              <a:rPr lang="es-AR" baseline="0" dirty="0" smtClean="0"/>
              <a:t>=1,625 la mas alta</a:t>
            </a:r>
          </a:p>
          <a:p>
            <a:endParaRPr lang="es-AR" baseline="0" dirty="0" smtClean="0"/>
          </a:p>
          <a:p>
            <a:r>
              <a:rPr lang="es-AR" baseline="0" dirty="0" smtClean="0"/>
              <a:t>Hay que tener en cuenta que:</a:t>
            </a:r>
          </a:p>
          <a:p>
            <a:pPr marL="171450" indent="-171450">
              <a:buFontTx/>
              <a:buChar char="-"/>
            </a:pPr>
            <a:r>
              <a:rPr lang="es-AR" baseline="0" dirty="0" smtClean="0"/>
              <a:t>Cuando hablamos de variaciones máximas de tensión, tenemos en cuenta los puntos extremos de las graficas, y no su duración en este estado ( o sea que la integral de la grafica formada por las variaciones entre iguales puntos de las graficas no significa q sean iguales)</a:t>
            </a:r>
          </a:p>
          <a:p>
            <a:endParaRPr lang="es-AR" baseline="0" dirty="0" smtClean="0"/>
          </a:p>
          <a:p>
            <a:r>
              <a:rPr lang="es-AR" baseline="0" dirty="0" smtClean="0"/>
              <a:t>Comparando las gráficas:</a:t>
            </a:r>
          </a:p>
          <a:p>
            <a:pPr marL="171450" indent="-171450">
              <a:buFontTx/>
              <a:buChar char="-"/>
            </a:pPr>
            <a:r>
              <a:rPr lang="es-AR" baseline="0" dirty="0" smtClean="0"/>
              <a:t>Para tensiones de entrada en modo común de los comparadores mayores, las duraciones de los de los eventos disminuyen, al igual que las variaciones máxima de tensión.</a:t>
            </a:r>
          </a:p>
          <a:p>
            <a:pPr marL="171450" indent="-171450">
              <a:buFontTx/>
              <a:buChar char="-"/>
            </a:pPr>
            <a:r>
              <a:rPr lang="es-AR" dirty="0" smtClean="0"/>
              <a:t>Entre inyecciones,</a:t>
            </a:r>
            <a:r>
              <a:rPr lang="es-AR" baseline="0" dirty="0" smtClean="0"/>
              <a:t> vemos que las duraciones de las perturbaciones causadas por la falla trapezoidal son mayores (10 </a:t>
            </a:r>
            <a:r>
              <a:rPr lang="es-AR" baseline="0" dirty="0" err="1" smtClean="0"/>
              <a:t>nS</a:t>
            </a:r>
            <a:r>
              <a:rPr lang="es-AR" baseline="0" dirty="0" smtClean="0"/>
              <a:t> mas aproximadamente), pero las variaciones de tensión máxima se mantienen similares, ya que ambos modelos llegaban a 4mA como nivel máximo.</a:t>
            </a:r>
          </a:p>
          <a:p>
            <a:pPr marL="171450" indent="-171450">
              <a:buFontTx/>
              <a:buChar char="-"/>
            </a:pPr>
            <a:r>
              <a:rPr lang="es-AR" baseline="0" dirty="0" smtClean="0"/>
              <a:t>Se encuentran similitudes en la distribución de los puntos en todas las graficas, lo que indica que ante ambos modelos, los </a:t>
            </a:r>
            <a:r>
              <a:rPr lang="es-AR" baseline="0" dirty="0" err="1" smtClean="0"/>
              <a:t>drenadores</a:t>
            </a:r>
            <a:r>
              <a:rPr lang="es-AR" baseline="0" dirty="0" smtClean="0"/>
              <a:t> son afectados de manera similar, lo que no significa que su implicancia luego en la lógica combinacional sea la misma.</a:t>
            </a:r>
          </a:p>
        </p:txBody>
      </p:sp>
      <p:sp>
        <p:nvSpPr>
          <p:cNvPr id="4" name="Slide Number Placeholder 3"/>
          <p:cNvSpPr>
            <a:spLocks noGrp="1"/>
          </p:cNvSpPr>
          <p:nvPr>
            <p:ph type="sldNum" sz="quarter" idx="10"/>
          </p:nvPr>
        </p:nvSpPr>
        <p:spPr/>
        <p:txBody>
          <a:bodyPr/>
          <a:lstStyle/>
          <a:p>
            <a:fld id="{EA0D9E51-E836-4F08-8FFF-406AF79182CA}" type="slidenum">
              <a:rPr lang="es-AR" smtClean="0"/>
              <a:pPr/>
              <a:t>6</a:t>
            </a:fld>
            <a:endParaRPr lang="es-AR"/>
          </a:p>
        </p:txBody>
      </p:sp>
    </p:spTree>
    <p:extLst>
      <p:ext uri="{BB962C8B-B14F-4D97-AF65-F5344CB8AC3E}">
        <p14:creationId xmlns:p14="http://schemas.microsoft.com/office/powerpoint/2010/main" xmlns="" val="358105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proceso se divide en etapas a realizar por el usuario y por el programa, comenzando por el diseño del circuito</a:t>
            </a:r>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8</a:t>
            </a:fld>
            <a:endParaRPr lang="es-AR"/>
          </a:p>
        </p:txBody>
      </p:sp>
    </p:spTree>
    <p:extLst>
      <p:ext uri="{BB962C8B-B14F-4D97-AF65-F5344CB8AC3E}">
        <p14:creationId xmlns:p14="http://schemas.microsoft.com/office/powerpoint/2010/main" xmlns="" val="27472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Trapezoidal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1991</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a:t>
            </a:r>
            <a:r>
              <a:rPr lang="en-US" sz="1200" kern="1200" smtClean="0">
                <a:solidFill>
                  <a:schemeClr val="tx1"/>
                </a:solidFill>
                <a:latin typeface="+mn-lt"/>
                <a:ea typeface="+mn-ea"/>
                <a:cs typeface="+mn-cs"/>
              </a:rPr>
              <a:t>: 28224</a:t>
            </a:r>
          </a:p>
          <a:p>
            <a:endParaRPr lang="es-AR" sz="1200"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Exponencial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206</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 28224</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a:xfrm>
            <a:off x="2640597" y="6377459"/>
            <a:ext cx="3836404" cy="365125"/>
          </a:xfrm>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1944003"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6732240" y="1600401"/>
            <a:ext cx="1953025"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45654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8219257"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700808"/>
            <a:ext cx="8219257"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4005064"/>
            <a:ext cx="8208912"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820891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7396B977-6251-41DE-9CF2-59811A3624F8}" type="datetimeFigureOut">
              <a:rPr lang="es-AR" smtClean="0"/>
              <a:pPr/>
              <a:t>20/09/2010</a:t>
            </a:fld>
            <a:endParaRPr lang="es-A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AR"/>
          </a:p>
        </p:txBody>
      </p:sp>
      <p:sp>
        <p:nvSpPr>
          <p:cNvPr id="7" name="6 Marcador de número de diapositiva"/>
          <p:cNvSpPr>
            <a:spLocks noGrp="1"/>
          </p:cNvSpPr>
          <p:nvPr>
            <p:ph type="sldNum" sz="quarter" idx="12"/>
          </p:nvPr>
        </p:nvSpPr>
        <p:spPr>
          <a:xfrm>
            <a:off x="8339328" y="1170432"/>
            <a:ext cx="733864" cy="201168"/>
          </a:xfrm>
        </p:spPr>
        <p:txBody>
          <a:bodyPr/>
          <a:lstStyle/>
          <a:p>
            <a:fld id="{BE15CF76-26FC-489E-B8C7-B48500CB86A3}"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AR"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E15CF76-26FC-489E-B8C7-B48500CB86A3}"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77" r:id="rId13"/>
    <p:sldLayoutId id="2147483679" r:id="rId14"/>
    <p:sldLayoutId id="2147483678" r:id="rId15"/>
    <p:sldLayoutId id="2147483675" r:id="rId16"/>
    <p:sldLayoutId id="2147483680" r:id="rId17"/>
    <p:sldLayoutId id="2147483676" r:id="rId18"/>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emf"/><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5.gif"/></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Grp="1" noChangeAspect="1" noChangeArrowheads="1"/>
          </p:cNvPicPr>
          <p:nvPr>
            <p:ph sz="half" idx="1"/>
          </p:nvPr>
        </p:nvPicPr>
        <p:blipFill>
          <a:blip r:embed="rId3" cstate="print"/>
          <a:srcRect b="676"/>
          <a:stretch>
            <a:fillRect/>
          </a:stretch>
        </p:blipFill>
        <p:spPr bwMode="auto">
          <a:xfrm>
            <a:off x="971600" y="1628800"/>
            <a:ext cx="2448272" cy="4979264"/>
          </a:xfrm>
          <a:prstGeom prst="rect">
            <a:avLst/>
          </a:prstGeom>
          <a:noFill/>
          <a:ln w="9525">
            <a:noFill/>
            <a:miter lim="800000"/>
            <a:headEnd/>
            <a:tailEnd/>
          </a:ln>
        </p:spPr>
      </p:pic>
      <p:pic>
        <p:nvPicPr>
          <p:cNvPr id="22" name="21 Imagen" descr="Comparador pelado.png"/>
          <p:cNvPicPr>
            <a:picLocks noChangeAspect="1"/>
          </p:cNvPicPr>
          <p:nvPr/>
        </p:nvPicPr>
        <p:blipFill>
          <a:blip r:embed="rId4" cstate="print"/>
          <a:srcRect r="44488"/>
          <a:stretch>
            <a:fillRect/>
          </a:stretch>
        </p:blipFill>
        <p:spPr>
          <a:xfrm>
            <a:off x="467544" y="1844824"/>
            <a:ext cx="3921576" cy="4608512"/>
          </a:xfrm>
          <a:prstGeom prst="rect">
            <a:avLst/>
          </a:prstGeom>
        </p:spPr>
      </p:pic>
      <p:sp>
        <p:nvSpPr>
          <p:cNvPr id="29" name="28 Rectángulo"/>
          <p:cNvSpPr/>
          <p:nvPr/>
        </p:nvSpPr>
        <p:spPr>
          <a:xfrm>
            <a:off x="7819700" y="1556792"/>
            <a:ext cx="821059"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441</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 name="1 Título"/>
          <p:cNvSpPr>
            <a:spLocks noGrp="1"/>
          </p:cNvSpPr>
          <p:nvPr>
            <p:ph type="title"/>
          </p:nvPr>
        </p:nvSpPr>
        <p:spPr/>
        <p:txBody>
          <a:bodyPr/>
          <a:lstStyle/>
          <a:p>
            <a:r>
              <a:rPr lang="es-AR" dirty="0" smtClean="0"/>
              <a:t>INYECCIÓN</a:t>
            </a:r>
            <a:endParaRPr lang="es-AR" dirty="0"/>
          </a:p>
        </p:txBody>
      </p:sp>
      <p:sp>
        <p:nvSpPr>
          <p:cNvPr id="7" name="6 Elipse"/>
          <p:cNvSpPr/>
          <p:nvPr/>
        </p:nvSpPr>
        <p:spPr>
          <a:xfrm>
            <a:off x="1288384" y="276117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10 Elipse"/>
          <p:cNvSpPr/>
          <p:nvPr/>
        </p:nvSpPr>
        <p:spPr>
          <a:xfrm>
            <a:off x="1290120" y="3589883"/>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2" name="11 Elipse"/>
          <p:cNvSpPr/>
          <p:nvPr/>
        </p:nvSpPr>
        <p:spPr>
          <a:xfrm>
            <a:off x="2588270" y="2751097"/>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12 Elipse"/>
          <p:cNvSpPr/>
          <p:nvPr/>
        </p:nvSpPr>
        <p:spPr>
          <a:xfrm>
            <a:off x="2588600" y="360118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13 Elipse"/>
          <p:cNvSpPr/>
          <p:nvPr/>
        </p:nvSpPr>
        <p:spPr>
          <a:xfrm>
            <a:off x="1940774" y="536443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14 Elipse"/>
          <p:cNvSpPr/>
          <p:nvPr/>
        </p:nvSpPr>
        <p:spPr>
          <a:xfrm>
            <a:off x="3769963" y="323705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6" name="15 Elipse"/>
          <p:cNvSpPr/>
          <p:nvPr/>
        </p:nvSpPr>
        <p:spPr>
          <a:xfrm>
            <a:off x="3772744" y="500281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23" name="22 Rectángulo"/>
          <p:cNvSpPr/>
          <p:nvPr/>
        </p:nvSpPr>
        <p:spPr>
          <a:xfrm>
            <a:off x="7740352" y="1556792"/>
            <a:ext cx="385042"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7</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6" name="25 Rectángulo"/>
          <p:cNvSpPr/>
          <p:nvPr/>
        </p:nvSpPr>
        <p:spPr>
          <a:xfrm>
            <a:off x="4499992" y="1700808"/>
            <a:ext cx="3377399"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Puntos de inyección: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8" name="17 Rectángulo"/>
          <p:cNvSpPr/>
          <p:nvPr/>
        </p:nvSpPr>
        <p:spPr>
          <a:xfrm>
            <a:off x="4487041" y="2564904"/>
            <a:ext cx="4357283"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para 64 niveles de tensión: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9" name="18 Rectángulo"/>
          <p:cNvSpPr/>
          <p:nvPr/>
        </p:nvSpPr>
        <p:spPr>
          <a:xfrm>
            <a:off x="5724128" y="3356992"/>
            <a:ext cx="1356461"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28.224</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0" name="19 Rectángulo"/>
          <p:cNvSpPr/>
          <p:nvPr/>
        </p:nvSpPr>
        <p:spPr>
          <a:xfrm>
            <a:off x="4788024" y="4293096"/>
            <a:ext cx="3267241" cy="523220"/>
          </a:xfrm>
          <a:prstGeom prst="rect">
            <a:avLst/>
          </a:prstGeom>
          <a:noFill/>
        </p:spPr>
        <p:txBody>
          <a:bodyPr wrap="none" lIns="91440" tIns="45720" rIns="91440" bIns="45720">
            <a:spAutoFit/>
          </a:bodyPr>
          <a:lstStyle/>
          <a:p>
            <a:pPr algn="ctr"/>
            <a:r>
              <a:rPr lang="es-AR" sz="2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por 2 tipos de fallas:</a:t>
            </a:r>
            <a:endParaRPr lang="es-AR" sz="2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1" name="20 Rectángulo"/>
          <p:cNvSpPr/>
          <p:nvPr/>
        </p:nvSpPr>
        <p:spPr>
          <a:xfrm>
            <a:off x="5706496" y="5013176"/>
            <a:ext cx="1391728"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56.448</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53"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par>
                          <p:cTn id="74" fill="hold">
                            <p:stCondLst>
                              <p:cond delay="0"/>
                            </p:stCondLst>
                            <p:childTnLst>
                              <p:par>
                                <p:cTn id="75" presetID="3" presetClass="entr" presetSubtype="10" fill="hold" nodeType="afterEffect">
                                  <p:stCondLst>
                                    <p:cond delay="50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1000"/>
                                        <p:tgtEl>
                                          <p:spTgt spid="28"/>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p:bldP spid="23" grpId="1"/>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Marcador de contenido"/>
          <p:cNvPicPr>
            <a:picLocks noGrp="1"/>
          </p:cNvPicPr>
          <p:nvPr>
            <p:ph sz="half" idx="2"/>
          </p:nvPr>
        </p:nvPicPr>
        <p:blipFill>
          <a:blip r:embed="rId2" cstate="print"/>
          <a:srcRect/>
          <a:stretch>
            <a:fillRect/>
          </a:stretch>
        </p:blipFill>
        <p:spPr bwMode="auto">
          <a:xfrm>
            <a:off x="2699792" y="2060848"/>
            <a:ext cx="5910258" cy="4269054"/>
          </a:xfrm>
          <a:prstGeom prst="rect">
            <a:avLst/>
          </a:prstGeom>
          <a:noFill/>
          <a:ln w="9525" cmpd="thickThin">
            <a:solidFill>
              <a:schemeClr val="tx1"/>
            </a:solidFill>
            <a:miter lim="800000"/>
            <a:headEnd/>
            <a:tailEnd/>
          </a:ln>
        </p:spPr>
      </p:pic>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8" name="7 Marcador de contenido"/>
          <p:cNvGraphicFramePr>
            <a:graphicFrameLocks noGrp="1"/>
          </p:cNvGraphicFramePr>
          <p:nvPr>
            <p:ph sz="half" idx="1"/>
          </p:nvPr>
        </p:nvGraphicFramePr>
        <p:xfrm>
          <a:off x="179512" y="1700808"/>
          <a:ext cx="2232247"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Google_Code_logo.png"/>
          <p:cNvPicPr>
            <a:picLocks noGrp="1" noChangeAspect="1"/>
          </p:cNvPicPr>
          <p:nvPr>
            <p:ph sz="half" idx="13"/>
          </p:nvPr>
        </p:nvPicPr>
        <p:blipFill>
          <a:blip r:embed="rId8" cstate="print"/>
          <a:stretch>
            <a:fillRect/>
          </a:stretch>
        </p:blipFill>
        <p:spPr>
          <a:xfrm>
            <a:off x="5652120" y="0"/>
            <a:ext cx="1944687" cy="511175"/>
          </a:xfrm>
        </p:spPr>
      </p:pic>
      <p:sp>
        <p:nvSpPr>
          <p:cNvPr id="5" name="4 Rectángulo"/>
          <p:cNvSpPr/>
          <p:nvPr/>
        </p:nvSpPr>
        <p:spPr>
          <a:xfrm>
            <a:off x="7779550" y="151347"/>
            <a:ext cx="1188132" cy="1188132"/>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59" name="58 Grupo"/>
          <p:cNvGrpSpPr/>
          <p:nvPr/>
        </p:nvGrpSpPr>
        <p:grpSpPr>
          <a:xfrm>
            <a:off x="2123728" y="2780928"/>
            <a:ext cx="3456384" cy="1512168"/>
            <a:chOff x="2123728" y="2780928"/>
            <a:chExt cx="3456384" cy="1512168"/>
          </a:xfrm>
        </p:grpSpPr>
        <p:sp>
          <p:nvSpPr>
            <p:cNvPr id="9" name="8 Rectángulo"/>
            <p:cNvSpPr/>
            <p:nvPr/>
          </p:nvSpPr>
          <p:spPr>
            <a:xfrm>
              <a:off x="2843808" y="2780928"/>
              <a:ext cx="2736304" cy="1512168"/>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1" name="20 Conector angular"/>
            <p:cNvCxnSpPr>
              <a:endCxn id="9" idx="1"/>
            </p:cNvCxnSpPr>
            <p:nvPr/>
          </p:nvCxnSpPr>
          <p:spPr>
            <a:xfrm>
              <a:off x="2123728" y="3140968"/>
              <a:ext cx="720080" cy="396044"/>
            </a:xfrm>
            <a:prstGeom prst="curvedConnector3">
              <a:avLst>
                <a:gd name="adj1" fmla="val 50000"/>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0" name="59 Grupo"/>
          <p:cNvGrpSpPr/>
          <p:nvPr/>
        </p:nvGrpSpPr>
        <p:grpSpPr>
          <a:xfrm>
            <a:off x="2123728" y="4149080"/>
            <a:ext cx="3456384" cy="1224136"/>
            <a:chOff x="2123728" y="4149080"/>
            <a:chExt cx="3456384" cy="1224136"/>
          </a:xfrm>
        </p:grpSpPr>
        <p:sp>
          <p:nvSpPr>
            <p:cNvPr id="10" name="9 Rectángulo"/>
            <p:cNvSpPr/>
            <p:nvPr/>
          </p:nvSpPr>
          <p:spPr>
            <a:xfrm>
              <a:off x="2843808" y="4365104"/>
              <a:ext cx="2736304" cy="1008112"/>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8" name="27 Conector angular"/>
            <p:cNvCxnSpPr>
              <a:endCxn id="10" idx="1"/>
            </p:cNvCxnSpPr>
            <p:nvPr/>
          </p:nvCxnSpPr>
          <p:spPr>
            <a:xfrm rot="16200000" flipH="1">
              <a:off x="2123728" y="4149080"/>
              <a:ext cx="720080" cy="720080"/>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2" name="61 Grupo"/>
          <p:cNvGrpSpPr/>
          <p:nvPr/>
        </p:nvGrpSpPr>
        <p:grpSpPr>
          <a:xfrm>
            <a:off x="2123728" y="5445224"/>
            <a:ext cx="3457922" cy="1080120"/>
            <a:chOff x="2123728" y="5445224"/>
            <a:chExt cx="3457922" cy="1080120"/>
          </a:xfrm>
        </p:grpSpPr>
        <p:sp>
          <p:nvSpPr>
            <p:cNvPr id="15" name="14 Rectángulo"/>
            <p:cNvSpPr/>
            <p:nvPr/>
          </p:nvSpPr>
          <p:spPr>
            <a:xfrm>
              <a:off x="3854450" y="5445224"/>
              <a:ext cx="1727200"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9" name="38 Forma"/>
            <p:cNvCxnSpPr>
              <a:endCxn id="15" idx="2"/>
            </p:cNvCxnSpPr>
            <p:nvPr/>
          </p:nvCxnSpPr>
          <p:spPr>
            <a:xfrm flipV="1">
              <a:off x="2123728" y="6021288"/>
              <a:ext cx="2594322" cy="504056"/>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1" name="60 Grupo"/>
          <p:cNvGrpSpPr/>
          <p:nvPr/>
        </p:nvGrpSpPr>
        <p:grpSpPr>
          <a:xfrm>
            <a:off x="2123728" y="2780928"/>
            <a:ext cx="6264696" cy="3241154"/>
            <a:chOff x="2123728" y="2780928"/>
            <a:chExt cx="6264696" cy="3241154"/>
          </a:xfrm>
        </p:grpSpPr>
        <p:sp>
          <p:nvSpPr>
            <p:cNvPr id="13" name="12 Rectángulo"/>
            <p:cNvSpPr/>
            <p:nvPr/>
          </p:nvSpPr>
          <p:spPr>
            <a:xfrm>
              <a:off x="5724128" y="2780928"/>
              <a:ext cx="2664296" cy="3240360"/>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sp>
          <p:nvSpPr>
            <p:cNvPr id="17" name="16 Rectángulo"/>
            <p:cNvSpPr/>
            <p:nvPr/>
          </p:nvSpPr>
          <p:spPr>
            <a:xfrm>
              <a:off x="2915817" y="5445224"/>
              <a:ext cx="894184"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4" name="33 Conector angular"/>
            <p:cNvCxnSpPr>
              <a:endCxn id="17" idx="1"/>
            </p:cNvCxnSpPr>
            <p:nvPr/>
          </p:nvCxnSpPr>
          <p:spPr>
            <a:xfrm>
              <a:off x="2123728" y="5157192"/>
              <a:ext cx="792089" cy="576064"/>
            </a:xfrm>
            <a:prstGeom prst="curvedConnector3">
              <a:avLst>
                <a:gd name="adj1" fmla="val 25950"/>
              </a:avLst>
            </a:prstGeom>
            <a:ln w="9525">
              <a:tailEnd type="arrow"/>
            </a:ln>
          </p:spPr>
          <p:style>
            <a:lnRef idx="1">
              <a:schemeClr val="accent2"/>
            </a:lnRef>
            <a:fillRef idx="0">
              <a:schemeClr val="accent2"/>
            </a:fillRef>
            <a:effectRef idx="0">
              <a:schemeClr val="accent2"/>
            </a:effectRef>
            <a:fontRef idx="minor">
              <a:schemeClr val="tx1"/>
            </a:fontRef>
          </p:style>
        </p:cxnSp>
        <p:cxnSp>
          <p:nvCxnSpPr>
            <p:cNvPr id="41" name="40 Conector angular"/>
            <p:cNvCxnSpPr>
              <a:stCxn id="17" idx="2"/>
              <a:endCxn id="13" idx="2"/>
            </p:cNvCxnSpPr>
            <p:nvPr/>
          </p:nvCxnSpPr>
          <p:spPr>
            <a:xfrm rot="16200000" flipH="1">
              <a:off x="5209592" y="4174604"/>
              <a:ext cx="1588" cy="3693367"/>
            </a:xfrm>
            <a:prstGeom prst="curvedConnector3">
              <a:avLst>
                <a:gd name="adj1" fmla="val 35988676"/>
              </a:avLst>
            </a:prstGeom>
            <a:ln w="9525">
              <a:tailEnd type="arrow"/>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down)">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down)">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22 Imagen" descr="vm_3.png"/>
          <p:cNvPicPr>
            <a:picLocks noChangeAspect="1"/>
          </p:cNvPicPr>
          <p:nvPr/>
        </p:nvPicPr>
        <p:blipFill>
          <a:blip r:embed="rId2" cstate="print"/>
          <a:stretch>
            <a:fillRect/>
          </a:stretch>
        </p:blipFill>
        <p:spPr>
          <a:xfrm>
            <a:off x="179512" y="5661248"/>
            <a:ext cx="2133333" cy="942857"/>
          </a:xfrm>
          <a:prstGeom prst="rect">
            <a:avLst/>
          </a:prstGeom>
        </p:spPr>
      </p:pic>
      <p:pic>
        <p:nvPicPr>
          <p:cNvPr id="27" name="26 Imagen" descr="vm_4.png"/>
          <p:cNvPicPr>
            <a:picLocks noChangeAspect="1"/>
          </p:cNvPicPr>
          <p:nvPr/>
        </p:nvPicPr>
        <p:blipFill>
          <a:blip r:embed="rId3" cstate="print"/>
          <a:stretch>
            <a:fillRect/>
          </a:stretch>
        </p:blipFill>
        <p:spPr>
          <a:xfrm>
            <a:off x="179512" y="5661248"/>
            <a:ext cx="8564171" cy="943107"/>
          </a:xfrm>
          <a:prstGeom prst="rect">
            <a:avLst/>
          </a:prstGeom>
        </p:spPr>
      </p:pic>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Simulación</a:t>
            </a:r>
          </a:p>
          <a:p>
            <a:pPr lvl="1"/>
            <a:r>
              <a:rPr lang="es-AR" dirty="0" smtClean="0"/>
              <a:t>Medición de tiempos y puesta a punto de Configuración </a:t>
            </a:r>
            <a:r>
              <a:rPr lang="es-AR" dirty="0" smtClean="0"/>
              <a:t>del ambiente virtualizado</a:t>
            </a:r>
          </a:p>
          <a:p>
            <a:pPr lvl="1"/>
            <a:r>
              <a:rPr lang="es-AR" dirty="0" smtClean="0"/>
              <a:t>Simulación y almacenamiento en la base de datos</a:t>
            </a:r>
            <a:endParaRPr lang="es-AR" dirty="0"/>
          </a:p>
        </p:txBody>
      </p:sp>
      <p:sp>
        <p:nvSpPr>
          <p:cNvPr id="5" name="4 Rectángulo"/>
          <p:cNvSpPr/>
          <p:nvPr/>
        </p:nvSpPr>
        <p:spPr>
          <a:xfrm>
            <a:off x="7804702" y="139134"/>
            <a:ext cx="1188132" cy="1188132"/>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29" name="28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2339752" y="3501008"/>
            <a:ext cx="2133333" cy="2152381"/>
          </a:xfrm>
          <a:prstGeom prst="rect">
            <a:avLst/>
          </a:prstGeom>
        </p:spPr>
      </p:pic>
      <p:pic>
        <p:nvPicPr>
          <p:cNvPr id="30" name="29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4499992" y="3501008"/>
            <a:ext cx="2133333" cy="2152381"/>
          </a:xfrm>
          <a:prstGeom prst="rect">
            <a:avLst/>
          </a:prstGeom>
        </p:spPr>
      </p:pic>
      <p:pic>
        <p:nvPicPr>
          <p:cNvPr id="31" name="30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6588224" y="3501008"/>
            <a:ext cx="2133333" cy="2152381"/>
          </a:xfrm>
          <a:prstGeom prst="rect">
            <a:avLst/>
          </a:prstGeom>
        </p:spPr>
      </p:pic>
      <p:pic>
        <p:nvPicPr>
          <p:cNvPr id="32" name="31 Imagen" descr="vm_8.png"/>
          <p:cNvPicPr>
            <a:picLocks noChangeAspect="1"/>
          </p:cNvPicPr>
          <p:nvPr/>
        </p:nvPicPr>
        <p:blipFill>
          <a:blip r:embed="rId6" cstate="print">
            <a:clrChange>
              <a:clrFrom>
                <a:srgbClr val="FFFFFF"/>
              </a:clrFrom>
              <a:clrTo>
                <a:srgbClr val="FFFFFF">
                  <a:alpha val="0"/>
                </a:srgbClr>
              </a:clrTo>
            </a:clrChange>
          </a:blip>
          <a:stretch>
            <a:fillRect/>
          </a:stretch>
        </p:blipFill>
        <p:spPr>
          <a:xfrm>
            <a:off x="179512" y="4221088"/>
            <a:ext cx="2133333" cy="1438095"/>
          </a:xfrm>
          <a:prstGeom prst="rect">
            <a:avLst/>
          </a:prstGeom>
        </p:spPr>
      </p:pic>
      <p:pic>
        <p:nvPicPr>
          <p:cNvPr id="33" name="32 Imagen" descr="vm_7.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79512" y="3501008"/>
            <a:ext cx="2133333" cy="714286"/>
          </a:xfrm>
          <a:prstGeom prst="rect">
            <a:avLst/>
          </a:prstGeom>
        </p:spPr>
      </p:pic>
      <p:pic>
        <p:nvPicPr>
          <p:cNvPr id="34" name="33 Imagen" descr="vm_7.png"/>
          <p:cNvPicPr>
            <a:picLocks noChangeAspect="1"/>
          </p:cNvPicPr>
          <p:nvPr/>
        </p:nvPicPr>
        <p:blipFill>
          <a:blip r:embed="rId7" cstate="print">
            <a:clrChange>
              <a:clrFrom>
                <a:srgbClr val="FFFFFF"/>
              </a:clrFrom>
              <a:clrTo>
                <a:srgbClr val="FFFFFF">
                  <a:alpha val="0"/>
                </a:srgbClr>
              </a:clrTo>
            </a:clrChange>
          </a:blip>
          <a:stretch>
            <a:fillRect/>
          </a:stretch>
        </p:blipFill>
        <p:spPr>
          <a:xfrm>
            <a:off x="251520" y="4869160"/>
            <a:ext cx="2133333" cy="7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1000" fill="hold"/>
                                        <p:tgtEl>
                                          <p:spTgt spid="33"/>
                                        </p:tgtEl>
                                        <p:attrNameLst>
                                          <p:attrName>ppt_w</p:attrName>
                                        </p:attrNameLst>
                                      </p:cBhvr>
                                      <p:tavLst>
                                        <p:tav tm="0">
                                          <p:val>
                                            <p:fltVal val="0"/>
                                          </p:val>
                                        </p:tav>
                                        <p:tav tm="100000">
                                          <p:val>
                                            <p:strVal val="#ppt_w"/>
                                          </p:val>
                                        </p:tav>
                                      </p:tavLst>
                                    </p:anim>
                                    <p:anim calcmode="lin" valueType="num">
                                      <p:cBhvr>
                                        <p:cTn id="24" dur="10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ppt_x</p:attrName>
                                        </p:attrNameLst>
                                      </p:cBhvr>
                                      <p:tavLst>
                                        <p:tav tm="0">
                                          <p:val>
                                            <p:strVal val="#ppt_x-#ppt_w/2"/>
                                          </p:val>
                                        </p:tav>
                                        <p:tav tm="100000">
                                          <p:val>
                                            <p:strVal val="#ppt_x"/>
                                          </p:val>
                                        </p:tav>
                                      </p:tavLst>
                                    </p:anim>
                                    <p:anim calcmode="lin" valueType="num">
                                      <p:cBhvr>
                                        <p:cTn id="30" dur="500" fill="hold"/>
                                        <p:tgtEl>
                                          <p:spTgt spid="27"/>
                                        </p:tgtEl>
                                        <p:attrNameLst>
                                          <p:attrName>ppt_y</p:attrName>
                                        </p:attrNameLst>
                                      </p:cBhvr>
                                      <p:tavLst>
                                        <p:tav tm="0">
                                          <p:val>
                                            <p:strVal val="#ppt_y"/>
                                          </p:val>
                                        </p:tav>
                                        <p:tav tm="100000">
                                          <p:val>
                                            <p:strVal val="#ppt_y"/>
                                          </p:val>
                                        </p:tav>
                                      </p:tavLst>
                                    </p:anim>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23" presetClass="entr" presetSubtype="16" fill="hold" nodeType="after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nodeType="afterEffect">
                                  <p:stCondLst>
                                    <p:cond delay="5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childTnLst>
                                </p:cTn>
                              </p:par>
                            </p:childTnLst>
                          </p:cTn>
                        </p:par>
                        <p:par>
                          <p:cTn id="43" fill="hold">
                            <p:stCondLst>
                              <p:cond delay="2500"/>
                            </p:stCondLst>
                            <p:childTnLst>
                              <p:par>
                                <p:cTn id="44" presetID="23" presetClass="entr" presetSubtype="16" fill="hold" nodeType="afterEffect">
                                  <p:stCondLst>
                                    <p:cond delay="5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lnSpcReduction="10000"/>
          </a:bodyPr>
          <a:lstStyle/>
          <a:p>
            <a:pPr lvl="0"/>
            <a:r>
              <a:rPr lang="es-AR" dirty="0" smtClean="0"/>
              <a:t>Pre-análisis</a:t>
            </a:r>
          </a:p>
          <a:p>
            <a:pPr lvl="1"/>
            <a:r>
              <a:rPr lang="es-AR" dirty="0" smtClean="0"/>
              <a:t>Determinación de nodos con salidas erróneas.</a:t>
            </a:r>
          </a:p>
          <a:p>
            <a:pPr lvl="1"/>
            <a:r>
              <a:rPr lang="es-AR" dirty="0" smtClean="0"/>
              <a:t>Determinación de la duración del evento.</a:t>
            </a:r>
          </a:p>
          <a:p>
            <a:pPr lvl="1"/>
            <a:r>
              <a:rPr lang="en-US" dirty="0" err="1" smtClean="0"/>
              <a:t>Determinación</a:t>
            </a:r>
            <a:r>
              <a:rPr lang="en-US" dirty="0" smtClean="0"/>
              <a:t> de </a:t>
            </a:r>
            <a:r>
              <a:rPr lang="en-US" dirty="0" err="1" smtClean="0"/>
              <a:t>las</a:t>
            </a:r>
            <a:r>
              <a:rPr lang="en-US" dirty="0" smtClean="0"/>
              <a:t> </a:t>
            </a:r>
            <a:r>
              <a:rPr lang="en-US" dirty="0" err="1" smtClean="0"/>
              <a:t>variciones</a:t>
            </a:r>
            <a:r>
              <a:rPr lang="en-US" dirty="0" smtClean="0"/>
              <a:t> de </a:t>
            </a:r>
            <a:r>
              <a:rPr lang="en-US" dirty="0" err="1" smtClean="0"/>
              <a:t>amplitud</a:t>
            </a:r>
            <a:r>
              <a:rPr lang="en-US" dirty="0"/>
              <a:t>.</a:t>
            </a:r>
            <a:endParaRPr lang="es-AR" dirty="0" smtClean="0"/>
          </a:p>
          <a:p>
            <a:pPr lvl="1"/>
            <a:r>
              <a:rPr lang="es-AR" dirty="0" smtClean="0"/>
              <a:t>Generación e importación automática de tablas.</a:t>
            </a:r>
            <a:endParaRPr lang="es-AR" dirty="0"/>
          </a:p>
        </p:txBody>
      </p:sp>
      <p:sp>
        <p:nvSpPr>
          <p:cNvPr id="5" name="4 Rectángulo"/>
          <p:cNvSpPr/>
          <p:nvPr/>
        </p:nvSpPr>
        <p:spPr>
          <a:xfrm>
            <a:off x="7839526" y="151710"/>
            <a:ext cx="1188132" cy="1188132"/>
          </a:xfrm>
          <a:prstGeom prst="rect">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8" name="Picture 11" descr="C:\Users\fjferre1\AppData\Local\Temp\msohtmlclip1\01\clip_image001.png"/>
          <p:cNvPicPr>
            <a:picLocks noGrp="1"/>
          </p:cNvPicPr>
          <p:nvPr>
            <p:ph sz="half" idx="14"/>
          </p:nvPr>
        </p:nvPicPr>
        <p:blipFill>
          <a:blip r:embed="rId3" cstate="print"/>
          <a:srcRect/>
          <a:stretch>
            <a:fillRect/>
          </a:stretch>
        </p:blipFill>
        <p:spPr bwMode="auto">
          <a:xfrm>
            <a:off x="1187624" y="5157192"/>
            <a:ext cx="6911999" cy="133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457199" y="1600201"/>
            <a:ext cx="4762873" cy="2476871"/>
          </a:xfrm>
        </p:spPr>
        <p:txBody>
          <a:bodyPr>
            <a:normAutofit fontScale="70000" lnSpcReduction="20000"/>
          </a:bodyPr>
          <a:lstStyle/>
          <a:p>
            <a:r>
              <a:rPr lang="es-AR" dirty="0" smtClean="0"/>
              <a:t>Falla tipo trapezoidal:</a:t>
            </a:r>
          </a:p>
          <a:p>
            <a:pPr lvl="1"/>
            <a:r>
              <a:rPr lang="es-AR" dirty="0" smtClean="0"/>
              <a:t>Genera mayor cantidad de errores.</a:t>
            </a:r>
          </a:p>
          <a:p>
            <a:pPr lvl="1"/>
            <a:r>
              <a:rPr lang="es-AR" dirty="0" smtClean="0"/>
              <a:t>Afecta en mayor medida a transistores PMOS.</a:t>
            </a:r>
          </a:p>
          <a:p>
            <a:pPr lvl="1"/>
            <a:r>
              <a:rPr lang="es-AR" dirty="0" smtClean="0"/>
              <a:t>Genera mayor perturbación en el equilibrio de las corrientes de los nodos afectados.</a:t>
            </a:r>
          </a:p>
          <a:p>
            <a:r>
              <a:rPr lang="es-AR" dirty="0" smtClean="0"/>
              <a:t>Falla tipo exponencial:</a:t>
            </a:r>
          </a:p>
          <a:p>
            <a:pPr lvl="1"/>
            <a:r>
              <a:rPr lang="es-AR" dirty="0" smtClean="0"/>
              <a:t>Afecta en mayor medida a los transistores tipo NMOS.</a:t>
            </a:r>
            <a:endParaRPr lang="es-AR" dirty="0"/>
          </a:p>
        </p:txBody>
      </p:sp>
      <p:graphicFrame>
        <p:nvGraphicFramePr>
          <p:cNvPr id="6" name="5 Marcador de contenido"/>
          <p:cNvGraphicFramePr>
            <a:graphicFrameLocks noGrp="1"/>
          </p:cNvGraphicFramePr>
          <p:nvPr>
            <p:ph sz="half" idx="14"/>
          </p:nvPr>
        </p:nvGraphicFramePr>
        <p:xfrm>
          <a:off x="5102225" y="1556792"/>
          <a:ext cx="4041775" cy="2547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Marcador de contenido"/>
          <p:cNvGraphicFramePr>
            <a:graphicFrameLocks noGrp="1"/>
          </p:cNvGraphicFramePr>
          <p:nvPr>
            <p:ph sz="half" idx="2"/>
          </p:nvPr>
        </p:nvGraphicFramePr>
        <p:xfrm>
          <a:off x="5100638" y="4221088"/>
          <a:ext cx="4043362" cy="2480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7 Gráfico"/>
          <p:cNvGraphicFramePr/>
          <p:nvPr/>
        </p:nvGraphicFramePr>
        <p:xfrm>
          <a:off x="0" y="4114800"/>
          <a:ext cx="247953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8 Gráfico"/>
          <p:cNvGraphicFramePr/>
          <p:nvPr/>
        </p:nvGraphicFramePr>
        <p:xfrm>
          <a:off x="2411760" y="4114800"/>
          <a:ext cx="2445854"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107504" y="1556792"/>
            <a:ext cx="4248472" cy="2808312"/>
          </a:xfrm>
        </p:spPr>
        <p:txBody>
          <a:bodyPr>
            <a:normAutofit fontScale="62500" lnSpcReduction="20000"/>
          </a:bodyPr>
          <a:lstStyle/>
          <a:p>
            <a:r>
              <a:rPr lang="es-AR" dirty="0" smtClean="0"/>
              <a:t>La cantidad de errores aumenta con:</a:t>
            </a:r>
          </a:p>
          <a:p>
            <a:pPr lvl="1"/>
            <a:r>
              <a:rPr lang="es-AR" dirty="0" smtClean="0"/>
              <a:t>Aumento de la tensión de entrada.</a:t>
            </a:r>
          </a:p>
          <a:p>
            <a:pPr lvl="1"/>
            <a:r>
              <a:rPr lang="es-AR" dirty="0" smtClean="0"/>
              <a:t>Trapezoidal: Acelerado y lineal.</a:t>
            </a:r>
          </a:p>
          <a:p>
            <a:pPr lvl="1"/>
            <a:r>
              <a:rPr lang="es-AR" dirty="0" smtClean="0"/>
              <a:t>Exponencial: Lento y escalonado.</a:t>
            </a:r>
          </a:p>
          <a:p>
            <a:pPr lvl="1"/>
            <a:endParaRPr lang="es-AR" dirty="0" smtClean="0"/>
          </a:p>
          <a:p>
            <a:r>
              <a:rPr lang="es-AR" dirty="0" smtClean="0"/>
              <a:t>Y disminuye con:</a:t>
            </a:r>
          </a:p>
          <a:p>
            <a:pPr lvl="1"/>
            <a:r>
              <a:rPr lang="es-AR" dirty="0" smtClean="0"/>
              <a:t>Aumento en el comparador inyectado (aumento la tensión de referencia conectado a él).</a:t>
            </a:r>
          </a:p>
          <a:p>
            <a:pPr lvl="1"/>
            <a:endParaRPr lang="es-AR" dirty="0" smtClean="0"/>
          </a:p>
          <a:p>
            <a:r>
              <a:rPr lang="es-AR" dirty="0" smtClean="0"/>
              <a:t>Comparador 32 no posee lógica conectada a su salida.</a:t>
            </a:r>
            <a:endParaRPr lang="es-AR" dirty="0"/>
          </a:p>
        </p:txBody>
      </p:sp>
      <p:graphicFrame>
        <p:nvGraphicFramePr>
          <p:cNvPr id="6" name="5 Marcador de contenido"/>
          <p:cNvGraphicFramePr>
            <a:graphicFrameLocks noGrp="1"/>
          </p:cNvGraphicFramePr>
          <p:nvPr>
            <p:ph sz="half" idx="14"/>
          </p:nvPr>
        </p:nvGraphicFramePr>
        <p:xfrm>
          <a:off x="4211960" y="1340768"/>
          <a:ext cx="4680520" cy="324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extLst>
              <p:ext uri="{D42A27DB-BD31-4B8C-83A1-F6EECF244321}">
                <p14:modId xmlns:p14="http://schemas.microsoft.com/office/powerpoint/2010/main" xmlns="" val="727075961"/>
              </p:ext>
            </p:extLst>
          </p:nvPr>
        </p:nvGraphicFramePr>
        <p:xfrm>
          <a:off x="395536" y="4221088"/>
          <a:ext cx="7938763" cy="27089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4" name="Content Placeholder 3"/>
          <p:cNvSpPr>
            <a:spLocks noGrp="1"/>
          </p:cNvSpPr>
          <p:nvPr>
            <p:ph sz="half" idx="2"/>
          </p:nvPr>
        </p:nvSpPr>
        <p:spPr>
          <a:xfrm>
            <a:off x="4499992" y="4077072"/>
            <a:ext cx="4608512" cy="2736304"/>
          </a:xfrm>
        </p:spPr>
        <p:txBody>
          <a:bodyPr>
            <a:normAutofit fontScale="55000" lnSpcReduction="20000"/>
          </a:bodyPr>
          <a:lstStyle/>
          <a:p>
            <a:r>
              <a:rPr lang="es-AR" dirty="0" smtClean="0"/>
              <a:t>El nodo NDOUT_P (transistor M12) </a:t>
            </a:r>
            <a:r>
              <a:rPr lang="es-AR" dirty="0"/>
              <a:t>es el nodo más sensible del </a:t>
            </a:r>
            <a:r>
              <a:rPr lang="es-AR" dirty="0" smtClean="0"/>
              <a:t>circuito</a:t>
            </a:r>
          </a:p>
          <a:p>
            <a:r>
              <a:rPr lang="es-AR" dirty="0" smtClean="0"/>
              <a:t>El nodo NDNEG_P </a:t>
            </a:r>
            <a:r>
              <a:rPr lang="es-AR" dirty="0"/>
              <a:t>(transistor M3) es el menos sensible del </a:t>
            </a:r>
            <a:r>
              <a:rPr lang="es-AR" dirty="0" smtClean="0"/>
              <a:t>circuito</a:t>
            </a:r>
          </a:p>
          <a:p>
            <a:r>
              <a:rPr lang="es-AR" dirty="0" smtClean="0"/>
              <a:t>Bit MSB:</a:t>
            </a:r>
          </a:p>
          <a:p>
            <a:pPr lvl="1"/>
            <a:r>
              <a:rPr lang="es-AR" dirty="0" smtClean="0"/>
              <a:t>El total de las fallas exponenciales repercutieron en él.</a:t>
            </a:r>
          </a:p>
          <a:p>
            <a:pPr lvl="1"/>
            <a:r>
              <a:rPr lang="es-AR" dirty="0" smtClean="0"/>
              <a:t>No posee lógica combinacional adherida.</a:t>
            </a:r>
          </a:p>
          <a:p>
            <a:pPr lvl="1"/>
            <a:endParaRPr lang="es-AR" dirty="0" smtClean="0"/>
          </a:p>
          <a:p>
            <a:r>
              <a:rPr lang="es-AR" dirty="0" smtClean="0"/>
              <a:t>Bit LSB:</a:t>
            </a:r>
          </a:p>
          <a:p>
            <a:pPr lvl="1"/>
            <a:r>
              <a:rPr lang="es-AR" dirty="0" smtClean="0"/>
              <a:t>El bit con mayor cantidad de fallas.</a:t>
            </a:r>
          </a:p>
          <a:p>
            <a:pPr lvl="1"/>
            <a:endParaRPr lang="es-AR" dirty="0" smtClean="0"/>
          </a:p>
          <a:p>
            <a:r>
              <a:rPr lang="es-AR" dirty="0" smtClean="0"/>
              <a:t>La lógica combinacional provee un efecto de filtrado .</a:t>
            </a:r>
          </a:p>
          <a:p>
            <a:endParaRPr lang="es-AR"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xmlns="" val="1533185650"/>
              </p:ext>
            </p:extLst>
          </p:nvPr>
        </p:nvGraphicFramePr>
        <p:xfrm>
          <a:off x="35496" y="1484784"/>
          <a:ext cx="9108504"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4"/>
            <p:extLst>
              <p:ext uri="{D42A27DB-BD31-4B8C-83A1-F6EECF244321}">
                <p14:modId xmlns:p14="http://schemas.microsoft.com/office/powerpoint/2010/main" xmlns="" val="3836369990"/>
              </p:ext>
            </p:extLst>
          </p:nvPr>
        </p:nvGraphicFramePr>
        <p:xfrm>
          <a:off x="1" y="3933825"/>
          <a:ext cx="4510088" cy="28795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7193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3" name="Content Placeholder 2"/>
          <p:cNvSpPr>
            <a:spLocks noGrp="1"/>
          </p:cNvSpPr>
          <p:nvPr>
            <p:ph sz="half" idx="1"/>
          </p:nvPr>
        </p:nvSpPr>
        <p:spPr>
          <a:xfrm>
            <a:off x="107504" y="1600201"/>
            <a:ext cx="8928991" cy="2260847"/>
          </a:xfrm>
        </p:spPr>
        <p:txBody>
          <a:bodyPr>
            <a:normAutofit fontScale="77500" lnSpcReduction="20000"/>
          </a:bodyPr>
          <a:lstStyle/>
          <a:p>
            <a:pPr lvl="0"/>
            <a:r>
              <a:rPr lang="es-AR" dirty="0" smtClean="0"/>
              <a:t>Consideraciones para el análisis:</a:t>
            </a:r>
          </a:p>
          <a:p>
            <a:pPr lvl="1"/>
            <a:r>
              <a:rPr lang="es-AR" dirty="0" smtClean="0"/>
              <a:t>un </a:t>
            </a:r>
            <a:r>
              <a:rPr lang="es-AR" dirty="0"/>
              <a:t>CERO lógico, es todo valor de ‘x’ perteneciente al rango</a:t>
            </a:r>
            <a:r>
              <a:rPr lang="es-AR" dirty="0" smtClean="0"/>
              <a:t>: - 0.001V &lt;x&lt; 1.001V.*</a:t>
            </a:r>
          </a:p>
          <a:p>
            <a:pPr lvl="1"/>
            <a:r>
              <a:rPr lang="es-AR" dirty="0" smtClean="0"/>
              <a:t>un </a:t>
            </a:r>
            <a:r>
              <a:rPr lang="es-AR" dirty="0"/>
              <a:t>UNO lógico, es todo valor de ‘x’ perteneciente al </a:t>
            </a:r>
            <a:r>
              <a:rPr lang="es-AR" dirty="0" smtClean="0"/>
              <a:t>rango: 2.299V &lt;x&lt; 3.301V.*</a:t>
            </a:r>
          </a:p>
          <a:p>
            <a:pPr lvl="1"/>
            <a:r>
              <a:rPr lang="es-AR" dirty="0" smtClean="0"/>
              <a:t>un </a:t>
            </a:r>
            <a:r>
              <a:rPr lang="es-AR" dirty="0"/>
              <a:t>error está considerado como una variación de tensión mantenida por un tiempo mayor a 1ps (para valores menores, el simulador demostró tener problemas para converger).</a:t>
            </a:r>
          </a:p>
          <a:p>
            <a:pPr marL="118872" indent="0">
              <a:buNone/>
            </a:pPr>
            <a:endParaRPr lang="es-AR" dirty="0"/>
          </a:p>
          <a:p>
            <a:endParaRPr lang="es-AR" dirty="0"/>
          </a:p>
        </p:txBody>
      </p:sp>
      <p:pic>
        <p:nvPicPr>
          <p:cNvPr id="6" name="Imagen 3"/>
          <p:cNvPicPr>
            <a:picLocks noGrp="1"/>
          </p:cNvPicPr>
          <p:nvPr>
            <p:ph sz="half" idx="14"/>
          </p:nvPr>
        </p:nvPicPr>
        <p:blipFill>
          <a:blip r:embed="rId2" cstate="print"/>
          <a:srcRect/>
          <a:stretch>
            <a:fillRect/>
          </a:stretch>
        </p:blipFill>
        <p:spPr bwMode="auto">
          <a:xfrm>
            <a:off x="67219" y="3933825"/>
            <a:ext cx="4360765" cy="2696658"/>
          </a:xfrm>
          <a:prstGeom prst="rect">
            <a:avLst/>
          </a:prstGeom>
          <a:noFill/>
          <a:ln w="9525">
            <a:noFill/>
            <a:miter lim="800000"/>
            <a:headEnd/>
            <a:tailEnd/>
          </a:ln>
        </p:spPr>
      </p:pic>
      <p:pic>
        <p:nvPicPr>
          <p:cNvPr id="7" name="Imagen 4"/>
          <p:cNvPicPr>
            <a:picLocks noGrp="1"/>
          </p:cNvPicPr>
          <p:nvPr>
            <p:ph sz="half" idx="2"/>
          </p:nvPr>
        </p:nvPicPr>
        <p:blipFill>
          <a:blip r:embed="rId3" cstate="print"/>
          <a:srcRect/>
          <a:stretch>
            <a:fillRect/>
          </a:stretch>
        </p:blipFill>
        <p:spPr bwMode="auto">
          <a:xfrm>
            <a:off x="4547669" y="3933824"/>
            <a:ext cx="4547614" cy="2663528"/>
          </a:xfrm>
          <a:prstGeom prst="rect">
            <a:avLst/>
          </a:prstGeom>
          <a:noFill/>
          <a:ln w="9525">
            <a:noFill/>
            <a:miter lim="800000"/>
            <a:headEnd/>
            <a:tailEnd/>
          </a:ln>
        </p:spPr>
      </p:pic>
    </p:spTree>
    <p:extLst>
      <p:ext uri="{BB962C8B-B14F-4D97-AF65-F5344CB8AC3E}">
        <p14:creationId xmlns:p14="http://schemas.microsoft.com/office/powerpoint/2010/main" xmlns="" val="42028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graphicFrame>
        <p:nvGraphicFramePr>
          <p:cNvPr id="16" name="15 Marcador de contenido"/>
          <p:cNvGraphicFramePr>
            <a:graphicFrameLocks noGrp="1"/>
          </p:cNvGraphicFramePr>
          <p:nvPr>
            <p:ph sz="half" idx="1"/>
          </p:nvPr>
        </p:nvGraphicFramePr>
        <p:xfrm>
          <a:off x="457200" y="1600200"/>
          <a:ext cx="4081463"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13 Marcador de contenido" descr="inyeccion_manual_2.png"/>
          <p:cNvPicPr>
            <a:picLocks noGrp="1" noChangeAspect="1"/>
          </p:cNvPicPr>
          <p:nvPr>
            <p:ph sz="half" idx="2"/>
          </p:nvPr>
        </p:nvPicPr>
        <p:blipFill>
          <a:blip r:embed="rId8" cstate="print"/>
          <a:stretch>
            <a:fillRect/>
          </a:stretch>
        </p:blipFill>
        <p:spPr>
          <a:xfrm>
            <a:off x="5004048" y="3573016"/>
            <a:ext cx="3672408" cy="3116316"/>
          </a:xfrm>
        </p:spPr>
      </p:pic>
      <p:pic>
        <p:nvPicPr>
          <p:cNvPr id="13" name="12 Marcador de contenido" descr="inyeccion_manual.png"/>
          <p:cNvPicPr>
            <a:picLocks noGrp="1" noChangeAspect="1"/>
          </p:cNvPicPr>
          <p:nvPr>
            <p:ph sz="half" idx="13"/>
          </p:nvPr>
        </p:nvPicPr>
        <p:blipFill>
          <a:blip r:embed="rId9" cstate="print"/>
          <a:stretch>
            <a:fillRect/>
          </a:stretch>
        </p:blipFill>
        <p:spPr>
          <a:xfrm>
            <a:off x="4788024" y="1988840"/>
            <a:ext cx="4043362" cy="12453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79512" y="1692188"/>
            <a:ext cx="4032448" cy="5121188"/>
          </a:xfrm>
        </p:spPr>
        <p:txBody>
          <a:bodyPr>
            <a:normAutofit fontScale="775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smtClean="0"/>
              <a:t>Nodos de conexión:</a:t>
            </a:r>
          </a:p>
          <a:p>
            <a:pPr lvl="1"/>
            <a:r>
              <a:rPr lang="es-AR" dirty="0" smtClean="0"/>
              <a:t>INNEG se conecta la señal de entrada</a:t>
            </a:r>
          </a:p>
          <a:p>
            <a:pPr lvl="1"/>
            <a:r>
              <a:rPr lang="es-AR" dirty="0" smtClean="0"/>
              <a:t>INPOS se conecta la tensión de referencia</a:t>
            </a:r>
          </a:p>
          <a:p>
            <a:pPr lvl="1"/>
            <a:endParaRPr lang="es-AR" dirty="0" smtClean="0"/>
          </a:p>
          <a:p>
            <a:r>
              <a:rPr lang="es-AR" dirty="0" smtClean="0"/>
              <a:t>Nodos de inyección:</a:t>
            </a:r>
          </a:p>
          <a:p>
            <a:pPr lvl="1"/>
            <a:r>
              <a:rPr lang="es-AR" dirty="0" err="1" smtClean="0"/>
              <a:t>NDneg_N</a:t>
            </a:r>
            <a:endParaRPr lang="es-AR" dirty="0" smtClean="0"/>
          </a:p>
          <a:p>
            <a:pPr lvl="1"/>
            <a:r>
              <a:rPr lang="es-AR" dirty="0" err="1" smtClean="0"/>
              <a:t>NDpos_N</a:t>
            </a:r>
            <a:endParaRPr lang="es-AR" dirty="0" smtClean="0"/>
          </a:p>
          <a:p>
            <a:pPr lvl="1"/>
            <a:r>
              <a:rPr lang="es-AR" dirty="0" err="1" smtClean="0"/>
              <a:t>NDbias</a:t>
            </a:r>
            <a:endParaRPr lang="es-AR" dirty="0" smtClean="0"/>
          </a:p>
          <a:p>
            <a:pPr lvl="1"/>
            <a:r>
              <a:rPr lang="es-AR" dirty="0" err="1" smtClean="0"/>
              <a:t>NDout_N</a:t>
            </a:r>
            <a:endParaRPr lang="es-AR" dirty="0" smtClean="0"/>
          </a:p>
          <a:p>
            <a:pPr lvl="1"/>
            <a:endParaRPr lang="es-AR" dirty="0"/>
          </a:p>
          <a:p>
            <a:r>
              <a:rPr lang="es-AR" dirty="0" smtClean="0"/>
              <a:t>Nodo graficado:</a:t>
            </a:r>
          </a:p>
          <a:p>
            <a:pPr lvl="1"/>
            <a:r>
              <a:rPr lang="es-AR" dirty="0" smtClean="0"/>
              <a:t>NDOUT=Salida del comparador (OUT).</a:t>
            </a:r>
          </a:p>
        </p:txBody>
      </p:sp>
      <p:grpSp>
        <p:nvGrpSpPr>
          <p:cNvPr id="26" name="25 Grupo"/>
          <p:cNvGrpSpPr/>
          <p:nvPr/>
        </p:nvGrpSpPr>
        <p:grpSpPr>
          <a:xfrm>
            <a:off x="4130009" y="1556792"/>
            <a:ext cx="5013991" cy="5301208"/>
            <a:chOff x="4130009" y="1556792"/>
            <a:chExt cx="5013991" cy="5301208"/>
          </a:xfrm>
        </p:grpSpPr>
        <p:pic>
          <p:nvPicPr>
            <p:cNvPr id="1029"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4" name="13 Corchetes"/>
            <p:cNvSpPr/>
            <p:nvPr/>
          </p:nvSpPr>
          <p:spPr>
            <a:xfrm>
              <a:off x="4932040"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Corchetes"/>
            <p:cNvSpPr/>
            <p:nvPr/>
          </p:nvSpPr>
          <p:spPr>
            <a:xfrm>
              <a:off x="6649848"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6" name="15 Corchetes"/>
            <p:cNvSpPr/>
            <p:nvPr/>
          </p:nvSpPr>
          <p:spPr>
            <a:xfrm>
              <a:off x="5753600" y="57218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7" name="16 Corchetes"/>
            <p:cNvSpPr/>
            <p:nvPr/>
          </p:nvSpPr>
          <p:spPr>
            <a:xfrm>
              <a:off x="8100392" y="53012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32" name="Picture 8"/>
          <p:cNvPicPr>
            <a:picLocks noChangeAspect="1" noChangeArrowheads="1"/>
          </p:cNvPicPr>
          <p:nvPr/>
        </p:nvPicPr>
        <p:blipFill>
          <a:blip r:embed="rId4" cstate="print"/>
          <a:srcRect/>
          <a:stretch>
            <a:fillRect/>
          </a:stretch>
        </p:blipFill>
        <p:spPr bwMode="auto">
          <a:xfrm>
            <a:off x="-4429000" y="0"/>
            <a:ext cx="4176464" cy="3409898"/>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9396536" y="0"/>
            <a:ext cx="4153949" cy="3384376"/>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4429000" y="3465140"/>
            <a:ext cx="4170756" cy="339286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9396536" y="3471563"/>
            <a:ext cx="4139952" cy="33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07504" y="1628800"/>
            <a:ext cx="4080933" cy="5112568"/>
          </a:xfrm>
        </p:spPr>
        <p:txBody>
          <a:bodyPr>
            <a:normAutofit fontScale="850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a:t>Nodos de conexión:</a:t>
            </a:r>
          </a:p>
          <a:p>
            <a:pPr lvl="1"/>
            <a:r>
              <a:rPr lang="es-AR" dirty="0"/>
              <a:t>INNEG se conecta la señal de entrada</a:t>
            </a:r>
          </a:p>
          <a:p>
            <a:pPr lvl="1"/>
            <a:r>
              <a:rPr lang="es-AR" dirty="0"/>
              <a:t>INPOS se conecta la tensión de referencia</a:t>
            </a:r>
          </a:p>
          <a:p>
            <a:endParaRPr lang="es-AR" dirty="0" smtClean="0"/>
          </a:p>
          <a:p>
            <a:r>
              <a:rPr lang="es-AR" dirty="0" smtClean="0"/>
              <a:t>Nodos de inyección:</a:t>
            </a:r>
          </a:p>
          <a:p>
            <a:pPr lvl="1"/>
            <a:r>
              <a:rPr lang="es-AR" dirty="0" err="1" smtClean="0"/>
              <a:t>Ndneg_P</a:t>
            </a:r>
            <a:endParaRPr lang="es-AR" dirty="0" smtClean="0"/>
          </a:p>
          <a:p>
            <a:pPr lvl="1"/>
            <a:r>
              <a:rPr lang="es-AR" dirty="0" err="1" smtClean="0"/>
              <a:t>Ndpos_P</a:t>
            </a:r>
            <a:endParaRPr lang="es-AR" dirty="0" smtClean="0"/>
          </a:p>
          <a:p>
            <a:pPr lvl="1"/>
            <a:r>
              <a:rPr lang="es-AR" dirty="0" err="1" smtClean="0"/>
              <a:t>Ndout_P</a:t>
            </a:r>
            <a:endParaRPr lang="es-AR" dirty="0" smtClean="0"/>
          </a:p>
          <a:p>
            <a:pPr lvl="1"/>
            <a:endParaRPr lang="es-AR" dirty="0" smtClean="0"/>
          </a:p>
          <a:p>
            <a:r>
              <a:rPr lang="es-AR" dirty="0" smtClean="0"/>
              <a:t>Nodo graficado:</a:t>
            </a:r>
          </a:p>
          <a:p>
            <a:pPr lvl="1"/>
            <a:r>
              <a:rPr lang="es-AR" dirty="0" smtClean="0"/>
              <a:t>NDOUT=Salida del comparador (OUT).</a:t>
            </a:r>
          </a:p>
          <a:p>
            <a:endParaRPr lang="es-AR" dirty="0"/>
          </a:p>
        </p:txBody>
      </p:sp>
      <p:grpSp>
        <p:nvGrpSpPr>
          <p:cNvPr id="6" name="5 Grupo"/>
          <p:cNvGrpSpPr/>
          <p:nvPr/>
        </p:nvGrpSpPr>
        <p:grpSpPr>
          <a:xfrm>
            <a:off x="4130009" y="1556792"/>
            <a:ext cx="5013991" cy="5301208"/>
            <a:chOff x="4130009" y="1556792"/>
            <a:chExt cx="5013991" cy="5301208"/>
          </a:xfrm>
        </p:grpSpPr>
        <p:pic>
          <p:nvPicPr>
            <p:cNvPr id="8"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0" name="9 Corchetes"/>
            <p:cNvSpPr/>
            <p:nvPr/>
          </p:nvSpPr>
          <p:spPr>
            <a:xfrm>
              <a:off x="5004048" y="206084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orchetes"/>
            <p:cNvSpPr/>
            <p:nvPr/>
          </p:nvSpPr>
          <p:spPr>
            <a:xfrm>
              <a:off x="6588224" y="2049400"/>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26" name="Picture 2"/>
          <p:cNvPicPr>
            <a:picLocks noChangeAspect="1" noChangeArrowheads="1"/>
          </p:cNvPicPr>
          <p:nvPr/>
        </p:nvPicPr>
        <p:blipFill>
          <a:blip r:embed="rId4" cstate="print"/>
          <a:srcRect/>
          <a:stretch>
            <a:fillRect/>
          </a:stretch>
        </p:blipFill>
        <p:spPr bwMode="auto">
          <a:xfrm>
            <a:off x="-4303588" y="1484784"/>
            <a:ext cx="4303588" cy="35054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9144000" y="0"/>
            <a:ext cx="4371402" cy="355694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9144000" y="3573016"/>
            <a:ext cx="4356992" cy="354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4716016" y="1556792"/>
            <a:ext cx="4320480" cy="5184575"/>
          </a:xfrm>
        </p:spPr>
        <p:txBody>
          <a:bodyPr>
            <a:normAutofit/>
          </a:bodyPr>
          <a:lstStyle/>
          <a:p>
            <a:r>
              <a:rPr lang="es-AR" dirty="0" smtClean="0"/>
              <a:t>Transistor de inyección:</a:t>
            </a:r>
          </a:p>
          <a:p>
            <a:pPr lvl="1"/>
            <a:r>
              <a:rPr lang="es-AR" dirty="0" err="1" smtClean="0"/>
              <a:t>NDout_P</a:t>
            </a:r>
            <a:r>
              <a:rPr lang="es-AR" dirty="0" smtClean="0"/>
              <a:t> (inyección en </a:t>
            </a:r>
            <a:r>
              <a:rPr lang="es-AR" dirty="0" err="1" smtClean="0"/>
              <a:t>drenador</a:t>
            </a:r>
            <a:r>
              <a:rPr lang="es-AR" dirty="0" smtClean="0"/>
              <a:t> de transistor P)</a:t>
            </a:r>
          </a:p>
          <a:p>
            <a:r>
              <a:rPr lang="es-AR" dirty="0" smtClean="0"/>
              <a:t>Al inicio:</a:t>
            </a:r>
          </a:p>
          <a:p>
            <a:pPr lvl="2"/>
            <a:r>
              <a:rPr lang="es-AR" sz="1400" dirty="0" err="1" smtClean="0"/>
              <a:t>Vin</a:t>
            </a:r>
            <a:r>
              <a:rPr lang="es-AR" sz="1400" dirty="0" smtClean="0"/>
              <a:t> = VREF+8mV = 1.323V =&gt; CERO</a:t>
            </a:r>
          </a:p>
          <a:p>
            <a:pPr lvl="2"/>
            <a:r>
              <a:rPr lang="es-AR" sz="1400" dirty="0" err="1" smtClean="0"/>
              <a:t>Vin</a:t>
            </a:r>
            <a:r>
              <a:rPr lang="es-AR" sz="1400" dirty="0" smtClean="0"/>
              <a:t> = VREF+5mV = 1.320V =&gt; CERO</a:t>
            </a:r>
          </a:p>
          <a:p>
            <a:pPr lvl="2"/>
            <a:r>
              <a:rPr lang="es-AR" sz="1400" dirty="0" err="1" smtClean="0"/>
              <a:t>Vin</a:t>
            </a:r>
            <a:r>
              <a:rPr lang="es-AR" sz="1400" dirty="0" smtClean="0"/>
              <a:t> = VREF-5mV = 1.310V =&gt; UNO</a:t>
            </a:r>
          </a:p>
          <a:p>
            <a:pPr lvl="2"/>
            <a:r>
              <a:rPr lang="es-AR" sz="1400" dirty="0" err="1" smtClean="0"/>
              <a:t>Vin</a:t>
            </a:r>
            <a:r>
              <a:rPr lang="es-AR" sz="1400" dirty="0" smtClean="0"/>
              <a:t> = VREF-8mV = 1.307V =&gt; UNO</a:t>
            </a:r>
          </a:p>
          <a:p>
            <a:r>
              <a:rPr lang="es-AR" dirty="0" smtClean="0"/>
              <a:t>Luego de la inyección:</a:t>
            </a:r>
          </a:p>
          <a:p>
            <a:pPr lvl="1"/>
            <a:r>
              <a:rPr lang="es-AR" sz="1800" dirty="0" smtClean="0"/>
              <a:t>Cambio de estado lógico:</a:t>
            </a:r>
          </a:p>
          <a:p>
            <a:pPr lvl="2"/>
            <a:r>
              <a:rPr lang="es-AR" sz="1400" dirty="0" err="1" smtClean="0"/>
              <a:t>Vin</a:t>
            </a:r>
            <a:r>
              <a:rPr lang="es-AR" sz="1400" dirty="0" smtClean="0"/>
              <a:t> = VREF+8mV = 1.323V =&gt; </a:t>
            </a:r>
            <a:r>
              <a:rPr lang="es-AR" sz="1400" dirty="0" smtClean="0">
                <a:solidFill>
                  <a:srgbClr val="FF0000"/>
                </a:solidFill>
              </a:rPr>
              <a:t>UNO</a:t>
            </a:r>
          </a:p>
          <a:p>
            <a:pPr lvl="2"/>
            <a:r>
              <a:rPr lang="es-AR" sz="1400" dirty="0" err="1" smtClean="0"/>
              <a:t>Vin</a:t>
            </a:r>
            <a:r>
              <a:rPr lang="es-AR" sz="1400" dirty="0" smtClean="0"/>
              <a:t> = VREF+5mV = 1.320V =&gt; </a:t>
            </a:r>
            <a:r>
              <a:rPr lang="es-AR" sz="1400" dirty="0" smtClean="0">
                <a:solidFill>
                  <a:srgbClr val="FF0000"/>
                </a:solidFill>
              </a:rPr>
              <a:t>UNO</a:t>
            </a:r>
          </a:p>
          <a:p>
            <a:pPr lvl="1"/>
            <a:r>
              <a:rPr lang="es-AR" sz="1800" dirty="0" smtClean="0"/>
              <a:t>Variaciones de tensión</a:t>
            </a:r>
          </a:p>
          <a:p>
            <a:pPr lvl="2"/>
            <a:r>
              <a:rPr lang="es-AR" sz="1400" dirty="0" err="1" smtClean="0"/>
              <a:t>Vin</a:t>
            </a:r>
            <a:r>
              <a:rPr lang="es-AR" sz="1400" dirty="0" smtClean="0"/>
              <a:t> = VREF-5mV = 1.310V =&gt; UNO + </a:t>
            </a:r>
            <a:r>
              <a:rPr lang="es-AR" sz="1400" dirty="0" err="1" smtClean="0"/>
              <a:t>mV</a:t>
            </a:r>
            <a:r>
              <a:rPr lang="es-AR" sz="1400" dirty="0" smtClean="0"/>
              <a:t>.</a:t>
            </a:r>
          </a:p>
          <a:p>
            <a:pPr lvl="2"/>
            <a:r>
              <a:rPr lang="es-AR" sz="1400" dirty="0" err="1" smtClean="0"/>
              <a:t>Vin</a:t>
            </a:r>
            <a:r>
              <a:rPr lang="es-AR" sz="1400" dirty="0" smtClean="0"/>
              <a:t> = VREF-8mV = 1.307V =&gt; UNO + </a:t>
            </a:r>
            <a:r>
              <a:rPr lang="es-AR" sz="1400" dirty="0" err="1" smtClean="0"/>
              <a:t>mV</a:t>
            </a:r>
            <a:r>
              <a:rPr lang="es-AR" sz="1400" dirty="0" smtClean="0"/>
              <a:t>.</a:t>
            </a:r>
          </a:p>
          <a:p>
            <a:pPr>
              <a:buNone/>
            </a:pPr>
            <a:endParaRPr lang="es-AR" dirty="0" smtClean="0"/>
          </a:p>
        </p:txBody>
      </p:sp>
      <p:grpSp>
        <p:nvGrpSpPr>
          <p:cNvPr id="23" name="22 Grupo"/>
          <p:cNvGrpSpPr/>
          <p:nvPr/>
        </p:nvGrpSpPr>
        <p:grpSpPr>
          <a:xfrm>
            <a:off x="72008" y="1556792"/>
            <a:ext cx="4499992" cy="5301208"/>
            <a:chOff x="4644008" y="1556792"/>
            <a:chExt cx="4499992" cy="5301208"/>
          </a:xfrm>
        </p:grpSpPr>
        <p:grpSp>
          <p:nvGrpSpPr>
            <p:cNvPr id="19" name="18 Grupo"/>
            <p:cNvGrpSpPr/>
            <p:nvPr/>
          </p:nvGrpSpPr>
          <p:grpSpPr>
            <a:xfrm>
              <a:off x="4695370" y="3617640"/>
              <a:ext cx="4448630" cy="3240360"/>
              <a:chOff x="4695370" y="3617640"/>
              <a:chExt cx="4448630" cy="3240360"/>
            </a:xfrm>
          </p:grpSpPr>
          <p:pic>
            <p:nvPicPr>
              <p:cNvPr id="2050" name="Picture 2"/>
              <p:cNvPicPr>
                <a:picLocks noChangeAspect="1" noChangeArrowheads="1"/>
              </p:cNvPicPr>
              <p:nvPr/>
            </p:nvPicPr>
            <p:blipFill>
              <a:blip r:embed="rId3" cstate="print"/>
              <a:srcRect/>
              <a:stretch>
                <a:fillRect/>
              </a:stretch>
            </p:blipFill>
            <p:spPr bwMode="auto">
              <a:xfrm>
                <a:off x="4695370" y="3617640"/>
                <a:ext cx="4448630" cy="3240360"/>
              </a:xfrm>
              <a:prstGeom prst="rect">
                <a:avLst/>
              </a:prstGeom>
              <a:noFill/>
              <a:ln w="9525">
                <a:noFill/>
                <a:miter lim="800000"/>
                <a:headEnd/>
                <a:tailEnd/>
              </a:ln>
            </p:spPr>
          </p:pic>
          <p:sp>
            <p:nvSpPr>
              <p:cNvPr id="18" name="17 Corchetes"/>
              <p:cNvSpPr/>
              <p:nvPr/>
            </p:nvSpPr>
            <p:spPr>
              <a:xfrm>
                <a:off x="8316416" y="4293096"/>
                <a:ext cx="432048" cy="388188"/>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grpSp>
          <p:nvGrpSpPr>
            <p:cNvPr id="21" name="20 Grupo"/>
            <p:cNvGrpSpPr/>
            <p:nvPr/>
          </p:nvGrpSpPr>
          <p:grpSpPr>
            <a:xfrm>
              <a:off x="4644008" y="1556792"/>
              <a:ext cx="2880320" cy="1944216"/>
              <a:chOff x="4644008" y="1556792"/>
              <a:chExt cx="2880320" cy="1944216"/>
            </a:xfrm>
          </p:grpSpPr>
          <p:grpSp>
            <p:nvGrpSpPr>
              <p:cNvPr id="13" name="12 Grupo"/>
              <p:cNvGrpSpPr/>
              <p:nvPr/>
            </p:nvGrpSpPr>
            <p:grpSpPr>
              <a:xfrm>
                <a:off x="5652120" y="1556792"/>
                <a:ext cx="1872208" cy="1944216"/>
                <a:chOff x="4130009" y="1556792"/>
                <a:chExt cx="5013991" cy="5301208"/>
              </a:xfrm>
            </p:grpSpPr>
            <p:pic>
              <p:nvPicPr>
                <p:cNvPr id="14" name="Picture 5"/>
                <p:cNvPicPr>
                  <a:picLocks noChangeAspect="1" noChangeArrowheads="1"/>
                </p:cNvPicPr>
                <p:nvPr/>
              </p:nvPicPr>
              <p:blipFill>
                <a:blip r:embed="rId4" cstate="print"/>
                <a:srcRect/>
                <a:stretch>
                  <a:fillRect/>
                </a:stretch>
              </p:blipFill>
              <p:spPr bwMode="auto">
                <a:xfrm>
                  <a:off x="4130009" y="1556792"/>
                  <a:ext cx="5013991" cy="5301208"/>
                </a:xfrm>
                <a:prstGeom prst="rect">
                  <a:avLst/>
                </a:prstGeom>
                <a:noFill/>
                <a:ln w="9525">
                  <a:noFill/>
                  <a:miter lim="800000"/>
                  <a:headEnd/>
                  <a:tailEnd/>
                </a:ln>
              </p:spPr>
            </p:pic>
            <p:sp>
              <p:nvSpPr>
                <p:cNvPr id="17" name="16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2051" name="Picture 3"/>
              <p:cNvPicPr>
                <a:picLocks noChangeAspect="1" noChangeArrowheads="1"/>
              </p:cNvPicPr>
              <p:nvPr/>
            </p:nvPicPr>
            <p:blipFill>
              <a:blip r:embed="rId5" cstate="print"/>
              <a:srcRect/>
              <a:stretch>
                <a:fillRect/>
              </a:stretch>
            </p:blipFill>
            <p:spPr bwMode="auto">
              <a:xfrm>
                <a:off x="4644008" y="2276872"/>
                <a:ext cx="1189033" cy="284609"/>
              </a:xfrm>
              <a:prstGeom prst="rect">
                <a:avLst/>
              </a:prstGeom>
              <a:noFill/>
              <a:ln w="9525">
                <a:noFill/>
                <a:miter lim="800000"/>
                <a:headEnd/>
                <a:tailEnd/>
              </a:ln>
            </p:spPr>
          </p:pic>
        </p:grpSp>
        <p:pic>
          <p:nvPicPr>
            <p:cNvPr id="2052" name="Picture 4"/>
            <p:cNvPicPr>
              <a:picLocks noChangeAspect="1" noChangeArrowheads="1"/>
            </p:cNvPicPr>
            <p:nvPr/>
          </p:nvPicPr>
          <p:blipFill>
            <a:blip r:embed="rId6" cstate="print"/>
            <a:srcRect/>
            <a:stretch>
              <a:fillRect/>
            </a:stretch>
          </p:blipFill>
          <p:spPr bwMode="auto">
            <a:xfrm>
              <a:off x="7598668" y="2074880"/>
              <a:ext cx="1509836" cy="1138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pic>
        <p:nvPicPr>
          <p:cNvPr id="3078" name="Picture 6"/>
          <p:cNvPicPr>
            <a:picLocks noChangeAspect="1" noChangeArrowheads="1"/>
          </p:cNvPicPr>
          <p:nvPr/>
        </p:nvPicPr>
        <p:blipFill>
          <a:blip r:embed="rId3" cstate="print"/>
          <a:srcRect/>
          <a:stretch>
            <a:fillRect/>
          </a:stretch>
        </p:blipFill>
        <p:spPr bwMode="auto">
          <a:xfrm>
            <a:off x="0" y="1556792"/>
            <a:ext cx="3635896" cy="2647929"/>
          </a:xfrm>
          <a:prstGeom prst="rect">
            <a:avLst/>
          </a:prstGeom>
          <a:noFill/>
          <a:ln w="9525">
            <a:noFill/>
            <a:miter lim="800000"/>
            <a:headEnd/>
            <a:tailEnd/>
          </a:ln>
        </p:spPr>
      </p:pic>
      <p:pic>
        <p:nvPicPr>
          <p:cNvPr id="3085" name="Picture 13"/>
          <p:cNvPicPr>
            <a:picLocks noChangeAspect="1" noChangeArrowheads="1"/>
          </p:cNvPicPr>
          <p:nvPr/>
        </p:nvPicPr>
        <p:blipFill>
          <a:blip r:embed="rId4" cstate="print"/>
          <a:srcRect/>
          <a:stretch>
            <a:fillRect/>
          </a:stretch>
        </p:blipFill>
        <p:spPr bwMode="auto">
          <a:xfrm>
            <a:off x="0" y="4219758"/>
            <a:ext cx="3635896" cy="2638241"/>
          </a:xfrm>
          <a:prstGeom prst="rect">
            <a:avLst/>
          </a:prstGeom>
          <a:noFill/>
          <a:ln w="9525">
            <a:noFill/>
            <a:miter lim="800000"/>
            <a:headEnd/>
            <a:tailEnd/>
          </a:ln>
        </p:spPr>
      </p:pic>
      <p:pic>
        <p:nvPicPr>
          <p:cNvPr id="3086" name="Picture 14"/>
          <p:cNvPicPr>
            <a:picLocks noChangeAspect="1" noChangeArrowheads="1"/>
          </p:cNvPicPr>
          <p:nvPr/>
        </p:nvPicPr>
        <p:blipFill>
          <a:blip r:embed="rId5" cstate="print"/>
          <a:srcRect/>
          <a:stretch>
            <a:fillRect/>
          </a:stretch>
        </p:blipFill>
        <p:spPr bwMode="auto">
          <a:xfrm>
            <a:off x="5508104" y="1527312"/>
            <a:ext cx="3635896" cy="2641463"/>
          </a:xfrm>
          <a:prstGeom prst="rect">
            <a:avLst/>
          </a:prstGeom>
          <a:noFill/>
          <a:ln w="9525">
            <a:noFill/>
            <a:miter lim="800000"/>
            <a:headEnd/>
            <a:tailEnd/>
          </a:ln>
        </p:spPr>
      </p:pic>
      <p:pic>
        <p:nvPicPr>
          <p:cNvPr id="3087" name="Picture 15"/>
          <p:cNvPicPr>
            <a:picLocks noChangeAspect="1" noChangeArrowheads="1"/>
          </p:cNvPicPr>
          <p:nvPr/>
        </p:nvPicPr>
        <p:blipFill>
          <a:blip r:embed="rId6" cstate="print"/>
          <a:srcRect/>
          <a:stretch>
            <a:fillRect/>
          </a:stretch>
        </p:blipFill>
        <p:spPr bwMode="auto">
          <a:xfrm>
            <a:off x="5508104" y="4212099"/>
            <a:ext cx="3635896" cy="2645902"/>
          </a:xfrm>
          <a:prstGeom prst="rect">
            <a:avLst/>
          </a:prstGeom>
          <a:noFill/>
          <a:ln w="9525">
            <a:noFill/>
            <a:miter lim="800000"/>
            <a:headEnd/>
            <a:tailEnd/>
          </a:ln>
        </p:spPr>
      </p:pic>
      <p:sp>
        <p:nvSpPr>
          <p:cNvPr id="25" name="11 Marcador de contenido"/>
          <p:cNvSpPr>
            <a:spLocks noGrp="1"/>
          </p:cNvSpPr>
          <p:nvPr>
            <p:ph sz="half" idx="1"/>
          </p:nvPr>
        </p:nvSpPr>
        <p:spPr>
          <a:xfrm>
            <a:off x="3635896" y="1700809"/>
            <a:ext cx="1872208" cy="4968551"/>
          </a:xfrm>
        </p:spPr>
        <p:txBody>
          <a:bodyPr>
            <a:normAutofit/>
          </a:bodyPr>
          <a:lstStyle/>
          <a:p>
            <a:pPr>
              <a:buNone/>
            </a:pPr>
            <a:r>
              <a:rPr lang="es-AR" sz="1400" dirty="0" smtClean="0">
                <a:solidFill>
                  <a:schemeClr val="accent1"/>
                </a:solidFill>
              </a:rPr>
              <a:t>CONSIDERACIONES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Máxima variación ocurrida a la salida durante la simulación.</a:t>
            </a:r>
          </a:p>
          <a:p>
            <a:pPr>
              <a:buNone/>
            </a:pPr>
            <a:endParaRPr lang="es-AR" sz="1200" dirty="0" smtClean="0"/>
          </a:p>
          <a:p>
            <a:r>
              <a:rPr lang="es-AR" sz="1200" dirty="0" smtClean="0"/>
              <a:t>Duración desde el inicio del evento hasta el restablecimiento de la tensión de salida.</a:t>
            </a:r>
            <a:endParaRPr lang="es-AR" sz="1600" dirty="0" smtClean="0"/>
          </a:p>
          <a:p>
            <a:pPr>
              <a:buNone/>
            </a:pPr>
            <a:endParaRPr lang="es-AR" sz="1600" dirty="0" smtClean="0">
              <a:solidFill>
                <a:schemeClr val="accent1"/>
              </a:solidFill>
            </a:endParaRPr>
          </a:p>
          <a:p>
            <a:pPr>
              <a:buNone/>
            </a:pPr>
            <a:r>
              <a:rPr lang="es-AR" sz="1400" dirty="0" smtClean="0">
                <a:solidFill>
                  <a:schemeClr val="accent1"/>
                </a:solidFill>
              </a:rPr>
              <a:t>COMPARACIONES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Distinta duración de los eventos.</a:t>
            </a:r>
          </a:p>
          <a:p>
            <a:endParaRPr lang="es-AR" sz="1200" dirty="0" smtClean="0"/>
          </a:p>
          <a:p>
            <a:r>
              <a:rPr lang="es-AR" sz="1200" dirty="0" smtClean="0"/>
              <a:t>Variaciones de tensiones similares.</a:t>
            </a:r>
          </a:p>
          <a:p>
            <a:endParaRPr lang="es-AR" sz="1200" dirty="0" smtClean="0"/>
          </a:p>
          <a:p>
            <a:r>
              <a:rPr lang="es-AR" sz="1200" dirty="0" smtClean="0"/>
              <a:t>Similitud en agrupación de eventos.</a:t>
            </a:r>
          </a:p>
          <a:p>
            <a:endParaRPr lang="es-AR"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7" name="6 Marcador de contenido"/>
          <p:cNvGraphicFramePr>
            <a:graphicFrameLocks noGrp="1"/>
          </p:cNvGraphicFramePr>
          <p:nvPr>
            <p:ph sz="half" idx="13"/>
          </p:nvPr>
        </p:nvGraphicFramePr>
        <p:xfrm>
          <a:off x="4644008" y="1772816"/>
          <a:ext cx="404279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inyeccion_automatica_2.png"/>
          <p:cNvPicPr>
            <a:picLocks noGrp="1" noChangeAspect="1"/>
          </p:cNvPicPr>
          <p:nvPr>
            <p:ph sz="half" idx="14"/>
          </p:nvPr>
        </p:nvPicPr>
        <p:blipFill>
          <a:blip r:embed="rId8" cstate="print"/>
          <a:stretch>
            <a:fillRect/>
          </a:stretch>
        </p:blipFill>
        <p:spPr>
          <a:xfrm>
            <a:off x="395536" y="4365104"/>
            <a:ext cx="3528392" cy="2187575"/>
          </a:xfrm>
        </p:spPr>
      </p:pic>
      <p:pic>
        <p:nvPicPr>
          <p:cNvPr id="9" name="8 Marcador de contenido" descr="inyeccion_automatica_3.png"/>
          <p:cNvPicPr>
            <a:picLocks noGrp="1" noChangeAspect="1"/>
          </p:cNvPicPr>
          <p:nvPr>
            <p:ph sz="half" idx="1"/>
          </p:nvPr>
        </p:nvPicPr>
        <p:blipFill>
          <a:blip r:embed="rId9" cstate="print"/>
          <a:stretch>
            <a:fillRect/>
          </a:stretch>
        </p:blipFill>
        <p:spPr>
          <a:xfrm>
            <a:off x="755576" y="1600200"/>
            <a:ext cx="2746548" cy="25488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a:xfrm>
            <a:off x="457199" y="1700808"/>
            <a:ext cx="8219257" cy="864096"/>
          </a:xfrm>
        </p:spPr>
        <p:txBody>
          <a:bodyPr>
            <a:normAutofit fontScale="92500" lnSpcReduction="10000"/>
          </a:bodyPr>
          <a:lstStyle/>
          <a:p>
            <a:r>
              <a:rPr lang="es-AR" dirty="0" smtClean="0"/>
              <a:t>La campaña de inyección automática se dividió en 4 etapas:</a:t>
            </a:r>
            <a:endParaRPr lang="es-AR" dirty="0"/>
          </a:p>
        </p:txBody>
      </p:sp>
      <p:graphicFrame>
        <p:nvGraphicFramePr>
          <p:cNvPr id="17" name="13 Marcador de contenido"/>
          <p:cNvGraphicFramePr>
            <a:graphicFrameLocks noGrp="1"/>
          </p:cNvGraphicFramePr>
          <p:nvPr>
            <p:ph sz="half" idx="14"/>
          </p:nvPr>
        </p:nvGraphicFramePr>
        <p:xfrm>
          <a:off x="251520" y="2870176"/>
          <a:ext cx="8640960" cy="322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9" name="8 Marcador de contenido"/>
          <p:cNvSpPr>
            <a:spLocks noGrp="1"/>
          </p:cNvSpPr>
          <p:nvPr>
            <p:ph sz="half" idx="1"/>
          </p:nvPr>
        </p:nvSpPr>
        <p:spPr/>
        <p:txBody>
          <a:bodyPr>
            <a:normAutofit lnSpcReduction="10000"/>
          </a:bodyPr>
          <a:lstStyle/>
          <a:p>
            <a:pPr lvl="0"/>
            <a:r>
              <a:rPr lang="es-AR" dirty="0" smtClean="0"/>
              <a:t>Codificación</a:t>
            </a:r>
          </a:p>
          <a:p>
            <a:pPr lvl="1"/>
            <a:r>
              <a:rPr lang="es-AR" dirty="0" smtClean="0"/>
              <a:t>Elección del lenguaje</a:t>
            </a:r>
          </a:p>
          <a:p>
            <a:pPr lvl="1"/>
            <a:r>
              <a:rPr lang="es-AR" dirty="0" smtClean="0"/>
              <a:t>Desarrollo de los algoritmos</a:t>
            </a:r>
          </a:p>
          <a:p>
            <a:pPr lvl="1"/>
            <a:r>
              <a:rPr lang="es-AR" dirty="0" smtClean="0"/>
              <a:t>Implementación</a:t>
            </a:r>
          </a:p>
          <a:p>
            <a:endParaRPr lang="es-AR" dirty="0"/>
          </a:p>
        </p:txBody>
      </p:sp>
      <p:pic>
        <p:nvPicPr>
          <p:cNvPr id="23" name="22 Marcador de contenido" descr="Screenshot-qt-designer-qwebview.png"/>
          <p:cNvPicPr>
            <a:picLocks noGrp="1" noChangeAspect="1"/>
          </p:cNvPicPr>
          <p:nvPr>
            <p:ph sz="half" idx="2"/>
          </p:nvPr>
        </p:nvPicPr>
        <p:blipFill>
          <a:blip r:embed="rId2" cstate="print"/>
          <a:stretch>
            <a:fillRect/>
          </a:stretch>
        </p:blipFill>
        <p:spPr>
          <a:xfrm>
            <a:off x="4888887" y="3933825"/>
            <a:ext cx="3552464" cy="2192338"/>
          </a:xfrm>
        </p:spPr>
      </p:pic>
      <p:pic>
        <p:nvPicPr>
          <p:cNvPr id="25" name="24 Marcador de contenido" descr="python_logo.png"/>
          <p:cNvPicPr>
            <a:picLocks noGrp="1" noChangeAspect="1"/>
          </p:cNvPicPr>
          <p:nvPr>
            <p:ph sz="half" idx="13"/>
          </p:nvPr>
        </p:nvPicPr>
        <p:blipFill>
          <a:blip r:embed="rId3" cstate="print"/>
          <a:stretch>
            <a:fillRect/>
          </a:stretch>
        </p:blipFill>
        <p:spPr>
          <a:xfrm>
            <a:off x="4643438" y="1920520"/>
            <a:ext cx="4043362" cy="1548522"/>
          </a:xfrm>
        </p:spPr>
      </p:pic>
      <p:pic>
        <p:nvPicPr>
          <p:cNvPr id="24" name="23 Marcador de contenido" descr="qt4-logo.png"/>
          <p:cNvPicPr>
            <a:picLocks noGrp="1" noChangeAspect="1"/>
          </p:cNvPicPr>
          <p:nvPr>
            <p:ph sz="half" idx="14"/>
          </p:nvPr>
        </p:nvPicPr>
        <p:blipFill>
          <a:blip r:embed="rId4" cstate="print"/>
          <a:stretch>
            <a:fillRect/>
          </a:stretch>
        </p:blipFill>
        <p:spPr>
          <a:xfrm>
            <a:off x="1879600" y="4418012"/>
            <a:ext cx="1219200" cy="1219200"/>
          </a:xfrm>
        </p:spPr>
      </p:pic>
      <p:sp>
        <p:nvSpPr>
          <p:cNvPr id="5" name="4 Rectángulo"/>
          <p:cNvSpPr/>
          <p:nvPr/>
        </p:nvSpPr>
        <p:spPr>
          <a:xfrm>
            <a:off x="7815645" y="139679"/>
            <a:ext cx="1188132" cy="1188132"/>
          </a:xfrm>
          <a:prstGeom prst="rect">
            <a:avLst/>
          </a:prstGeom>
          <a:blipFill rotWithShape="0">
            <a:blip r:embed="rId5"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4373</TotalTime>
  <Words>1826</Words>
  <Application>Microsoft Office PowerPoint</Application>
  <PresentationFormat>Presentación en pantalla (4:3)</PresentationFormat>
  <Paragraphs>265</Paragraphs>
  <Slides>16</Slides>
  <Notes>9</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Módulo</vt:lpstr>
      <vt:lpstr>INYECCIÓN</vt:lpstr>
      <vt:lpstr>INYECCIÓN: Manual</vt:lpstr>
      <vt:lpstr>INYECCIÓN: Manual</vt:lpstr>
      <vt:lpstr>INYECCIÓN: Manual</vt:lpstr>
      <vt:lpstr>INYECCIÓN: Manual</vt:lpstr>
      <vt:lpstr>INYECCIÓN: Manual</vt:lpstr>
      <vt:lpstr>INYECCIÓN: Automática</vt:lpstr>
      <vt:lpstr>INYECCIÓN: Automática</vt:lpstr>
      <vt:lpstr>INYECCIÓN: Automática</vt:lpstr>
      <vt:lpstr>INYECCIÓN: Automática</vt:lpstr>
      <vt:lpstr>INYECCIÓN: Automática</vt:lpstr>
      <vt:lpstr>INYECCIÓN: Automática</vt:lpstr>
      <vt:lpstr>ANÁLISIS: Resultados estadísticos</vt:lpstr>
      <vt:lpstr>ANÁLISIS: Resultados estadísticos</vt:lpstr>
      <vt:lpstr>ANÁLISIS: Resultados estadísticos</vt:lpstr>
      <vt:lpstr>ANÁLISIS: Resultados estadísticos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fallas en estructuras analógicas CMOS</dc:title>
  <dc:creator>Facundo-std</dc:creator>
  <cp:lastModifiedBy>Facundo-std</cp:lastModifiedBy>
  <cp:revision>228</cp:revision>
  <dcterms:created xsi:type="dcterms:W3CDTF">2010-08-28T20:09:37Z</dcterms:created>
  <dcterms:modified xsi:type="dcterms:W3CDTF">2010-09-21T01:23:12Z</dcterms:modified>
</cp:coreProperties>
</file>