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 autoAdjust="0"/>
    <p:restoredTop sz="92020" autoAdjust="0"/>
  </p:normalViewPr>
  <p:slideViewPr>
    <p:cSldViewPr>
      <p:cViewPr varScale="1">
        <p:scale>
          <a:sx n="126" d="100"/>
          <a:sy n="126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/>
      <dgm:spPr/>
      <dgm:t>
        <a:bodyPr/>
        <a:lstStyle/>
        <a:p>
          <a:r>
            <a:rPr lang="en-US" dirty="0" smtClean="0"/>
            <a:t>DIVISOR RESISTIVO</a:t>
          </a:r>
          <a:endParaRPr lang="es-AR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/>
      <dgm:spPr/>
      <dgm:t>
        <a:bodyPr/>
        <a:lstStyle/>
        <a:p>
          <a:r>
            <a:rPr lang="en-US" dirty="0" smtClean="0"/>
            <a:t>COMPARADOR</a:t>
          </a:r>
          <a:endParaRPr lang="es-AR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70005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5025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5227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Y="4255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Y="3846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Y="3920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3EE473DC-9A53-4FDA-A405-BC2E0C6193D9}" type="presOf" srcId="{82005FC4-939D-4ACF-8C2F-E6C9501F71E5}" destId="{85EB828F-C976-4C4B-BA1A-17244ACF076A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B6E03D3A-5260-45A9-9FB3-603EA8728DC7}" type="presOf" srcId="{C24630A2-AF00-4F3D-8CCD-40A466DD1268}" destId="{27A8E2C9-ACC0-4C1C-A1B4-FC5118E4D3CD}" srcOrd="0" destOrd="0" presId="urn:microsoft.com/office/officeart/2005/8/layout/hierarchy4"/>
    <dgm:cxn modelId="{72D121D2-4D8D-49A9-9DC5-5BFBFC846D8B}" type="presOf" srcId="{CA68773C-599B-4C02-82AD-F37CD983A29A}" destId="{77AF4231-0E06-4D67-9726-0A13A07A304E}" srcOrd="0" destOrd="0" presId="urn:microsoft.com/office/officeart/2005/8/layout/hierarchy4"/>
    <dgm:cxn modelId="{DCB239A3-A14F-40EE-A8C7-7336CB3E0820}" type="presOf" srcId="{5F3697D6-9B8A-4FC8-875A-409E783CBA6C}" destId="{AA8642CE-076F-4E21-9169-AEFC3A7958DB}" srcOrd="0" destOrd="0" presId="urn:microsoft.com/office/officeart/2005/8/layout/hierarchy4"/>
    <dgm:cxn modelId="{C846542B-365A-4B0D-9FB8-E6F2D9A5338F}" type="presOf" srcId="{1AE98F1E-E277-4E7C-B37B-2DD87C237351}" destId="{2D0BEDD2-93E1-444F-B15D-F8AE6E00B684}" srcOrd="0" destOrd="0" presId="urn:microsoft.com/office/officeart/2005/8/layout/hierarchy4"/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63DF6A38-72BE-4D41-BF28-5C31922400A6}" type="presOf" srcId="{82FC5F13-03F2-42B0-8FC5-91B3F7D20E41}" destId="{A3022894-5017-4BFC-92F1-859D2AB0615B}" srcOrd="0" destOrd="0" presId="urn:microsoft.com/office/officeart/2005/8/layout/hierarchy4"/>
    <dgm:cxn modelId="{68CD09AC-C7F2-45C8-AF22-0B01C2FEE5FB}" type="presOf" srcId="{44146284-82FF-4A1A-87EA-B2772AC5BFBB}" destId="{9DF2C459-4115-4E2B-AE4B-636AE7505F85}" srcOrd="0" destOrd="0" presId="urn:microsoft.com/office/officeart/2005/8/layout/hierarchy4"/>
    <dgm:cxn modelId="{A1D846AB-8C22-4B28-93F7-69FA37F265EA}" type="presOf" srcId="{051DCF9C-9DAE-4C67-91DA-C9913344FDDA}" destId="{176A0B6E-F600-4993-8313-3DB59B4E75DA}" srcOrd="0" destOrd="0" presId="urn:microsoft.com/office/officeart/2005/8/layout/hierarchy4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2472B28E-1CF3-4004-8A6F-99AC2BE34103}" type="presOf" srcId="{90A3BE77-B47D-4CC3-A02C-EF397079DAB2}" destId="{B1C17C2D-F409-45D5-A195-A101C16AA97D}" srcOrd="0" destOrd="0" presId="urn:microsoft.com/office/officeart/2005/8/layout/hierarchy4"/>
    <dgm:cxn modelId="{69EE4854-07F9-4386-8217-53761A09B40A}" type="presParOf" srcId="{B1C17C2D-F409-45D5-A195-A101C16AA97D}" destId="{B90077B6-671E-4BA7-B629-993157133A77}" srcOrd="0" destOrd="0" presId="urn:microsoft.com/office/officeart/2005/8/layout/hierarchy4"/>
    <dgm:cxn modelId="{BC0D6EA7-AD82-4B76-841B-CA05ED1A9A11}" type="presParOf" srcId="{B90077B6-671E-4BA7-B629-993157133A77}" destId="{AA8642CE-076F-4E21-9169-AEFC3A7958DB}" srcOrd="0" destOrd="0" presId="urn:microsoft.com/office/officeart/2005/8/layout/hierarchy4"/>
    <dgm:cxn modelId="{50D592F0-D3F1-41B6-8944-34CF52738375}" type="presParOf" srcId="{B90077B6-671E-4BA7-B629-993157133A77}" destId="{3CA64998-79C4-4E5F-87C9-ABEFFE89D737}" srcOrd="1" destOrd="0" presId="urn:microsoft.com/office/officeart/2005/8/layout/hierarchy4"/>
    <dgm:cxn modelId="{E45F0F78-A755-4D42-B16B-BE2F22C9D2F6}" type="presParOf" srcId="{B90077B6-671E-4BA7-B629-993157133A77}" destId="{2245D860-2C6B-412B-8027-65E0B19ACFF2}" srcOrd="2" destOrd="0" presId="urn:microsoft.com/office/officeart/2005/8/layout/hierarchy4"/>
    <dgm:cxn modelId="{EDDA7EDE-6660-40C2-8B61-A06A0005B1E2}" type="presParOf" srcId="{2245D860-2C6B-412B-8027-65E0B19ACFF2}" destId="{3E20A8BE-133A-47CF-83B9-9AE978690938}" srcOrd="0" destOrd="0" presId="urn:microsoft.com/office/officeart/2005/8/layout/hierarchy4"/>
    <dgm:cxn modelId="{14DB4C54-84F9-4C55-AED2-6F17FE3EABBB}" type="presParOf" srcId="{3E20A8BE-133A-47CF-83B9-9AE978690938}" destId="{A3022894-5017-4BFC-92F1-859D2AB0615B}" srcOrd="0" destOrd="0" presId="urn:microsoft.com/office/officeart/2005/8/layout/hierarchy4"/>
    <dgm:cxn modelId="{5720F374-2218-4455-B14F-8645F3532314}" type="presParOf" srcId="{3E20A8BE-133A-47CF-83B9-9AE978690938}" destId="{581D0262-5E39-4AA9-A6DF-9F899A9331C4}" srcOrd="1" destOrd="0" presId="urn:microsoft.com/office/officeart/2005/8/layout/hierarchy4"/>
    <dgm:cxn modelId="{66C15B41-03EA-44B2-9DBD-E9E25041BE5C}" type="presParOf" srcId="{3E20A8BE-133A-47CF-83B9-9AE978690938}" destId="{A254B675-E461-46D8-BA04-AF1DCBCD2D3B}" srcOrd="2" destOrd="0" presId="urn:microsoft.com/office/officeart/2005/8/layout/hierarchy4"/>
    <dgm:cxn modelId="{F6AA2263-522F-4645-9483-58D3D946C99A}" type="presParOf" srcId="{A254B675-E461-46D8-BA04-AF1DCBCD2D3B}" destId="{5EB12E8D-7B7F-4A30-99E7-5B64609CFD2E}" srcOrd="0" destOrd="0" presId="urn:microsoft.com/office/officeart/2005/8/layout/hierarchy4"/>
    <dgm:cxn modelId="{EDB049F5-8FB7-47D0-854A-2575CF8D0B22}" type="presParOf" srcId="{5EB12E8D-7B7F-4A30-99E7-5B64609CFD2E}" destId="{77AF4231-0E06-4D67-9726-0A13A07A304E}" srcOrd="0" destOrd="0" presId="urn:microsoft.com/office/officeart/2005/8/layout/hierarchy4"/>
    <dgm:cxn modelId="{F73BE1FE-2BD5-4CEE-A404-32F1785E64EF}" type="presParOf" srcId="{5EB12E8D-7B7F-4A30-99E7-5B64609CFD2E}" destId="{9F769287-E1D9-4AE4-8142-95E4B654FD88}" srcOrd="1" destOrd="0" presId="urn:microsoft.com/office/officeart/2005/8/layout/hierarchy4"/>
    <dgm:cxn modelId="{67CAC553-6122-42E0-A1CE-05F4A9C77EF4}" type="presParOf" srcId="{A254B675-E461-46D8-BA04-AF1DCBCD2D3B}" destId="{60654D6E-F3E5-48E3-9135-98DD43B98BCE}" srcOrd="1" destOrd="0" presId="urn:microsoft.com/office/officeart/2005/8/layout/hierarchy4"/>
    <dgm:cxn modelId="{9AA99896-24E2-4413-BE2F-3AD8E782C980}" type="presParOf" srcId="{A254B675-E461-46D8-BA04-AF1DCBCD2D3B}" destId="{48D51404-4B48-42D5-951F-822A52842F92}" srcOrd="2" destOrd="0" presId="urn:microsoft.com/office/officeart/2005/8/layout/hierarchy4"/>
    <dgm:cxn modelId="{0FBE731F-57AB-49E3-BDB2-84FB04CD72A8}" type="presParOf" srcId="{48D51404-4B48-42D5-951F-822A52842F92}" destId="{176A0B6E-F600-4993-8313-3DB59B4E75DA}" srcOrd="0" destOrd="0" presId="urn:microsoft.com/office/officeart/2005/8/layout/hierarchy4"/>
    <dgm:cxn modelId="{B0C0D2FD-6893-40AE-83CD-443351799F8F}" type="presParOf" srcId="{48D51404-4B48-42D5-951F-822A52842F92}" destId="{D2621789-C5C7-4290-AFE3-CBFDB0BE6A1A}" srcOrd="1" destOrd="0" presId="urn:microsoft.com/office/officeart/2005/8/layout/hierarchy4"/>
    <dgm:cxn modelId="{98AA9D80-5090-4943-B84E-BB87268B2517}" type="presParOf" srcId="{2245D860-2C6B-412B-8027-65E0B19ACFF2}" destId="{848AA526-DCBE-4DF9-A9A0-34DD96DA419D}" srcOrd="1" destOrd="0" presId="urn:microsoft.com/office/officeart/2005/8/layout/hierarchy4"/>
    <dgm:cxn modelId="{F2E52289-4F9C-4E1C-B480-C7BAD6028B3F}" type="presParOf" srcId="{2245D860-2C6B-412B-8027-65E0B19ACFF2}" destId="{5E976C85-575B-42E3-B0E3-9197FD7E04F1}" srcOrd="2" destOrd="0" presId="urn:microsoft.com/office/officeart/2005/8/layout/hierarchy4"/>
    <dgm:cxn modelId="{3F528F7E-02DC-47BF-83FB-33B112E3156B}" type="presParOf" srcId="{5E976C85-575B-42E3-B0E3-9197FD7E04F1}" destId="{27A8E2C9-ACC0-4C1C-A1B4-FC5118E4D3CD}" srcOrd="0" destOrd="0" presId="urn:microsoft.com/office/officeart/2005/8/layout/hierarchy4"/>
    <dgm:cxn modelId="{5F4D3639-3461-4021-9543-0F7AA802EF1F}" type="presParOf" srcId="{5E976C85-575B-42E3-B0E3-9197FD7E04F1}" destId="{BD134D29-993D-49E0-9AD3-8DF9ACCD229B}" srcOrd="1" destOrd="0" presId="urn:microsoft.com/office/officeart/2005/8/layout/hierarchy4"/>
    <dgm:cxn modelId="{9630CC09-EFE3-4D76-9850-716532D77C26}" type="presParOf" srcId="{5E976C85-575B-42E3-B0E3-9197FD7E04F1}" destId="{950D962F-98D4-4E2E-9EDC-622CA1859D92}" srcOrd="2" destOrd="0" presId="urn:microsoft.com/office/officeart/2005/8/layout/hierarchy4"/>
    <dgm:cxn modelId="{272261F7-3A95-4336-AF08-3CD7D0231B0D}" type="presParOf" srcId="{950D962F-98D4-4E2E-9EDC-622CA1859D92}" destId="{4E773025-6A56-4DAE-B09F-CD5EB51D8CF5}" srcOrd="0" destOrd="0" presId="urn:microsoft.com/office/officeart/2005/8/layout/hierarchy4"/>
    <dgm:cxn modelId="{1D0DC994-61ED-40F0-8561-83462C320434}" type="presParOf" srcId="{4E773025-6A56-4DAE-B09F-CD5EB51D8CF5}" destId="{2D0BEDD2-93E1-444F-B15D-F8AE6E00B684}" srcOrd="0" destOrd="0" presId="urn:microsoft.com/office/officeart/2005/8/layout/hierarchy4"/>
    <dgm:cxn modelId="{7CACFB2B-5F42-4689-9EC3-4B074B1923DF}" type="presParOf" srcId="{4E773025-6A56-4DAE-B09F-CD5EB51D8CF5}" destId="{99975524-9E7C-4C02-BE74-E33345EC6DF1}" srcOrd="1" destOrd="0" presId="urn:microsoft.com/office/officeart/2005/8/layout/hierarchy4"/>
    <dgm:cxn modelId="{10115FE6-74BA-4409-AEA2-418D7B29DC31}" type="presParOf" srcId="{4E773025-6A56-4DAE-B09F-CD5EB51D8CF5}" destId="{EF09C306-775A-4B24-9CF9-41380976B8D0}" srcOrd="2" destOrd="0" presId="urn:microsoft.com/office/officeart/2005/8/layout/hierarchy4"/>
    <dgm:cxn modelId="{A2A86B60-4013-4226-AE0A-91F19C9B538A}" type="presParOf" srcId="{EF09C306-775A-4B24-9CF9-41380976B8D0}" destId="{B8369508-1C3E-42EA-B911-EB12B31ABE89}" srcOrd="0" destOrd="0" presId="urn:microsoft.com/office/officeart/2005/8/layout/hierarchy4"/>
    <dgm:cxn modelId="{3224E31C-9749-48F1-919F-3BFB8CEB399F}" type="presParOf" srcId="{B8369508-1C3E-42EA-B911-EB12B31ABE89}" destId="{85EB828F-C976-4C4B-BA1A-17244ACF076A}" srcOrd="0" destOrd="0" presId="urn:microsoft.com/office/officeart/2005/8/layout/hierarchy4"/>
    <dgm:cxn modelId="{1A8AE4FD-1344-4B0E-94BC-7A5D17A424EB}" type="presParOf" srcId="{B8369508-1C3E-42EA-B911-EB12B31ABE89}" destId="{7CA51DFC-9AB6-431C-9C1B-E07D82D66B4E}" srcOrd="1" destOrd="0" presId="urn:microsoft.com/office/officeart/2005/8/layout/hierarchy4"/>
    <dgm:cxn modelId="{BA98C393-49F1-484F-9D13-B03C2F83D862}" type="presParOf" srcId="{EF09C306-775A-4B24-9CF9-41380976B8D0}" destId="{A06018AF-59A4-4F09-8D5B-385DBB3F666A}" srcOrd="1" destOrd="0" presId="urn:microsoft.com/office/officeart/2005/8/layout/hierarchy4"/>
    <dgm:cxn modelId="{4386AECB-1CAB-4332-B3E3-726CBBF908FD}" type="presParOf" srcId="{EF09C306-775A-4B24-9CF9-41380976B8D0}" destId="{B03E35B3-9816-47C8-815A-2E40261CE97F}" srcOrd="2" destOrd="0" presId="urn:microsoft.com/office/officeart/2005/8/layout/hierarchy4"/>
    <dgm:cxn modelId="{CA7A91C7-6C30-49F8-AA80-BE073F599385}" type="presParOf" srcId="{B03E35B3-9816-47C8-815A-2E40261CE97F}" destId="{9DF2C459-4115-4E2B-AE4B-636AE7505F85}" srcOrd="0" destOrd="0" presId="urn:microsoft.com/office/officeart/2005/8/layout/hierarchy4"/>
    <dgm:cxn modelId="{5B045698-2FDC-45A8-9C88-3566C9417020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 dirty="0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 dirty="0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 dirty="0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 dirty="0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/>
      <dgm:spPr/>
      <dgm:t>
        <a:bodyPr/>
        <a:lstStyle/>
        <a:p>
          <a:r>
            <a:rPr lang="en-US" dirty="0" smtClean="0"/>
            <a:t>DIVISOR RESISTIVO</a:t>
          </a:r>
          <a:endParaRPr lang="es-AR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COMPARADOR</a:t>
          </a:r>
          <a:endParaRPr lang="es-AR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39220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2974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2787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Y="4255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Y="3846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Y="3920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BE949942-DD1A-4FC3-9940-60A9760DA2E6}" type="presOf" srcId="{1AE98F1E-E277-4E7C-B37B-2DD87C237351}" destId="{2D0BEDD2-93E1-444F-B15D-F8AE6E00B684}" srcOrd="0" destOrd="0" presId="urn:microsoft.com/office/officeart/2005/8/layout/hierarchy4"/>
    <dgm:cxn modelId="{47EB1E25-D38D-4805-910E-CEAB987340E6}" type="presOf" srcId="{82FC5F13-03F2-42B0-8FC5-91B3F7D20E41}" destId="{A3022894-5017-4BFC-92F1-859D2AB0615B}" srcOrd="0" destOrd="0" presId="urn:microsoft.com/office/officeart/2005/8/layout/hierarchy4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F49278AB-7D5A-4387-901A-EC5A2FCAD6F0}" type="presOf" srcId="{44146284-82FF-4A1A-87EA-B2772AC5BFBB}" destId="{9DF2C459-4115-4E2B-AE4B-636AE7505F85}" srcOrd="0" destOrd="0" presId="urn:microsoft.com/office/officeart/2005/8/layout/hierarchy4"/>
    <dgm:cxn modelId="{21765531-ACFC-4231-B605-FE076C2C904C}" type="presOf" srcId="{5F3697D6-9B8A-4FC8-875A-409E783CBA6C}" destId="{AA8642CE-076F-4E21-9169-AEFC3A7958DB}" srcOrd="0" destOrd="0" presId="urn:microsoft.com/office/officeart/2005/8/layout/hierarchy4"/>
    <dgm:cxn modelId="{1CEFA49F-8E0D-4446-8A82-0954CFAA9CE8}" type="presOf" srcId="{90A3BE77-B47D-4CC3-A02C-EF397079DAB2}" destId="{B1C17C2D-F409-45D5-A195-A101C16AA97D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EF9CBA44-D4C8-434E-9E95-DFC71B05ED4A}" type="presOf" srcId="{051DCF9C-9DAE-4C67-91DA-C9913344FDDA}" destId="{176A0B6E-F600-4993-8313-3DB59B4E75DA}" srcOrd="0" destOrd="0" presId="urn:microsoft.com/office/officeart/2005/8/layout/hierarchy4"/>
    <dgm:cxn modelId="{AC8297EE-9CD6-4E10-AE6F-082D03417C23}" type="presOf" srcId="{82005FC4-939D-4ACF-8C2F-E6C9501F71E5}" destId="{85EB828F-C976-4C4B-BA1A-17244ACF076A}" srcOrd="0" destOrd="0" presId="urn:microsoft.com/office/officeart/2005/8/layout/hierarchy4"/>
    <dgm:cxn modelId="{D8C6CB88-37A9-4976-AACF-1B45C647A74A}" type="presOf" srcId="{C24630A2-AF00-4F3D-8CCD-40A466DD1268}" destId="{27A8E2C9-ACC0-4C1C-A1B4-FC5118E4D3CD}" srcOrd="0" destOrd="0" presId="urn:microsoft.com/office/officeart/2005/8/layout/hierarchy4"/>
    <dgm:cxn modelId="{AC48860D-7DDF-4588-91ED-8906FB462A3C}" type="presOf" srcId="{CA68773C-599B-4C02-82AD-F37CD983A29A}" destId="{77AF4231-0E06-4D67-9726-0A13A07A304E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F03B414D-C99C-4DBF-AD9D-FF83F30C15A0}" type="presParOf" srcId="{B1C17C2D-F409-45D5-A195-A101C16AA97D}" destId="{B90077B6-671E-4BA7-B629-993157133A77}" srcOrd="0" destOrd="0" presId="urn:microsoft.com/office/officeart/2005/8/layout/hierarchy4"/>
    <dgm:cxn modelId="{1EE0CFFE-D4A2-427F-93DA-C23D3E034D76}" type="presParOf" srcId="{B90077B6-671E-4BA7-B629-993157133A77}" destId="{AA8642CE-076F-4E21-9169-AEFC3A7958DB}" srcOrd="0" destOrd="0" presId="urn:microsoft.com/office/officeart/2005/8/layout/hierarchy4"/>
    <dgm:cxn modelId="{DCFC3597-8D28-4AB2-A041-254574F95F5D}" type="presParOf" srcId="{B90077B6-671E-4BA7-B629-993157133A77}" destId="{3CA64998-79C4-4E5F-87C9-ABEFFE89D737}" srcOrd="1" destOrd="0" presId="urn:microsoft.com/office/officeart/2005/8/layout/hierarchy4"/>
    <dgm:cxn modelId="{5FF5AAAA-FD94-4CA7-AE48-B65CF7C4C07B}" type="presParOf" srcId="{B90077B6-671E-4BA7-B629-993157133A77}" destId="{2245D860-2C6B-412B-8027-65E0B19ACFF2}" srcOrd="2" destOrd="0" presId="urn:microsoft.com/office/officeart/2005/8/layout/hierarchy4"/>
    <dgm:cxn modelId="{CEC9CD9B-9521-4E7E-A487-6D24B3826681}" type="presParOf" srcId="{2245D860-2C6B-412B-8027-65E0B19ACFF2}" destId="{3E20A8BE-133A-47CF-83B9-9AE978690938}" srcOrd="0" destOrd="0" presId="urn:microsoft.com/office/officeart/2005/8/layout/hierarchy4"/>
    <dgm:cxn modelId="{CF2BD0E1-2ED0-4D16-8D0C-930732437295}" type="presParOf" srcId="{3E20A8BE-133A-47CF-83B9-9AE978690938}" destId="{A3022894-5017-4BFC-92F1-859D2AB0615B}" srcOrd="0" destOrd="0" presId="urn:microsoft.com/office/officeart/2005/8/layout/hierarchy4"/>
    <dgm:cxn modelId="{1B821BDE-3358-458A-8EA1-35B5A039628D}" type="presParOf" srcId="{3E20A8BE-133A-47CF-83B9-9AE978690938}" destId="{581D0262-5E39-4AA9-A6DF-9F899A9331C4}" srcOrd="1" destOrd="0" presId="urn:microsoft.com/office/officeart/2005/8/layout/hierarchy4"/>
    <dgm:cxn modelId="{7632B874-994D-4C45-A41E-5AC4EA013FA1}" type="presParOf" srcId="{3E20A8BE-133A-47CF-83B9-9AE978690938}" destId="{A254B675-E461-46D8-BA04-AF1DCBCD2D3B}" srcOrd="2" destOrd="0" presId="urn:microsoft.com/office/officeart/2005/8/layout/hierarchy4"/>
    <dgm:cxn modelId="{D87B0381-6474-4FE6-9A5A-176E153648BE}" type="presParOf" srcId="{A254B675-E461-46D8-BA04-AF1DCBCD2D3B}" destId="{5EB12E8D-7B7F-4A30-99E7-5B64609CFD2E}" srcOrd="0" destOrd="0" presId="urn:microsoft.com/office/officeart/2005/8/layout/hierarchy4"/>
    <dgm:cxn modelId="{C9958216-DCA7-4862-956D-07322F483D77}" type="presParOf" srcId="{5EB12E8D-7B7F-4A30-99E7-5B64609CFD2E}" destId="{77AF4231-0E06-4D67-9726-0A13A07A304E}" srcOrd="0" destOrd="0" presId="urn:microsoft.com/office/officeart/2005/8/layout/hierarchy4"/>
    <dgm:cxn modelId="{9EB6F063-342C-43C5-9CE2-B90513941004}" type="presParOf" srcId="{5EB12E8D-7B7F-4A30-99E7-5B64609CFD2E}" destId="{9F769287-E1D9-4AE4-8142-95E4B654FD88}" srcOrd="1" destOrd="0" presId="urn:microsoft.com/office/officeart/2005/8/layout/hierarchy4"/>
    <dgm:cxn modelId="{D991B711-6484-4988-8388-FCC236A8863B}" type="presParOf" srcId="{A254B675-E461-46D8-BA04-AF1DCBCD2D3B}" destId="{60654D6E-F3E5-48E3-9135-98DD43B98BCE}" srcOrd="1" destOrd="0" presId="urn:microsoft.com/office/officeart/2005/8/layout/hierarchy4"/>
    <dgm:cxn modelId="{FEBB9680-EE17-4564-83C3-FBC99B997A18}" type="presParOf" srcId="{A254B675-E461-46D8-BA04-AF1DCBCD2D3B}" destId="{48D51404-4B48-42D5-951F-822A52842F92}" srcOrd="2" destOrd="0" presId="urn:microsoft.com/office/officeart/2005/8/layout/hierarchy4"/>
    <dgm:cxn modelId="{F11F7DB9-A421-4638-B314-8C6F5671E9D9}" type="presParOf" srcId="{48D51404-4B48-42D5-951F-822A52842F92}" destId="{176A0B6E-F600-4993-8313-3DB59B4E75DA}" srcOrd="0" destOrd="0" presId="urn:microsoft.com/office/officeart/2005/8/layout/hierarchy4"/>
    <dgm:cxn modelId="{F2E89966-3B80-402E-9F2F-C8EDCF08FD77}" type="presParOf" srcId="{48D51404-4B48-42D5-951F-822A52842F92}" destId="{D2621789-C5C7-4290-AFE3-CBFDB0BE6A1A}" srcOrd="1" destOrd="0" presId="urn:microsoft.com/office/officeart/2005/8/layout/hierarchy4"/>
    <dgm:cxn modelId="{5668C423-B4CF-4DB7-AB9A-772C8619EC72}" type="presParOf" srcId="{2245D860-2C6B-412B-8027-65E0B19ACFF2}" destId="{848AA526-DCBE-4DF9-A9A0-34DD96DA419D}" srcOrd="1" destOrd="0" presId="urn:microsoft.com/office/officeart/2005/8/layout/hierarchy4"/>
    <dgm:cxn modelId="{8D2F5860-DFC5-48B7-BCD6-57BC34672736}" type="presParOf" srcId="{2245D860-2C6B-412B-8027-65E0B19ACFF2}" destId="{5E976C85-575B-42E3-B0E3-9197FD7E04F1}" srcOrd="2" destOrd="0" presId="urn:microsoft.com/office/officeart/2005/8/layout/hierarchy4"/>
    <dgm:cxn modelId="{34764A19-230F-48E2-BE06-36C2BB7F8509}" type="presParOf" srcId="{5E976C85-575B-42E3-B0E3-9197FD7E04F1}" destId="{27A8E2C9-ACC0-4C1C-A1B4-FC5118E4D3CD}" srcOrd="0" destOrd="0" presId="urn:microsoft.com/office/officeart/2005/8/layout/hierarchy4"/>
    <dgm:cxn modelId="{EC6D705B-D6EE-4CCF-BF02-7D88F1DCC73E}" type="presParOf" srcId="{5E976C85-575B-42E3-B0E3-9197FD7E04F1}" destId="{BD134D29-993D-49E0-9AD3-8DF9ACCD229B}" srcOrd="1" destOrd="0" presId="urn:microsoft.com/office/officeart/2005/8/layout/hierarchy4"/>
    <dgm:cxn modelId="{013849FD-1396-4885-B4EF-602F938C4E71}" type="presParOf" srcId="{5E976C85-575B-42E3-B0E3-9197FD7E04F1}" destId="{950D962F-98D4-4E2E-9EDC-622CA1859D92}" srcOrd="2" destOrd="0" presId="urn:microsoft.com/office/officeart/2005/8/layout/hierarchy4"/>
    <dgm:cxn modelId="{F437B06A-B934-4B6B-B15A-D0C8687D5BAC}" type="presParOf" srcId="{950D962F-98D4-4E2E-9EDC-622CA1859D92}" destId="{4E773025-6A56-4DAE-B09F-CD5EB51D8CF5}" srcOrd="0" destOrd="0" presId="urn:microsoft.com/office/officeart/2005/8/layout/hierarchy4"/>
    <dgm:cxn modelId="{F8E5A696-FF06-4556-8DE1-FD9F0D63223B}" type="presParOf" srcId="{4E773025-6A56-4DAE-B09F-CD5EB51D8CF5}" destId="{2D0BEDD2-93E1-444F-B15D-F8AE6E00B684}" srcOrd="0" destOrd="0" presId="urn:microsoft.com/office/officeart/2005/8/layout/hierarchy4"/>
    <dgm:cxn modelId="{5C3C56E3-ABD5-4A71-893C-1FA044DEA673}" type="presParOf" srcId="{4E773025-6A56-4DAE-B09F-CD5EB51D8CF5}" destId="{99975524-9E7C-4C02-BE74-E33345EC6DF1}" srcOrd="1" destOrd="0" presId="urn:microsoft.com/office/officeart/2005/8/layout/hierarchy4"/>
    <dgm:cxn modelId="{A58F13C8-C0C7-4CB8-B0EA-774AD0B16B85}" type="presParOf" srcId="{4E773025-6A56-4DAE-B09F-CD5EB51D8CF5}" destId="{EF09C306-775A-4B24-9CF9-41380976B8D0}" srcOrd="2" destOrd="0" presId="urn:microsoft.com/office/officeart/2005/8/layout/hierarchy4"/>
    <dgm:cxn modelId="{7554140B-A778-4F0E-8647-2BCA36858E55}" type="presParOf" srcId="{EF09C306-775A-4B24-9CF9-41380976B8D0}" destId="{B8369508-1C3E-42EA-B911-EB12B31ABE89}" srcOrd="0" destOrd="0" presId="urn:microsoft.com/office/officeart/2005/8/layout/hierarchy4"/>
    <dgm:cxn modelId="{CEEC0C42-E24C-44D4-B1AE-A301C3E2EB22}" type="presParOf" srcId="{B8369508-1C3E-42EA-B911-EB12B31ABE89}" destId="{85EB828F-C976-4C4B-BA1A-17244ACF076A}" srcOrd="0" destOrd="0" presId="urn:microsoft.com/office/officeart/2005/8/layout/hierarchy4"/>
    <dgm:cxn modelId="{F600F9C7-8231-4BF2-B713-3A68826011C9}" type="presParOf" srcId="{B8369508-1C3E-42EA-B911-EB12B31ABE89}" destId="{7CA51DFC-9AB6-431C-9C1B-E07D82D66B4E}" srcOrd="1" destOrd="0" presId="urn:microsoft.com/office/officeart/2005/8/layout/hierarchy4"/>
    <dgm:cxn modelId="{C808B6B6-7317-48A3-9A3C-9AD25181EDC5}" type="presParOf" srcId="{EF09C306-775A-4B24-9CF9-41380976B8D0}" destId="{A06018AF-59A4-4F09-8D5B-385DBB3F666A}" srcOrd="1" destOrd="0" presId="urn:microsoft.com/office/officeart/2005/8/layout/hierarchy4"/>
    <dgm:cxn modelId="{F29C401E-E6A8-4297-A18C-D98D0246E29B}" type="presParOf" srcId="{EF09C306-775A-4B24-9CF9-41380976B8D0}" destId="{B03E35B3-9816-47C8-815A-2E40261CE97F}" srcOrd="2" destOrd="0" presId="urn:microsoft.com/office/officeart/2005/8/layout/hierarchy4"/>
    <dgm:cxn modelId="{9D339767-AC3E-4E4A-B376-E1D3A31AD5C5}" type="presParOf" srcId="{B03E35B3-9816-47C8-815A-2E40261CE97F}" destId="{9DF2C459-4115-4E2B-AE4B-636AE7505F85}" srcOrd="0" destOrd="0" presId="urn:microsoft.com/office/officeart/2005/8/layout/hierarchy4"/>
    <dgm:cxn modelId="{704760A8-42F6-4CBE-AAE5-2FAD09363772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 dirty="0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/>
      <dgm:spPr/>
      <dgm:t>
        <a:bodyPr/>
        <a:lstStyle/>
        <a:p>
          <a:r>
            <a:rPr lang="en-US" dirty="0" smtClean="0"/>
            <a:t>DIVISOR RESISTIVO</a:t>
          </a:r>
          <a:endParaRPr lang="es-AR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COMPARADOR</a:t>
          </a:r>
          <a:endParaRPr lang="es-AR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39220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2974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2787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Y="4255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X="94220" custScaleY="5268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X="101159" custScaleY="53229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9A255CB3-664B-460F-99B7-7C0863517F11}" type="presOf" srcId="{CA68773C-599B-4C02-82AD-F37CD983A29A}" destId="{77AF4231-0E06-4D67-9726-0A13A07A304E}" srcOrd="0" destOrd="0" presId="urn:microsoft.com/office/officeart/2005/8/layout/hierarchy4"/>
    <dgm:cxn modelId="{EA008444-D225-4E28-A932-65EE15647384}" type="presOf" srcId="{82005FC4-939D-4ACF-8C2F-E6C9501F71E5}" destId="{85EB828F-C976-4C4B-BA1A-17244ACF076A}" srcOrd="0" destOrd="0" presId="urn:microsoft.com/office/officeart/2005/8/layout/hierarchy4"/>
    <dgm:cxn modelId="{3D353812-8A74-41DE-99D0-6F6020156F6F}" type="presOf" srcId="{051DCF9C-9DAE-4C67-91DA-C9913344FDDA}" destId="{176A0B6E-F600-4993-8313-3DB59B4E75DA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CC3D4629-482F-4F9C-A85A-BC195E032B66}" type="presOf" srcId="{44146284-82FF-4A1A-87EA-B2772AC5BFBB}" destId="{9DF2C459-4115-4E2B-AE4B-636AE7505F85}" srcOrd="0" destOrd="0" presId="urn:microsoft.com/office/officeart/2005/8/layout/hierarchy4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E4276579-1FB7-47E2-AEA4-BF5ADA6AE190}" type="presOf" srcId="{90A3BE77-B47D-4CC3-A02C-EF397079DAB2}" destId="{B1C17C2D-F409-45D5-A195-A101C16AA97D}" srcOrd="0" destOrd="0" presId="urn:microsoft.com/office/officeart/2005/8/layout/hierarchy4"/>
    <dgm:cxn modelId="{0CDD154E-9D5E-4750-BBF5-EB166BB4D9B8}" type="presOf" srcId="{82FC5F13-03F2-42B0-8FC5-91B3F7D20E41}" destId="{A3022894-5017-4BFC-92F1-859D2AB0615B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62F2C441-F648-4176-A736-318E043E19A6}" type="presOf" srcId="{1AE98F1E-E277-4E7C-B37B-2DD87C237351}" destId="{2D0BEDD2-93E1-444F-B15D-F8AE6E00B684}" srcOrd="0" destOrd="0" presId="urn:microsoft.com/office/officeart/2005/8/layout/hierarchy4"/>
    <dgm:cxn modelId="{15B821F1-DACD-42C0-A1A8-24E682547ED2}" type="presOf" srcId="{5F3697D6-9B8A-4FC8-875A-409E783CBA6C}" destId="{AA8642CE-076F-4E21-9169-AEFC3A7958DB}" srcOrd="0" destOrd="0" presId="urn:microsoft.com/office/officeart/2005/8/layout/hierarchy4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41A76143-CE28-4753-B54E-1B9AB8DC4C84}" type="presOf" srcId="{C24630A2-AF00-4F3D-8CCD-40A466DD1268}" destId="{27A8E2C9-ACC0-4C1C-A1B4-FC5118E4D3CD}" srcOrd="0" destOrd="0" presId="urn:microsoft.com/office/officeart/2005/8/layout/hierarchy4"/>
    <dgm:cxn modelId="{9E138578-00E8-46D0-B0A3-3588254D1CF8}" type="presParOf" srcId="{B1C17C2D-F409-45D5-A195-A101C16AA97D}" destId="{B90077B6-671E-4BA7-B629-993157133A77}" srcOrd="0" destOrd="0" presId="urn:microsoft.com/office/officeart/2005/8/layout/hierarchy4"/>
    <dgm:cxn modelId="{654E36A8-1806-4666-B7EA-E802F762A637}" type="presParOf" srcId="{B90077B6-671E-4BA7-B629-993157133A77}" destId="{AA8642CE-076F-4E21-9169-AEFC3A7958DB}" srcOrd="0" destOrd="0" presId="urn:microsoft.com/office/officeart/2005/8/layout/hierarchy4"/>
    <dgm:cxn modelId="{B5E324D1-541F-4127-9E5E-80E1542CAE36}" type="presParOf" srcId="{B90077B6-671E-4BA7-B629-993157133A77}" destId="{3CA64998-79C4-4E5F-87C9-ABEFFE89D737}" srcOrd="1" destOrd="0" presId="urn:microsoft.com/office/officeart/2005/8/layout/hierarchy4"/>
    <dgm:cxn modelId="{AF130887-F64B-495F-AC89-93EBE034749C}" type="presParOf" srcId="{B90077B6-671E-4BA7-B629-993157133A77}" destId="{2245D860-2C6B-412B-8027-65E0B19ACFF2}" srcOrd="2" destOrd="0" presId="urn:microsoft.com/office/officeart/2005/8/layout/hierarchy4"/>
    <dgm:cxn modelId="{CFB6772A-BF06-4942-AA15-26EDC75CB4C3}" type="presParOf" srcId="{2245D860-2C6B-412B-8027-65E0B19ACFF2}" destId="{3E20A8BE-133A-47CF-83B9-9AE978690938}" srcOrd="0" destOrd="0" presId="urn:microsoft.com/office/officeart/2005/8/layout/hierarchy4"/>
    <dgm:cxn modelId="{0FCAB1BD-629F-48FB-889E-4E0EC7A267F2}" type="presParOf" srcId="{3E20A8BE-133A-47CF-83B9-9AE978690938}" destId="{A3022894-5017-4BFC-92F1-859D2AB0615B}" srcOrd="0" destOrd="0" presId="urn:microsoft.com/office/officeart/2005/8/layout/hierarchy4"/>
    <dgm:cxn modelId="{48037ADC-D406-4431-A1EB-307CC0F53A0E}" type="presParOf" srcId="{3E20A8BE-133A-47CF-83B9-9AE978690938}" destId="{581D0262-5E39-4AA9-A6DF-9F899A9331C4}" srcOrd="1" destOrd="0" presId="urn:microsoft.com/office/officeart/2005/8/layout/hierarchy4"/>
    <dgm:cxn modelId="{5F69020A-A4DB-4CC9-BE8B-40BF27E615C1}" type="presParOf" srcId="{3E20A8BE-133A-47CF-83B9-9AE978690938}" destId="{A254B675-E461-46D8-BA04-AF1DCBCD2D3B}" srcOrd="2" destOrd="0" presId="urn:microsoft.com/office/officeart/2005/8/layout/hierarchy4"/>
    <dgm:cxn modelId="{6A422DC4-48D5-41D1-B1A3-069E0366E21E}" type="presParOf" srcId="{A254B675-E461-46D8-BA04-AF1DCBCD2D3B}" destId="{5EB12E8D-7B7F-4A30-99E7-5B64609CFD2E}" srcOrd="0" destOrd="0" presId="urn:microsoft.com/office/officeart/2005/8/layout/hierarchy4"/>
    <dgm:cxn modelId="{CB5DFB06-7E85-4561-950D-E5DFD838E6D5}" type="presParOf" srcId="{5EB12E8D-7B7F-4A30-99E7-5B64609CFD2E}" destId="{77AF4231-0E06-4D67-9726-0A13A07A304E}" srcOrd="0" destOrd="0" presId="urn:microsoft.com/office/officeart/2005/8/layout/hierarchy4"/>
    <dgm:cxn modelId="{C880EBB1-F092-40C2-B8C1-21837C0A1640}" type="presParOf" srcId="{5EB12E8D-7B7F-4A30-99E7-5B64609CFD2E}" destId="{9F769287-E1D9-4AE4-8142-95E4B654FD88}" srcOrd="1" destOrd="0" presId="urn:microsoft.com/office/officeart/2005/8/layout/hierarchy4"/>
    <dgm:cxn modelId="{4AE59715-CB4A-424A-A2CB-ED52597545B0}" type="presParOf" srcId="{A254B675-E461-46D8-BA04-AF1DCBCD2D3B}" destId="{60654D6E-F3E5-48E3-9135-98DD43B98BCE}" srcOrd="1" destOrd="0" presId="urn:microsoft.com/office/officeart/2005/8/layout/hierarchy4"/>
    <dgm:cxn modelId="{2BFAEDDC-80E8-4E64-BF3A-D9C728250726}" type="presParOf" srcId="{A254B675-E461-46D8-BA04-AF1DCBCD2D3B}" destId="{48D51404-4B48-42D5-951F-822A52842F92}" srcOrd="2" destOrd="0" presId="urn:microsoft.com/office/officeart/2005/8/layout/hierarchy4"/>
    <dgm:cxn modelId="{C66D0D0A-EE1E-4CA6-A023-EB32D7D7ACD9}" type="presParOf" srcId="{48D51404-4B48-42D5-951F-822A52842F92}" destId="{176A0B6E-F600-4993-8313-3DB59B4E75DA}" srcOrd="0" destOrd="0" presId="urn:microsoft.com/office/officeart/2005/8/layout/hierarchy4"/>
    <dgm:cxn modelId="{3CF13A74-2C0A-44F8-993A-3B45021E90A1}" type="presParOf" srcId="{48D51404-4B48-42D5-951F-822A52842F92}" destId="{D2621789-C5C7-4290-AFE3-CBFDB0BE6A1A}" srcOrd="1" destOrd="0" presId="urn:microsoft.com/office/officeart/2005/8/layout/hierarchy4"/>
    <dgm:cxn modelId="{2A3E087C-88DB-4A32-800B-F4C67996BFD9}" type="presParOf" srcId="{2245D860-2C6B-412B-8027-65E0B19ACFF2}" destId="{848AA526-DCBE-4DF9-A9A0-34DD96DA419D}" srcOrd="1" destOrd="0" presId="urn:microsoft.com/office/officeart/2005/8/layout/hierarchy4"/>
    <dgm:cxn modelId="{8DD78DEA-89CE-4A17-8923-43E60DD49E3E}" type="presParOf" srcId="{2245D860-2C6B-412B-8027-65E0B19ACFF2}" destId="{5E976C85-575B-42E3-B0E3-9197FD7E04F1}" srcOrd="2" destOrd="0" presId="urn:microsoft.com/office/officeart/2005/8/layout/hierarchy4"/>
    <dgm:cxn modelId="{FE77060A-3964-4F0A-AAE0-AA867473C5D0}" type="presParOf" srcId="{5E976C85-575B-42E3-B0E3-9197FD7E04F1}" destId="{27A8E2C9-ACC0-4C1C-A1B4-FC5118E4D3CD}" srcOrd="0" destOrd="0" presId="urn:microsoft.com/office/officeart/2005/8/layout/hierarchy4"/>
    <dgm:cxn modelId="{1007EB4B-30A5-4AB9-8AFB-03BBDA43C936}" type="presParOf" srcId="{5E976C85-575B-42E3-B0E3-9197FD7E04F1}" destId="{BD134D29-993D-49E0-9AD3-8DF9ACCD229B}" srcOrd="1" destOrd="0" presId="urn:microsoft.com/office/officeart/2005/8/layout/hierarchy4"/>
    <dgm:cxn modelId="{22350C75-609A-4211-9977-0D73EF123221}" type="presParOf" srcId="{5E976C85-575B-42E3-B0E3-9197FD7E04F1}" destId="{950D962F-98D4-4E2E-9EDC-622CA1859D92}" srcOrd="2" destOrd="0" presId="urn:microsoft.com/office/officeart/2005/8/layout/hierarchy4"/>
    <dgm:cxn modelId="{0F5A0969-657F-4886-ABC7-8267232A8839}" type="presParOf" srcId="{950D962F-98D4-4E2E-9EDC-622CA1859D92}" destId="{4E773025-6A56-4DAE-B09F-CD5EB51D8CF5}" srcOrd="0" destOrd="0" presId="urn:microsoft.com/office/officeart/2005/8/layout/hierarchy4"/>
    <dgm:cxn modelId="{AB21E11C-1296-449C-B410-B37ECC002D2A}" type="presParOf" srcId="{4E773025-6A56-4DAE-B09F-CD5EB51D8CF5}" destId="{2D0BEDD2-93E1-444F-B15D-F8AE6E00B684}" srcOrd="0" destOrd="0" presId="urn:microsoft.com/office/officeart/2005/8/layout/hierarchy4"/>
    <dgm:cxn modelId="{A02B1DE1-1FC5-446C-B029-DF96A03F237B}" type="presParOf" srcId="{4E773025-6A56-4DAE-B09F-CD5EB51D8CF5}" destId="{99975524-9E7C-4C02-BE74-E33345EC6DF1}" srcOrd="1" destOrd="0" presId="urn:microsoft.com/office/officeart/2005/8/layout/hierarchy4"/>
    <dgm:cxn modelId="{DAB3B1A5-D750-4635-82FE-02D1A8394F19}" type="presParOf" srcId="{4E773025-6A56-4DAE-B09F-CD5EB51D8CF5}" destId="{EF09C306-775A-4B24-9CF9-41380976B8D0}" srcOrd="2" destOrd="0" presId="urn:microsoft.com/office/officeart/2005/8/layout/hierarchy4"/>
    <dgm:cxn modelId="{5D17B9B9-0081-4E05-BEC3-8A5732661B9D}" type="presParOf" srcId="{EF09C306-775A-4B24-9CF9-41380976B8D0}" destId="{B8369508-1C3E-42EA-B911-EB12B31ABE89}" srcOrd="0" destOrd="0" presId="urn:microsoft.com/office/officeart/2005/8/layout/hierarchy4"/>
    <dgm:cxn modelId="{33035269-DCBA-4CD9-8028-6765D9BCB9EC}" type="presParOf" srcId="{B8369508-1C3E-42EA-B911-EB12B31ABE89}" destId="{85EB828F-C976-4C4B-BA1A-17244ACF076A}" srcOrd="0" destOrd="0" presId="urn:microsoft.com/office/officeart/2005/8/layout/hierarchy4"/>
    <dgm:cxn modelId="{00A36864-88CC-4E56-A92A-26EA6A9BF797}" type="presParOf" srcId="{B8369508-1C3E-42EA-B911-EB12B31ABE89}" destId="{7CA51DFC-9AB6-431C-9C1B-E07D82D66B4E}" srcOrd="1" destOrd="0" presId="urn:microsoft.com/office/officeart/2005/8/layout/hierarchy4"/>
    <dgm:cxn modelId="{93D3FEDD-D4DB-4C66-87F3-878789F0F2CD}" type="presParOf" srcId="{EF09C306-775A-4B24-9CF9-41380976B8D0}" destId="{A06018AF-59A4-4F09-8D5B-385DBB3F666A}" srcOrd="1" destOrd="0" presId="urn:microsoft.com/office/officeart/2005/8/layout/hierarchy4"/>
    <dgm:cxn modelId="{EA14BC56-9B0F-40C4-A99B-54D00AA60EEC}" type="presParOf" srcId="{EF09C306-775A-4B24-9CF9-41380976B8D0}" destId="{B03E35B3-9816-47C8-815A-2E40261CE97F}" srcOrd="2" destOrd="0" presId="urn:microsoft.com/office/officeart/2005/8/layout/hierarchy4"/>
    <dgm:cxn modelId="{8710EE3A-CC40-4044-B948-47056CC9ED24}" type="presParOf" srcId="{B03E35B3-9816-47C8-815A-2E40261CE97F}" destId="{9DF2C459-4115-4E2B-AE4B-636AE7505F85}" srcOrd="0" destOrd="0" presId="urn:microsoft.com/office/officeart/2005/8/layout/hierarchy4"/>
    <dgm:cxn modelId="{AD23A882-13FB-4782-A6C0-EC81AA967652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 dirty="0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 dirty="0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 dirty="0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/>
      <dgm:spPr/>
      <dgm:t>
        <a:bodyPr/>
        <a:lstStyle/>
        <a:p>
          <a:r>
            <a:rPr lang="en-US" dirty="0" smtClean="0"/>
            <a:t>DIVISOR RESISTIVO</a:t>
          </a:r>
          <a:endParaRPr lang="es-AR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COMPARADOR</a:t>
          </a:r>
          <a:endParaRPr lang="es-AR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39220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2974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2787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Y="6057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Y="3846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Y="3920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0BDE38CF-138A-43F6-96AC-03FE11856F13}" type="presOf" srcId="{82005FC4-939D-4ACF-8C2F-E6C9501F71E5}" destId="{85EB828F-C976-4C4B-BA1A-17244ACF076A}" srcOrd="0" destOrd="0" presId="urn:microsoft.com/office/officeart/2005/8/layout/hierarchy4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2FB8A534-07D7-4C89-BF88-34CB4317CB59}" type="presOf" srcId="{051DCF9C-9DAE-4C67-91DA-C9913344FDDA}" destId="{176A0B6E-F600-4993-8313-3DB59B4E75DA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6B4BDC31-5F10-423D-86F1-03A57C6EDABA}" type="presOf" srcId="{C24630A2-AF00-4F3D-8CCD-40A466DD1268}" destId="{27A8E2C9-ACC0-4C1C-A1B4-FC5118E4D3CD}" srcOrd="0" destOrd="0" presId="urn:microsoft.com/office/officeart/2005/8/layout/hierarchy4"/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60F11B93-B232-4599-9195-1FF24369C294}" type="presOf" srcId="{44146284-82FF-4A1A-87EA-B2772AC5BFBB}" destId="{9DF2C459-4115-4E2B-AE4B-636AE7505F85}" srcOrd="0" destOrd="0" presId="urn:microsoft.com/office/officeart/2005/8/layout/hierarchy4"/>
    <dgm:cxn modelId="{47465627-3634-48DE-B984-7BD76C3A841D}" type="presOf" srcId="{5F3697D6-9B8A-4FC8-875A-409E783CBA6C}" destId="{AA8642CE-076F-4E21-9169-AEFC3A7958DB}" srcOrd="0" destOrd="0" presId="urn:microsoft.com/office/officeart/2005/8/layout/hierarchy4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A33ACA87-D5AF-4195-B76A-2E0C3B984A2D}" type="presOf" srcId="{82FC5F13-03F2-42B0-8FC5-91B3F7D20E41}" destId="{A3022894-5017-4BFC-92F1-859D2AB0615B}" srcOrd="0" destOrd="0" presId="urn:microsoft.com/office/officeart/2005/8/layout/hierarchy4"/>
    <dgm:cxn modelId="{847FB4C6-C832-4BDB-A419-6F27A8584287}" type="presOf" srcId="{90A3BE77-B47D-4CC3-A02C-EF397079DAB2}" destId="{B1C17C2D-F409-45D5-A195-A101C16AA97D}" srcOrd="0" destOrd="0" presId="urn:microsoft.com/office/officeart/2005/8/layout/hierarchy4"/>
    <dgm:cxn modelId="{9B67E8AB-CA72-4FDB-9ED3-94E325D03630}" type="presOf" srcId="{1AE98F1E-E277-4E7C-B37B-2DD87C237351}" destId="{2D0BEDD2-93E1-444F-B15D-F8AE6E00B684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EE98A377-7F97-400F-8236-9F8E84C9BE48}" type="presOf" srcId="{CA68773C-599B-4C02-82AD-F37CD983A29A}" destId="{77AF4231-0E06-4D67-9726-0A13A07A304E}" srcOrd="0" destOrd="0" presId="urn:microsoft.com/office/officeart/2005/8/layout/hierarchy4"/>
    <dgm:cxn modelId="{EFA92510-2356-4DB6-A789-1B2316EB4584}" type="presParOf" srcId="{B1C17C2D-F409-45D5-A195-A101C16AA97D}" destId="{B90077B6-671E-4BA7-B629-993157133A77}" srcOrd="0" destOrd="0" presId="urn:microsoft.com/office/officeart/2005/8/layout/hierarchy4"/>
    <dgm:cxn modelId="{F9D9BF2B-CC04-409F-AE2A-712C91CFAA61}" type="presParOf" srcId="{B90077B6-671E-4BA7-B629-993157133A77}" destId="{AA8642CE-076F-4E21-9169-AEFC3A7958DB}" srcOrd="0" destOrd="0" presId="urn:microsoft.com/office/officeart/2005/8/layout/hierarchy4"/>
    <dgm:cxn modelId="{08F2BADA-11B1-408A-8C1C-C446D796785B}" type="presParOf" srcId="{B90077B6-671E-4BA7-B629-993157133A77}" destId="{3CA64998-79C4-4E5F-87C9-ABEFFE89D737}" srcOrd="1" destOrd="0" presId="urn:microsoft.com/office/officeart/2005/8/layout/hierarchy4"/>
    <dgm:cxn modelId="{30BA2F04-69FA-4C3F-966F-B6D9C074842F}" type="presParOf" srcId="{B90077B6-671E-4BA7-B629-993157133A77}" destId="{2245D860-2C6B-412B-8027-65E0B19ACFF2}" srcOrd="2" destOrd="0" presId="urn:microsoft.com/office/officeart/2005/8/layout/hierarchy4"/>
    <dgm:cxn modelId="{75418D22-BEB0-46BD-933D-428587BF39D4}" type="presParOf" srcId="{2245D860-2C6B-412B-8027-65E0B19ACFF2}" destId="{3E20A8BE-133A-47CF-83B9-9AE978690938}" srcOrd="0" destOrd="0" presId="urn:microsoft.com/office/officeart/2005/8/layout/hierarchy4"/>
    <dgm:cxn modelId="{345C45AE-68A4-443C-ACDC-70CE6E7ABA0F}" type="presParOf" srcId="{3E20A8BE-133A-47CF-83B9-9AE978690938}" destId="{A3022894-5017-4BFC-92F1-859D2AB0615B}" srcOrd="0" destOrd="0" presId="urn:microsoft.com/office/officeart/2005/8/layout/hierarchy4"/>
    <dgm:cxn modelId="{8BBEFEE2-B0CA-4E9F-89AC-CD8A821767C6}" type="presParOf" srcId="{3E20A8BE-133A-47CF-83B9-9AE978690938}" destId="{581D0262-5E39-4AA9-A6DF-9F899A9331C4}" srcOrd="1" destOrd="0" presId="urn:microsoft.com/office/officeart/2005/8/layout/hierarchy4"/>
    <dgm:cxn modelId="{C23CF3E6-AF15-476C-94A6-590AE2727150}" type="presParOf" srcId="{3E20A8BE-133A-47CF-83B9-9AE978690938}" destId="{A254B675-E461-46D8-BA04-AF1DCBCD2D3B}" srcOrd="2" destOrd="0" presId="urn:microsoft.com/office/officeart/2005/8/layout/hierarchy4"/>
    <dgm:cxn modelId="{4199F8AC-2E34-4AAA-86B4-68F60627CB82}" type="presParOf" srcId="{A254B675-E461-46D8-BA04-AF1DCBCD2D3B}" destId="{5EB12E8D-7B7F-4A30-99E7-5B64609CFD2E}" srcOrd="0" destOrd="0" presId="urn:microsoft.com/office/officeart/2005/8/layout/hierarchy4"/>
    <dgm:cxn modelId="{E54F79CF-A5E1-4980-98B7-B147BEA886A2}" type="presParOf" srcId="{5EB12E8D-7B7F-4A30-99E7-5B64609CFD2E}" destId="{77AF4231-0E06-4D67-9726-0A13A07A304E}" srcOrd="0" destOrd="0" presId="urn:microsoft.com/office/officeart/2005/8/layout/hierarchy4"/>
    <dgm:cxn modelId="{B5B9A56D-4A6D-43B5-846B-0A67DAD5434B}" type="presParOf" srcId="{5EB12E8D-7B7F-4A30-99E7-5B64609CFD2E}" destId="{9F769287-E1D9-4AE4-8142-95E4B654FD88}" srcOrd="1" destOrd="0" presId="urn:microsoft.com/office/officeart/2005/8/layout/hierarchy4"/>
    <dgm:cxn modelId="{FC47A167-5035-497C-9865-175100CE3C85}" type="presParOf" srcId="{A254B675-E461-46D8-BA04-AF1DCBCD2D3B}" destId="{60654D6E-F3E5-48E3-9135-98DD43B98BCE}" srcOrd="1" destOrd="0" presId="urn:microsoft.com/office/officeart/2005/8/layout/hierarchy4"/>
    <dgm:cxn modelId="{FE9DBDFB-403E-4095-B68A-6B3EBC882174}" type="presParOf" srcId="{A254B675-E461-46D8-BA04-AF1DCBCD2D3B}" destId="{48D51404-4B48-42D5-951F-822A52842F92}" srcOrd="2" destOrd="0" presId="urn:microsoft.com/office/officeart/2005/8/layout/hierarchy4"/>
    <dgm:cxn modelId="{6551B37D-9585-430B-8BA7-AFE8A01B6CC7}" type="presParOf" srcId="{48D51404-4B48-42D5-951F-822A52842F92}" destId="{176A0B6E-F600-4993-8313-3DB59B4E75DA}" srcOrd="0" destOrd="0" presId="urn:microsoft.com/office/officeart/2005/8/layout/hierarchy4"/>
    <dgm:cxn modelId="{710FE404-B64F-4BE0-891E-0DF8B6C2387B}" type="presParOf" srcId="{48D51404-4B48-42D5-951F-822A52842F92}" destId="{D2621789-C5C7-4290-AFE3-CBFDB0BE6A1A}" srcOrd="1" destOrd="0" presId="urn:microsoft.com/office/officeart/2005/8/layout/hierarchy4"/>
    <dgm:cxn modelId="{D1353464-E2E3-4808-B737-BA248B6AF109}" type="presParOf" srcId="{2245D860-2C6B-412B-8027-65E0B19ACFF2}" destId="{848AA526-DCBE-4DF9-A9A0-34DD96DA419D}" srcOrd="1" destOrd="0" presId="urn:microsoft.com/office/officeart/2005/8/layout/hierarchy4"/>
    <dgm:cxn modelId="{C7DCFB0D-ED8B-47D9-92A2-2CB4E6B50CA6}" type="presParOf" srcId="{2245D860-2C6B-412B-8027-65E0B19ACFF2}" destId="{5E976C85-575B-42E3-B0E3-9197FD7E04F1}" srcOrd="2" destOrd="0" presId="urn:microsoft.com/office/officeart/2005/8/layout/hierarchy4"/>
    <dgm:cxn modelId="{64D51EE3-1DC7-4C38-9BA7-5929FD12F8AA}" type="presParOf" srcId="{5E976C85-575B-42E3-B0E3-9197FD7E04F1}" destId="{27A8E2C9-ACC0-4C1C-A1B4-FC5118E4D3CD}" srcOrd="0" destOrd="0" presId="urn:microsoft.com/office/officeart/2005/8/layout/hierarchy4"/>
    <dgm:cxn modelId="{24DCE981-BCB1-4D19-A7F7-69AA9061AFE2}" type="presParOf" srcId="{5E976C85-575B-42E3-B0E3-9197FD7E04F1}" destId="{BD134D29-993D-49E0-9AD3-8DF9ACCD229B}" srcOrd="1" destOrd="0" presId="urn:microsoft.com/office/officeart/2005/8/layout/hierarchy4"/>
    <dgm:cxn modelId="{865F9957-FB79-481A-86D0-636E3BD8D35C}" type="presParOf" srcId="{5E976C85-575B-42E3-B0E3-9197FD7E04F1}" destId="{950D962F-98D4-4E2E-9EDC-622CA1859D92}" srcOrd="2" destOrd="0" presId="urn:microsoft.com/office/officeart/2005/8/layout/hierarchy4"/>
    <dgm:cxn modelId="{4B67DD18-CB94-4DE2-AA01-8C72AE3634F0}" type="presParOf" srcId="{950D962F-98D4-4E2E-9EDC-622CA1859D92}" destId="{4E773025-6A56-4DAE-B09F-CD5EB51D8CF5}" srcOrd="0" destOrd="0" presId="urn:microsoft.com/office/officeart/2005/8/layout/hierarchy4"/>
    <dgm:cxn modelId="{8D698404-9731-4059-BEF9-450937C746F9}" type="presParOf" srcId="{4E773025-6A56-4DAE-B09F-CD5EB51D8CF5}" destId="{2D0BEDD2-93E1-444F-B15D-F8AE6E00B684}" srcOrd="0" destOrd="0" presId="urn:microsoft.com/office/officeart/2005/8/layout/hierarchy4"/>
    <dgm:cxn modelId="{E06E0226-F44D-4CBB-BABB-E13F8FB1DD86}" type="presParOf" srcId="{4E773025-6A56-4DAE-B09F-CD5EB51D8CF5}" destId="{99975524-9E7C-4C02-BE74-E33345EC6DF1}" srcOrd="1" destOrd="0" presId="urn:microsoft.com/office/officeart/2005/8/layout/hierarchy4"/>
    <dgm:cxn modelId="{91B758F3-4357-4DF1-A077-FBE57725923B}" type="presParOf" srcId="{4E773025-6A56-4DAE-B09F-CD5EB51D8CF5}" destId="{EF09C306-775A-4B24-9CF9-41380976B8D0}" srcOrd="2" destOrd="0" presId="urn:microsoft.com/office/officeart/2005/8/layout/hierarchy4"/>
    <dgm:cxn modelId="{DD78C944-427A-4BA6-9163-E92A1DAAF94B}" type="presParOf" srcId="{EF09C306-775A-4B24-9CF9-41380976B8D0}" destId="{B8369508-1C3E-42EA-B911-EB12B31ABE89}" srcOrd="0" destOrd="0" presId="urn:microsoft.com/office/officeart/2005/8/layout/hierarchy4"/>
    <dgm:cxn modelId="{1920AD51-56D2-43E7-841F-711D7D72869D}" type="presParOf" srcId="{B8369508-1C3E-42EA-B911-EB12B31ABE89}" destId="{85EB828F-C976-4C4B-BA1A-17244ACF076A}" srcOrd="0" destOrd="0" presId="urn:microsoft.com/office/officeart/2005/8/layout/hierarchy4"/>
    <dgm:cxn modelId="{C0D836F7-E4DD-438E-B342-4C43A1B778D2}" type="presParOf" srcId="{B8369508-1C3E-42EA-B911-EB12B31ABE89}" destId="{7CA51DFC-9AB6-431C-9C1B-E07D82D66B4E}" srcOrd="1" destOrd="0" presId="urn:microsoft.com/office/officeart/2005/8/layout/hierarchy4"/>
    <dgm:cxn modelId="{2C28C890-10ED-48BF-963F-DB2C267DB7F4}" type="presParOf" srcId="{EF09C306-775A-4B24-9CF9-41380976B8D0}" destId="{A06018AF-59A4-4F09-8D5B-385DBB3F666A}" srcOrd="1" destOrd="0" presId="urn:microsoft.com/office/officeart/2005/8/layout/hierarchy4"/>
    <dgm:cxn modelId="{761202B2-33E9-4C71-94FA-D94029CD518E}" type="presParOf" srcId="{EF09C306-775A-4B24-9CF9-41380976B8D0}" destId="{B03E35B3-9816-47C8-815A-2E40261CE97F}" srcOrd="2" destOrd="0" presId="urn:microsoft.com/office/officeart/2005/8/layout/hierarchy4"/>
    <dgm:cxn modelId="{F9A642A8-60F7-4F82-8E43-B1BAAF693F38}" type="presParOf" srcId="{B03E35B3-9816-47C8-815A-2E40261CE97F}" destId="{9DF2C459-4115-4E2B-AE4B-636AE7505F85}" srcOrd="0" destOrd="0" presId="urn:microsoft.com/office/officeart/2005/8/layout/hierarchy4"/>
    <dgm:cxn modelId="{3A51BC94-E634-489A-85B1-B3D9223979FF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1435" y="0"/>
          <a:ext cx="4035729" cy="812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kern="1200" dirty="0"/>
            <a:t>CONVERSOR FLASH</a:t>
          </a:r>
        </a:p>
      </dsp:txBody>
      <dsp:txXfrm>
        <a:off x="1435" y="0"/>
        <a:ext cx="4035729" cy="812356"/>
      </dsp:txXfrm>
    </dsp:sp>
    <dsp:sp modelId="{A3022894-5017-4BFC-92F1-859D2AB0615B}">
      <dsp:nvSpPr>
        <dsp:cNvPr id="0" name=""/>
        <dsp:cNvSpPr/>
      </dsp:nvSpPr>
      <dsp:spPr>
        <a:xfrm>
          <a:off x="5374" y="911437"/>
          <a:ext cx="1983330" cy="583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/>
            <a:t>Analógico</a:t>
          </a:r>
        </a:p>
      </dsp:txBody>
      <dsp:txXfrm>
        <a:off x="5374" y="911437"/>
        <a:ext cx="1983330" cy="583171"/>
      </dsp:txXfrm>
    </dsp:sp>
    <dsp:sp modelId="{77AF4231-0E06-4D67-9726-0A13A07A304E}">
      <dsp:nvSpPr>
        <dsp:cNvPr id="0" name=""/>
        <dsp:cNvSpPr/>
      </dsp:nvSpPr>
      <dsp:spPr>
        <a:xfrm>
          <a:off x="5374" y="1593113"/>
          <a:ext cx="971268" cy="698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DIVISOR RESISTIVO</a:t>
          </a:r>
          <a:endParaRPr lang="es-AR" sz="1000" kern="1200" dirty="0"/>
        </a:p>
      </dsp:txBody>
      <dsp:txXfrm>
        <a:off x="5374" y="1593113"/>
        <a:ext cx="971268" cy="698228"/>
      </dsp:txXfrm>
    </dsp:sp>
    <dsp:sp modelId="{176A0B6E-F600-4993-8313-3DB59B4E75DA}">
      <dsp:nvSpPr>
        <dsp:cNvPr id="0" name=""/>
        <dsp:cNvSpPr/>
      </dsp:nvSpPr>
      <dsp:spPr>
        <a:xfrm>
          <a:off x="1017436" y="1593113"/>
          <a:ext cx="971268" cy="698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COMPARADOR</a:t>
          </a:r>
          <a:endParaRPr lang="es-AR" sz="1000" kern="1200" dirty="0"/>
        </a:p>
      </dsp:txBody>
      <dsp:txXfrm>
        <a:off x="1017436" y="1593113"/>
        <a:ext cx="971268" cy="698228"/>
      </dsp:txXfrm>
    </dsp:sp>
    <dsp:sp modelId="{27A8E2C9-ACC0-4C1C-A1B4-FC5118E4D3CD}">
      <dsp:nvSpPr>
        <dsp:cNvPr id="0" name=""/>
        <dsp:cNvSpPr/>
      </dsp:nvSpPr>
      <dsp:spPr>
        <a:xfrm>
          <a:off x="2070291" y="911437"/>
          <a:ext cx="1962934" cy="606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/>
            <a:t>Digital</a:t>
          </a:r>
        </a:p>
      </dsp:txBody>
      <dsp:txXfrm>
        <a:off x="2070291" y="911437"/>
        <a:ext cx="1962934" cy="606566"/>
      </dsp:txXfrm>
    </dsp:sp>
    <dsp:sp modelId="{2D0BEDD2-93E1-444F-B15D-F8AE6E00B684}">
      <dsp:nvSpPr>
        <dsp:cNvPr id="0" name=""/>
        <dsp:cNvSpPr/>
      </dsp:nvSpPr>
      <dsp:spPr>
        <a:xfrm>
          <a:off x="2070291" y="1616508"/>
          <a:ext cx="1962934" cy="493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DECODIFICADOR</a:t>
          </a:r>
        </a:p>
      </dsp:txBody>
      <dsp:txXfrm>
        <a:off x="2070291" y="1616508"/>
        <a:ext cx="1962934" cy="493761"/>
      </dsp:txXfrm>
    </dsp:sp>
    <dsp:sp modelId="{85EB828F-C976-4C4B-BA1A-17244ACF076A}">
      <dsp:nvSpPr>
        <dsp:cNvPr id="0" name=""/>
        <dsp:cNvSpPr/>
      </dsp:nvSpPr>
      <dsp:spPr>
        <a:xfrm>
          <a:off x="2070291" y="2208773"/>
          <a:ext cx="971268" cy="446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NEGADOR</a:t>
          </a:r>
        </a:p>
      </dsp:txBody>
      <dsp:txXfrm>
        <a:off x="2070291" y="2208773"/>
        <a:ext cx="971268" cy="446346"/>
      </dsp:txXfrm>
    </dsp:sp>
    <dsp:sp modelId="{9DF2C459-4115-4E2B-AE4B-636AE7505F85}">
      <dsp:nvSpPr>
        <dsp:cNvPr id="0" name=""/>
        <dsp:cNvSpPr/>
      </dsp:nvSpPr>
      <dsp:spPr>
        <a:xfrm>
          <a:off x="3061956" y="2208773"/>
          <a:ext cx="971268" cy="454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COMPUERTAS NAND</a:t>
          </a:r>
        </a:p>
      </dsp:txBody>
      <dsp:txXfrm>
        <a:off x="3061956" y="2208773"/>
        <a:ext cx="971268" cy="45494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984" y="0"/>
          <a:ext cx="2769830" cy="304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/>
            <a:t>CONVERSOR FLASH</a:t>
          </a:r>
        </a:p>
      </dsp:txBody>
      <dsp:txXfrm>
        <a:off x="984" y="0"/>
        <a:ext cx="2769830" cy="304641"/>
      </dsp:txXfrm>
    </dsp:sp>
    <dsp:sp modelId="{A3022894-5017-4BFC-92F1-859D2AB0615B}">
      <dsp:nvSpPr>
        <dsp:cNvPr id="0" name=""/>
        <dsp:cNvSpPr/>
      </dsp:nvSpPr>
      <dsp:spPr>
        <a:xfrm>
          <a:off x="3688" y="390270"/>
          <a:ext cx="1361213" cy="231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kern="1200" dirty="0"/>
            <a:t>Analógico</a:t>
          </a:r>
        </a:p>
      </dsp:txBody>
      <dsp:txXfrm>
        <a:off x="3688" y="390270"/>
        <a:ext cx="1361213" cy="231060"/>
      </dsp:txXfrm>
    </dsp:sp>
    <dsp:sp modelId="{77AF4231-0E06-4D67-9726-0A13A07A304E}">
      <dsp:nvSpPr>
        <dsp:cNvPr id="0" name=""/>
        <dsp:cNvSpPr/>
      </dsp:nvSpPr>
      <dsp:spPr>
        <a:xfrm>
          <a:off x="3688" y="706671"/>
          <a:ext cx="666607" cy="4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DIVISOR RESISTIVO</a:t>
          </a:r>
          <a:endParaRPr lang="es-AR" sz="600" kern="1200" dirty="0"/>
        </a:p>
      </dsp:txBody>
      <dsp:txXfrm>
        <a:off x="3688" y="706671"/>
        <a:ext cx="666607" cy="467370"/>
      </dsp:txXfrm>
    </dsp:sp>
    <dsp:sp modelId="{176A0B6E-F600-4993-8313-3DB59B4E75DA}">
      <dsp:nvSpPr>
        <dsp:cNvPr id="0" name=""/>
        <dsp:cNvSpPr/>
      </dsp:nvSpPr>
      <dsp:spPr>
        <a:xfrm>
          <a:off x="698293" y="706671"/>
          <a:ext cx="666607" cy="4673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COMPARADOR</a:t>
          </a:r>
          <a:endParaRPr lang="es-AR" sz="600" kern="1200" dirty="0"/>
        </a:p>
      </dsp:txBody>
      <dsp:txXfrm>
        <a:off x="698293" y="706671"/>
        <a:ext cx="666607" cy="467370"/>
      </dsp:txXfrm>
    </dsp:sp>
    <dsp:sp modelId="{27A8E2C9-ACC0-4C1C-A1B4-FC5118E4D3CD}">
      <dsp:nvSpPr>
        <dsp:cNvPr id="0" name=""/>
        <dsp:cNvSpPr/>
      </dsp:nvSpPr>
      <dsp:spPr>
        <a:xfrm>
          <a:off x="1420896" y="390270"/>
          <a:ext cx="1347214" cy="216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kern="1200" dirty="0"/>
            <a:t>Digital</a:t>
          </a:r>
        </a:p>
      </dsp:txBody>
      <dsp:txXfrm>
        <a:off x="1420896" y="390270"/>
        <a:ext cx="1347214" cy="216503"/>
      </dsp:txXfrm>
    </dsp:sp>
    <dsp:sp modelId="{2D0BEDD2-93E1-444F-B15D-F8AE6E00B684}">
      <dsp:nvSpPr>
        <dsp:cNvPr id="0" name=""/>
        <dsp:cNvSpPr/>
      </dsp:nvSpPr>
      <dsp:spPr>
        <a:xfrm>
          <a:off x="1420896" y="692114"/>
          <a:ext cx="1347214" cy="330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DECODIFICADOR</a:t>
          </a:r>
        </a:p>
      </dsp:txBody>
      <dsp:txXfrm>
        <a:off x="1420896" y="692114"/>
        <a:ext cx="1347214" cy="330507"/>
      </dsp:txXfrm>
    </dsp:sp>
    <dsp:sp modelId="{85EB828F-C976-4C4B-BA1A-17244ACF076A}">
      <dsp:nvSpPr>
        <dsp:cNvPr id="0" name=""/>
        <dsp:cNvSpPr/>
      </dsp:nvSpPr>
      <dsp:spPr>
        <a:xfrm>
          <a:off x="1420896" y="1107963"/>
          <a:ext cx="666607" cy="29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NEGADOR</a:t>
          </a:r>
        </a:p>
      </dsp:txBody>
      <dsp:txXfrm>
        <a:off x="1420896" y="1107963"/>
        <a:ext cx="666607" cy="298769"/>
      </dsp:txXfrm>
    </dsp:sp>
    <dsp:sp modelId="{9DF2C459-4115-4E2B-AE4B-636AE7505F85}">
      <dsp:nvSpPr>
        <dsp:cNvPr id="0" name=""/>
        <dsp:cNvSpPr/>
      </dsp:nvSpPr>
      <dsp:spPr>
        <a:xfrm>
          <a:off x="2101503" y="1107963"/>
          <a:ext cx="666607" cy="3045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COMPUERTAS NAND</a:t>
          </a:r>
        </a:p>
      </dsp:txBody>
      <dsp:txXfrm>
        <a:off x="2101503" y="1107963"/>
        <a:ext cx="666607" cy="30452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1182" y="745"/>
          <a:ext cx="2769435" cy="282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CONVERSOR FLASH</a:t>
          </a:r>
        </a:p>
      </dsp:txBody>
      <dsp:txXfrm>
        <a:off x="1182" y="745"/>
        <a:ext cx="2769435" cy="282456"/>
      </dsp:txXfrm>
    </dsp:sp>
    <dsp:sp modelId="{A3022894-5017-4BFC-92F1-859D2AB0615B}">
      <dsp:nvSpPr>
        <dsp:cNvPr id="0" name=""/>
        <dsp:cNvSpPr/>
      </dsp:nvSpPr>
      <dsp:spPr>
        <a:xfrm>
          <a:off x="3885" y="362791"/>
          <a:ext cx="1376383" cy="2142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Analógico</a:t>
          </a:r>
        </a:p>
      </dsp:txBody>
      <dsp:txXfrm>
        <a:off x="3885" y="362791"/>
        <a:ext cx="1376383" cy="214233"/>
      </dsp:txXfrm>
    </dsp:sp>
    <dsp:sp modelId="{77AF4231-0E06-4D67-9726-0A13A07A304E}">
      <dsp:nvSpPr>
        <dsp:cNvPr id="0" name=""/>
        <dsp:cNvSpPr/>
      </dsp:nvSpPr>
      <dsp:spPr>
        <a:xfrm>
          <a:off x="3899" y="656151"/>
          <a:ext cx="674037" cy="4333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DIVISOR RESISTIVO</a:t>
          </a:r>
          <a:endParaRPr lang="es-AR" sz="600" kern="1200" dirty="0"/>
        </a:p>
      </dsp:txBody>
      <dsp:txXfrm>
        <a:off x="3899" y="656151"/>
        <a:ext cx="674037" cy="433335"/>
      </dsp:txXfrm>
    </dsp:sp>
    <dsp:sp modelId="{176A0B6E-F600-4993-8313-3DB59B4E75DA}">
      <dsp:nvSpPr>
        <dsp:cNvPr id="0" name=""/>
        <dsp:cNvSpPr/>
      </dsp:nvSpPr>
      <dsp:spPr>
        <a:xfrm>
          <a:off x="706218" y="656151"/>
          <a:ext cx="674037" cy="4333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47500"/>
                <a:satMod val="137000"/>
              </a:schemeClr>
            </a:gs>
            <a:gs pos="55000">
              <a:schemeClr val="accent1">
                <a:shade val="69000"/>
                <a:satMod val="137000"/>
              </a:schemeClr>
            </a:gs>
            <a:gs pos="100000">
              <a:schemeClr val="accent1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COMPARADOR</a:t>
          </a:r>
          <a:endParaRPr lang="es-AR" sz="600" kern="1200" dirty="0"/>
        </a:p>
      </dsp:txBody>
      <dsp:txXfrm>
        <a:off x="706218" y="656151"/>
        <a:ext cx="674037" cy="433335"/>
      </dsp:txXfrm>
    </dsp:sp>
    <dsp:sp modelId="{27A8E2C9-ACC0-4C1C-A1B4-FC5118E4D3CD}">
      <dsp:nvSpPr>
        <dsp:cNvPr id="0" name=""/>
        <dsp:cNvSpPr/>
      </dsp:nvSpPr>
      <dsp:spPr>
        <a:xfrm>
          <a:off x="1436832" y="362791"/>
          <a:ext cx="1331081" cy="2007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47500"/>
                <a:satMod val="137000"/>
              </a:schemeClr>
            </a:gs>
            <a:gs pos="55000">
              <a:schemeClr val="accent1">
                <a:shade val="69000"/>
                <a:satMod val="137000"/>
              </a:schemeClr>
            </a:gs>
            <a:gs pos="100000">
              <a:schemeClr val="accent1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Digital</a:t>
          </a:r>
        </a:p>
      </dsp:txBody>
      <dsp:txXfrm>
        <a:off x="1436832" y="362791"/>
        <a:ext cx="1331081" cy="200737"/>
      </dsp:txXfrm>
    </dsp:sp>
    <dsp:sp modelId="{2D0BEDD2-93E1-444F-B15D-F8AE6E00B684}">
      <dsp:nvSpPr>
        <dsp:cNvPr id="0" name=""/>
        <dsp:cNvSpPr/>
      </dsp:nvSpPr>
      <dsp:spPr>
        <a:xfrm>
          <a:off x="1439428" y="642655"/>
          <a:ext cx="1325889" cy="306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DECODIFICADOR</a:t>
          </a:r>
        </a:p>
      </dsp:txBody>
      <dsp:txXfrm>
        <a:off x="1439428" y="642655"/>
        <a:ext cx="1325889" cy="306438"/>
      </dsp:txXfrm>
    </dsp:sp>
    <dsp:sp modelId="{85EB828F-C976-4C4B-BA1A-17244ACF076A}">
      <dsp:nvSpPr>
        <dsp:cNvPr id="0" name=""/>
        <dsp:cNvSpPr/>
      </dsp:nvSpPr>
      <dsp:spPr>
        <a:xfrm>
          <a:off x="1439428" y="1028219"/>
          <a:ext cx="632600" cy="3794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NEGADOR</a:t>
          </a:r>
        </a:p>
      </dsp:txBody>
      <dsp:txXfrm>
        <a:off x="1439428" y="1028219"/>
        <a:ext cx="632600" cy="379422"/>
      </dsp:txXfrm>
    </dsp:sp>
    <dsp:sp modelId="{9DF2C459-4115-4E2B-AE4B-636AE7505F85}">
      <dsp:nvSpPr>
        <dsp:cNvPr id="0" name=""/>
        <dsp:cNvSpPr/>
      </dsp:nvSpPr>
      <dsp:spPr>
        <a:xfrm>
          <a:off x="2086129" y="1028219"/>
          <a:ext cx="679189" cy="3833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COMPUERTAS NAND</a:t>
          </a:r>
        </a:p>
      </dsp:txBody>
      <dsp:txXfrm>
        <a:off x="2086129" y="1028219"/>
        <a:ext cx="679189" cy="38334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986" y="414"/>
          <a:ext cx="2697819" cy="278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CONVERSOR FLASH</a:t>
          </a:r>
        </a:p>
      </dsp:txBody>
      <dsp:txXfrm>
        <a:off x="986" y="414"/>
        <a:ext cx="2697819" cy="278127"/>
      </dsp:txXfrm>
    </dsp:sp>
    <dsp:sp modelId="{A3022894-5017-4BFC-92F1-859D2AB0615B}">
      <dsp:nvSpPr>
        <dsp:cNvPr id="0" name=""/>
        <dsp:cNvSpPr/>
      </dsp:nvSpPr>
      <dsp:spPr>
        <a:xfrm>
          <a:off x="3619" y="354876"/>
          <a:ext cx="1325850" cy="2109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Analógico</a:t>
          </a:r>
        </a:p>
      </dsp:txBody>
      <dsp:txXfrm>
        <a:off x="3619" y="354876"/>
        <a:ext cx="1325850" cy="210950"/>
      </dsp:txXfrm>
    </dsp:sp>
    <dsp:sp modelId="{77AF4231-0E06-4D67-9726-0A13A07A304E}">
      <dsp:nvSpPr>
        <dsp:cNvPr id="0" name=""/>
        <dsp:cNvSpPr/>
      </dsp:nvSpPr>
      <dsp:spPr>
        <a:xfrm>
          <a:off x="3632" y="641715"/>
          <a:ext cx="649290" cy="426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DIVISOR RESISTIVO</a:t>
          </a:r>
          <a:endParaRPr lang="es-AR" sz="600" kern="1200" dirty="0"/>
        </a:p>
      </dsp:txBody>
      <dsp:txXfrm>
        <a:off x="3632" y="641715"/>
        <a:ext cx="649290" cy="426693"/>
      </dsp:txXfrm>
    </dsp:sp>
    <dsp:sp modelId="{176A0B6E-F600-4993-8313-3DB59B4E75DA}">
      <dsp:nvSpPr>
        <dsp:cNvPr id="0" name=""/>
        <dsp:cNvSpPr/>
      </dsp:nvSpPr>
      <dsp:spPr>
        <a:xfrm>
          <a:off x="680166" y="641715"/>
          <a:ext cx="649290" cy="4266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47500"/>
                <a:satMod val="137000"/>
              </a:schemeClr>
            </a:gs>
            <a:gs pos="55000">
              <a:schemeClr val="accent1">
                <a:shade val="69000"/>
                <a:satMod val="137000"/>
              </a:schemeClr>
            </a:gs>
            <a:gs pos="100000">
              <a:schemeClr val="accent1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COMPARADOR</a:t>
          </a:r>
          <a:endParaRPr lang="es-AR" sz="600" kern="1200" dirty="0"/>
        </a:p>
      </dsp:txBody>
      <dsp:txXfrm>
        <a:off x="680166" y="641715"/>
        <a:ext cx="649290" cy="426693"/>
      </dsp:txXfrm>
    </dsp:sp>
    <dsp:sp modelId="{27A8E2C9-ACC0-4C1C-A1B4-FC5118E4D3CD}">
      <dsp:nvSpPr>
        <dsp:cNvPr id="0" name=""/>
        <dsp:cNvSpPr/>
      </dsp:nvSpPr>
      <dsp:spPr>
        <a:xfrm>
          <a:off x="1383957" y="354876"/>
          <a:ext cx="1312215" cy="197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Digital</a:t>
          </a:r>
        </a:p>
      </dsp:txBody>
      <dsp:txXfrm>
        <a:off x="1383957" y="354876"/>
        <a:ext cx="1312215" cy="197660"/>
      </dsp:txXfrm>
    </dsp:sp>
    <dsp:sp modelId="{2D0BEDD2-93E1-444F-B15D-F8AE6E00B684}">
      <dsp:nvSpPr>
        <dsp:cNvPr id="0" name=""/>
        <dsp:cNvSpPr/>
      </dsp:nvSpPr>
      <dsp:spPr>
        <a:xfrm>
          <a:off x="1386516" y="628426"/>
          <a:ext cx="1307097" cy="42958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DECODIFICADOR</a:t>
          </a:r>
        </a:p>
      </dsp:txBody>
      <dsp:txXfrm>
        <a:off x="1386516" y="628426"/>
        <a:ext cx="1307097" cy="429580"/>
      </dsp:txXfrm>
    </dsp:sp>
    <dsp:sp modelId="{85EB828F-C976-4C4B-BA1A-17244ACF076A}">
      <dsp:nvSpPr>
        <dsp:cNvPr id="0" name=""/>
        <dsp:cNvSpPr/>
      </dsp:nvSpPr>
      <dsp:spPr>
        <a:xfrm>
          <a:off x="1386516" y="1133895"/>
          <a:ext cx="646757" cy="2727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NEGADOR</a:t>
          </a:r>
        </a:p>
      </dsp:txBody>
      <dsp:txXfrm>
        <a:off x="1386516" y="1133895"/>
        <a:ext cx="646757" cy="272766"/>
      </dsp:txXfrm>
    </dsp:sp>
    <dsp:sp modelId="{9DF2C459-4115-4E2B-AE4B-636AE7505F85}">
      <dsp:nvSpPr>
        <dsp:cNvPr id="0" name=""/>
        <dsp:cNvSpPr/>
      </dsp:nvSpPr>
      <dsp:spPr>
        <a:xfrm>
          <a:off x="2046855" y="1133895"/>
          <a:ext cx="646757" cy="278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COMPUERTAS NAND</a:t>
          </a:r>
        </a:p>
      </dsp:txBody>
      <dsp:txXfrm>
        <a:off x="2046855" y="1133895"/>
        <a:ext cx="646757" cy="278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pPr/>
              <a:t>01/09/2010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pPr/>
              <a:t>01/09/2010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</a:t>
            </a:fld>
            <a:endParaRPr lang="es-A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01/09/2010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01/09/2010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01/09/2010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7544" y="3933056"/>
            <a:ext cx="8219256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01/09/2010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01/09/2010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01/09/2010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01/09/2010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01/09/2010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01/09/2010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01/09/2010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01/09/2010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01/09/2010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01/09/2010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01/09/2010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01/09/2010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01/09/2010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01/09/2010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01/09/2010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pPr/>
              <a:t>01/09/2010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1" r:id="rId13"/>
    <p:sldLayoutId id="2147483677" r:id="rId14"/>
    <p:sldLayoutId id="2147483679" r:id="rId15"/>
    <p:sldLayoutId id="2147483678" r:id="rId16"/>
    <p:sldLayoutId id="2147483675" r:id="rId17"/>
    <p:sldLayoutId id="2147483676" r:id="rId18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5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Relationship Id="rId6" Type="http://schemas.openxmlformats.org/officeDocument/2006/relationships/diagramData" Target="../diagrams/data2.xml"/><Relationship Id="rId5" Type="http://schemas.openxmlformats.org/officeDocument/2006/relationships/image" Target="../media/image27.emf"/><Relationship Id="rId10" Type="http://schemas.microsoft.com/office/2007/relationships/diagramDrawing" Target="../diagrams/drawing2.xml"/><Relationship Id="rId4" Type="http://schemas.openxmlformats.org/officeDocument/2006/relationships/image" Target="../media/image26.emf"/><Relationship Id="rId9" Type="http://schemas.openxmlformats.org/officeDocument/2006/relationships/diagramColors" Target="../diagrams/colors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32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31.png"/><Relationship Id="rId4" Type="http://schemas.openxmlformats.org/officeDocument/2006/relationships/diagramData" Target="../diagrams/data3.xml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3.gif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Inyección de fallas en estructuras analógicas CMOS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AR" dirty="0" smtClean="0"/>
              <a:t>Fabricio N. Altamiranda</a:t>
            </a:r>
            <a:endParaRPr lang="es-AR" dirty="0"/>
          </a:p>
          <a:p>
            <a:pPr algn="r"/>
            <a:r>
              <a:rPr lang="es-AR" dirty="0" smtClean="0"/>
              <a:t>Facundo J. Ferrer</a:t>
            </a:r>
          </a:p>
          <a:p>
            <a:endParaRPr lang="es-AR" dirty="0"/>
          </a:p>
        </p:txBody>
      </p:sp>
      <p:pic>
        <p:nvPicPr>
          <p:cNvPr id="2050" name="Picture 2" descr="C:\Users\FABRICIO\Desktop\DSCN6829.JPG"/>
          <p:cNvPicPr>
            <a:picLocks noChangeAspect="1" noChangeArrowheads="1"/>
          </p:cNvPicPr>
          <p:nvPr/>
        </p:nvPicPr>
        <p:blipFill>
          <a:blip r:embed="rId3" cstate="print"/>
          <a:srcRect l="13709" t="18280" r="17743" b="770"/>
          <a:stretch>
            <a:fillRect/>
          </a:stretch>
        </p:blipFill>
        <p:spPr bwMode="auto">
          <a:xfrm>
            <a:off x="0" y="0"/>
            <a:ext cx="3414573" cy="302433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Comparador</a:t>
            </a:r>
            <a:endParaRPr lang="es-AR" dirty="0"/>
          </a:p>
        </p:txBody>
      </p:sp>
      <p:pic>
        <p:nvPicPr>
          <p:cNvPr id="8" name="7 Marcador de contenido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2008" y="1628800"/>
            <a:ext cx="464400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contenido"/>
          <p:cNvSpPr>
            <a:spLocks noGrp="1"/>
          </p:cNvSpPr>
          <p:nvPr>
            <p:ph sz="half" idx="13"/>
          </p:nvPr>
        </p:nvSpPr>
        <p:spPr>
          <a:xfrm>
            <a:off x="4572001" y="1556792"/>
            <a:ext cx="4392487" cy="4104456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Características:</a:t>
            </a:r>
          </a:p>
          <a:p>
            <a:pPr lvl="1"/>
            <a:r>
              <a:rPr lang="es-AR" dirty="0" smtClean="0"/>
              <a:t>Ganancia</a:t>
            </a:r>
            <a:r>
              <a:rPr lang="en-US" dirty="0" smtClean="0"/>
              <a:t> &gt; 24.500. </a:t>
            </a:r>
          </a:p>
          <a:p>
            <a:pPr lvl="1"/>
            <a:r>
              <a:rPr lang="en-US" dirty="0" smtClean="0"/>
              <a:t>Corrientes de Bias: 105uA.</a:t>
            </a:r>
          </a:p>
          <a:p>
            <a:pPr lvl="1"/>
            <a:r>
              <a:rPr lang="es-AR" dirty="0" smtClean="0"/>
              <a:t>Corriente</a:t>
            </a:r>
            <a:r>
              <a:rPr lang="en-US" dirty="0" smtClean="0"/>
              <a:t> en </a:t>
            </a:r>
            <a:r>
              <a:rPr lang="en-US" dirty="0" err="1" smtClean="0"/>
              <a:t>rama</a:t>
            </a:r>
            <a:r>
              <a:rPr lang="en-US" dirty="0" smtClean="0"/>
              <a:t> de </a:t>
            </a:r>
            <a:r>
              <a:rPr lang="en-US" dirty="0" err="1" smtClean="0"/>
              <a:t>salida</a:t>
            </a:r>
            <a:r>
              <a:rPr lang="en-US" dirty="0" smtClean="0"/>
              <a:t>: 1.05mA.</a:t>
            </a:r>
          </a:p>
          <a:p>
            <a:pPr lvl="1"/>
            <a:r>
              <a:rPr lang="en-US" dirty="0" smtClean="0"/>
              <a:t>Tension de Bias: 1V.</a:t>
            </a:r>
          </a:p>
          <a:p>
            <a:pPr lvl="1"/>
            <a:r>
              <a:rPr lang="en-US" dirty="0" err="1" smtClean="0"/>
              <a:t>VINpos</a:t>
            </a:r>
            <a:r>
              <a:rPr lang="en-US" dirty="0" smtClean="0"/>
              <a:t> </a:t>
            </a:r>
            <a:r>
              <a:rPr lang="en-US" dirty="0" err="1" smtClean="0"/>
              <a:t>cumple</a:t>
            </a:r>
            <a:r>
              <a:rPr lang="en-US" dirty="0" smtClean="0"/>
              <a:t>: </a:t>
            </a:r>
          </a:p>
          <a:p>
            <a:pPr lvl="1" algn="ctr">
              <a:buNone/>
            </a:pPr>
            <a:r>
              <a:rPr lang="en-US" dirty="0" smtClean="0"/>
              <a:t>1V &lt; </a:t>
            </a:r>
            <a:r>
              <a:rPr lang="en-US" dirty="0" err="1" smtClean="0"/>
              <a:t>VINpos</a:t>
            </a:r>
            <a:r>
              <a:rPr lang="en-US" dirty="0" smtClean="0"/>
              <a:t> &lt; </a:t>
            </a:r>
            <a:r>
              <a:rPr lang="en-US" dirty="0" err="1" smtClean="0"/>
              <a:t>Vref</a:t>
            </a:r>
            <a:endParaRPr lang="en-US" dirty="0" smtClean="0"/>
          </a:p>
          <a:p>
            <a:pPr lvl="1"/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escalon</a:t>
            </a:r>
            <a:endParaRPr lang="en-US" dirty="0" smtClean="0"/>
          </a:p>
          <a:p>
            <a:pPr lvl="1" algn="ctr">
              <a:buNone/>
            </a:pPr>
            <a:r>
              <a:rPr lang="en-US" dirty="0" smtClean="0"/>
              <a:t> </a:t>
            </a:r>
            <a:r>
              <a:rPr lang="en-US" dirty="0" err="1" smtClean="0"/>
              <a:t>tLH</a:t>
            </a:r>
            <a:r>
              <a:rPr lang="en-US" dirty="0" smtClean="0"/>
              <a:t>  &lt; 7.5 </a:t>
            </a:r>
            <a:r>
              <a:rPr lang="en-US" dirty="0" err="1" smtClean="0"/>
              <a:t>uS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escalon</a:t>
            </a:r>
            <a:r>
              <a:rPr lang="en-US" dirty="0" smtClean="0"/>
              <a:t> </a:t>
            </a:r>
          </a:p>
          <a:p>
            <a:pPr lvl="1" algn="ctr">
              <a:buNone/>
            </a:pPr>
            <a:r>
              <a:rPr lang="en-US" dirty="0" err="1" smtClean="0"/>
              <a:t>tHL</a:t>
            </a:r>
            <a:r>
              <a:rPr lang="en-US" dirty="0" smtClean="0"/>
              <a:t> &lt; 3.5uS.</a:t>
            </a:r>
          </a:p>
          <a:p>
            <a:pPr lvl="1"/>
            <a:r>
              <a:rPr lang="en-US" dirty="0" err="1" smtClean="0"/>
              <a:t>Maximo</a:t>
            </a:r>
            <a:r>
              <a:rPr lang="en-US" dirty="0" smtClean="0"/>
              <a:t> Offset de </a:t>
            </a:r>
            <a:r>
              <a:rPr lang="en-US" dirty="0" err="1" smtClean="0"/>
              <a:t>cruce</a:t>
            </a:r>
            <a:r>
              <a:rPr lang="en-US" dirty="0" smtClean="0"/>
              <a:t>  entre:</a:t>
            </a:r>
          </a:p>
          <a:p>
            <a:pPr lvl="1" algn="ctr">
              <a:buNone/>
            </a:pPr>
            <a:r>
              <a:rPr lang="en-US" dirty="0" smtClean="0"/>
              <a:t>-0.1mV y 0.2mV</a:t>
            </a:r>
          </a:p>
          <a:p>
            <a:pPr lvl="1"/>
            <a:endParaRPr lang="es-AR" dirty="0" smtClean="0"/>
          </a:p>
          <a:p>
            <a:pPr lvl="1"/>
            <a:endParaRPr lang="es-AR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182139" y="4987213"/>
            <a:ext cx="1368152" cy="185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0" y="1484784"/>
            <a:ext cx="9144000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0" y="1484784"/>
            <a:ext cx="9144000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7 Marcador de contenido"/>
          <p:cNvGraphicFramePr>
            <a:graphicFrameLocks/>
          </p:cNvGraphicFramePr>
          <p:nvPr/>
        </p:nvGraphicFramePr>
        <p:xfrm>
          <a:off x="6372200" y="0"/>
          <a:ext cx="2771800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Compuertas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080933" cy="2592288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Compuertas:</a:t>
            </a:r>
          </a:p>
          <a:p>
            <a:pPr lvl="1"/>
            <a:r>
              <a:rPr lang="es-AR" dirty="0" smtClean="0"/>
              <a:t>Lógica NAND de 2, 3, 4, y 8 entradas y lógica INVERSORA.</a:t>
            </a:r>
          </a:p>
          <a:p>
            <a:pPr lvl="1"/>
            <a:r>
              <a:rPr lang="en-US" dirty="0" err="1" smtClean="0"/>
              <a:t>Cruce</a:t>
            </a:r>
            <a:r>
              <a:rPr lang="en-US" dirty="0" smtClean="0"/>
              <a:t> </a:t>
            </a:r>
            <a:r>
              <a:rPr lang="en-US" dirty="0" err="1" smtClean="0"/>
              <a:t>simetrico</a:t>
            </a:r>
            <a:r>
              <a:rPr lang="en-US" dirty="0" smtClean="0"/>
              <a:t> de </a:t>
            </a:r>
            <a:r>
              <a:rPr lang="en-US" dirty="0" err="1" smtClean="0"/>
              <a:t>compuertas</a:t>
            </a:r>
            <a:r>
              <a:rPr lang="en-US" dirty="0" smtClean="0"/>
              <a:t> (1.4v - 1.7v)</a:t>
            </a:r>
          </a:p>
          <a:p>
            <a:pPr lvl="1"/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escalon</a:t>
            </a:r>
            <a:r>
              <a:rPr lang="en-US" dirty="0" smtClean="0"/>
              <a:t> </a:t>
            </a:r>
            <a:r>
              <a:rPr lang="en-US" dirty="0" err="1" smtClean="0"/>
              <a:t>tHL</a:t>
            </a:r>
            <a:r>
              <a:rPr lang="en-US" dirty="0" smtClean="0"/>
              <a:t> &lt; 100pS.</a:t>
            </a:r>
          </a:p>
          <a:p>
            <a:pPr lvl="1"/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escalon</a:t>
            </a:r>
            <a:r>
              <a:rPr lang="en-US" dirty="0" smtClean="0"/>
              <a:t> </a:t>
            </a:r>
            <a:r>
              <a:rPr lang="en-US" dirty="0" err="1" smtClean="0"/>
              <a:t>tLH</a:t>
            </a:r>
            <a:r>
              <a:rPr lang="en-US" dirty="0" smtClean="0"/>
              <a:t> &lt; 90pS.</a:t>
            </a:r>
          </a:p>
          <a:p>
            <a:pPr lvl="1"/>
            <a:endParaRPr lang="es-AR" dirty="0"/>
          </a:p>
        </p:txBody>
      </p:sp>
      <p:pic>
        <p:nvPicPr>
          <p:cNvPr id="12" name="11 Marcador de contenido"/>
          <p:cNvPicPr>
            <a:picLocks noGrp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556792"/>
            <a:ext cx="468052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830373" y="4002275"/>
            <a:ext cx="1043608" cy="191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7 Marcador de contenido"/>
          <p:cNvGraphicFramePr>
            <a:graphicFrameLocks/>
          </p:cNvGraphicFramePr>
          <p:nvPr/>
        </p:nvGraphicFramePr>
        <p:xfrm>
          <a:off x="6372200" y="0"/>
          <a:ext cx="2771800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75656" y="5661248"/>
            <a:ext cx="9810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512" y="5805264"/>
            <a:ext cx="10287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55776" y="4365104"/>
            <a:ext cx="1879416" cy="216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Decodificador</a:t>
            </a:r>
            <a:endParaRPr lang="es-AR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Decodificador</a:t>
            </a:r>
          </a:p>
          <a:p>
            <a:pPr lvl="1"/>
            <a:r>
              <a:rPr lang="es-AR" dirty="0" smtClean="0"/>
              <a:t>Compuertas: 40 &lt;REVISAR&gt;</a:t>
            </a:r>
          </a:p>
          <a:p>
            <a:pPr lvl="1"/>
            <a:r>
              <a:rPr lang="es-AR" dirty="0" smtClean="0"/>
              <a:t>Transistores: 400</a:t>
            </a:r>
          </a:p>
          <a:p>
            <a:pPr lvl="1"/>
            <a:r>
              <a:rPr lang="es-AR" dirty="0" smtClean="0"/>
              <a:t>Tecnología: CMOS 0.18</a:t>
            </a:r>
            <a:endParaRPr lang="es-AR" dirty="0"/>
          </a:p>
        </p:txBody>
      </p:sp>
      <p:pic>
        <p:nvPicPr>
          <p:cNvPr id="15" name="14 Marcador de contenido"/>
          <p:cNvPicPr>
            <a:picLocks noGrp="1"/>
          </p:cNvPicPr>
          <p:nvPr>
            <p:ph sz="half" idx="13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5400000">
            <a:off x="4331216" y="2733680"/>
            <a:ext cx="5018072" cy="28083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7 Marcador de contenido"/>
          <p:cNvGraphicFramePr>
            <a:graphicFrameLocks/>
          </p:cNvGraphicFramePr>
          <p:nvPr/>
        </p:nvGraphicFramePr>
        <p:xfrm>
          <a:off x="6444208" y="0"/>
          <a:ext cx="2699792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7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Indice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SEE</a:t>
            </a:r>
          </a:p>
          <a:p>
            <a:pPr lvl="1"/>
            <a:r>
              <a:rPr lang="es-AR" dirty="0" smtClean="0"/>
              <a:t>Que es?</a:t>
            </a:r>
          </a:p>
          <a:p>
            <a:pPr lvl="1"/>
            <a:r>
              <a:rPr lang="es-AR" dirty="0" smtClean="0"/>
              <a:t>Como se produce?</a:t>
            </a:r>
          </a:p>
          <a:p>
            <a:pPr lvl="1"/>
            <a:r>
              <a:rPr lang="en-US" dirty="0" smtClean="0"/>
              <a:t>Classification</a:t>
            </a:r>
          </a:p>
          <a:p>
            <a:r>
              <a:rPr lang="en-US" dirty="0" smtClean="0"/>
              <a:t>ASET</a:t>
            </a:r>
            <a:endParaRPr lang="es-AR" dirty="0" smtClean="0"/>
          </a:p>
          <a:p>
            <a:pPr lvl="1"/>
            <a:r>
              <a:rPr lang="es-AR" dirty="0" smtClean="0"/>
              <a:t>Como se produce?</a:t>
            </a:r>
          </a:p>
          <a:p>
            <a:pPr lvl="1"/>
            <a:r>
              <a:rPr lang="en-US" dirty="0" smtClean="0"/>
              <a:t>Porque?</a:t>
            </a:r>
            <a:endParaRPr lang="es-AR" dirty="0" smtClean="0"/>
          </a:p>
          <a:p>
            <a:pPr lvl="1"/>
            <a:r>
              <a:rPr lang="es-AR" dirty="0" smtClean="0"/>
              <a:t>Modelo</a:t>
            </a:r>
          </a:p>
          <a:p>
            <a:r>
              <a:rPr lang="es-AR" dirty="0" smtClean="0"/>
              <a:t>Diseño</a:t>
            </a:r>
          </a:p>
          <a:p>
            <a:pPr lvl="1"/>
            <a:r>
              <a:rPr lang="es-AR" dirty="0" smtClean="0"/>
              <a:t>Arquitectura</a:t>
            </a:r>
          </a:p>
          <a:p>
            <a:pPr lvl="1"/>
            <a:r>
              <a:rPr lang="es-AR" dirty="0" smtClean="0"/>
              <a:t>Tecnología</a:t>
            </a:r>
          </a:p>
          <a:p>
            <a:pPr lvl="1"/>
            <a:r>
              <a:rPr lang="es-AR" dirty="0" smtClean="0"/>
              <a:t>Etapas</a:t>
            </a:r>
          </a:p>
          <a:p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Manual</a:t>
            </a:r>
          </a:p>
          <a:p>
            <a:pPr lvl="1"/>
            <a:r>
              <a:rPr lang="es-AR" dirty="0" smtClean="0"/>
              <a:t>Automática</a:t>
            </a:r>
          </a:p>
          <a:p>
            <a:r>
              <a:rPr lang="es-AR" dirty="0" smtClean="0"/>
              <a:t>Análisis y conclusión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SEE: Que es?</a:t>
            </a:r>
            <a:endParaRPr lang="es-AR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8219256" cy="2188839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s-AR" i="1" dirty="0" smtClean="0"/>
              <a:t>“Un </a:t>
            </a:r>
            <a:r>
              <a:rPr lang="es-AR" i="1" dirty="0"/>
              <a:t>Evento de Efecto </a:t>
            </a:r>
            <a:r>
              <a:rPr lang="es-AR" i="1" dirty="0" smtClean="0"/>
              <a:t>Único </a:t>
            </a:r>
            <a:r>
              <a:rPr lang="es-AR" i="1" dirty="0"/>
              <a:t>(SEE) es cualquier cambio medible u observable, en el estado o rendimiento, de un dispositivo, componente, subsistema o sistema (analógico o digital) micro-electrónico, resultado del impacto de una única partícula de alta energía</a:t>
            </a:r>
            <a:r>
              <a:rPr lang="es-AR" i="1" dirty="0" smtClean="0"/>
              <a:t>.”</a:t>
            </a:r>
            <a:endParaRPr lang="es-AR" i="1" dirty="0"/>
          </a:p>
          <a:p>
            <a:endParaRPr lang="es-AR" dirty="0"/>
          </a:p>
        </p:txBody>
      </p:sp>
      <p:pic>
        <p:nvPicPr>
          <p:cNvPr id="6" name="Picture 2" descr="C:\Users\FABRICIO\Desktop\03_01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637916"/>
            <a:ext cx="4140108" cy="3220084"/>
          </a:xfrm>
          <a:prstGeom prst="rect">
            <a:avLst/>
          </a:prstGeom>
          <a:noFill/>
        </p:spPr>
      </p:pic>
      <p:pic>
        <p:nvPicPr>
          <p:cNvPr id="4098" name="Picture 2" descr="C:\Users\FABRICIO\Desktop\space_computer_s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17032"/>
            <a:ext cx="3816424" cy="2971567"/>
          </a:xfrm>
          <a:prstGeom prst="rect">
            <a:avLst/>
          </a:prstGeom>
          <a:noFill/>
        </p:spPr>
      </p:pic>
      <p:pic>
        <p:nvPicPr>
          <p:cNvPr id="2050" name="Picture 2" descr="C:\Users\FABRICIO\Desktop\4067333557_62c271a187.jpg"/>
          <p:cNvPicPr>
            <a:picLocks noChangeAspect="1" noChangeArrowheads="1"/>
          </p:cNvPicPr>
          <p:nvPr/>
        </p:nvPicPr>
        <p:blipFill>
          <a:blip r:embed="rId4" cstate="print"/>
          <a:srcRect l="35866"/>
          <a:stretch>
            <a:fillRect/>
          </a:stretch>
        </p:blipFill>
        <p:spPr bwMode="auto">
          <a:xfrm>
            <a:off x="5796136" y="0"/>
            <a:ext cx="3347864" cy="141277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SEE: Como se produce?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l="1047" t="1096" b="2335"/>
          <a:stretch>
            <a:fillRect/>
          </a:stretch>
        </p:blipFill>
        <p:spPr bwMode="auto">
          <a:xfrm>
            <a:off x="1187624" y="1484784"/>
            <a:ext cx="6804248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FABRICIO\Desktop\back_0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4783"/>
            <a:ext cx="9144000" cy="5373217"/>
          </a:xfrm>
          <a:prstGeom prst="rect">
            <a:avLst/>
          </a:prstGeom>
          <a:noFill/>
        </p:spPr>
      </p:pic>
      <p:pic>
        <p:nvPicPr>
          <p:cNvPr id="3" name="Picture 2" descr="C:\Users\FABRICIO\Desktop\800px-Aurora_Boreali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9119" y="0"/>
            <a:ext cx="2154881" cy="1414141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SEE: Efecto en Semiconductores</a:t>
            </a:r>
            <a:endParaRPr lang="es-AR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556792"/>
            <a:ext cx="285727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/>
          <p:nvPr/>
        </p:nvPicPr>
        <p:blipFill>
          <a:blip r:embed="rId3" cstate="print"/>
          <a:srcRect t="3125" r="2631"/>
          <a:stretch>
            <a:fillRect/>
          </a:stretch>
        </p:blipFill>
        <p:spPr bwMode="auto">
          <a:xfrm>
            <a:off x="6479704" y="1628800"/>
            <a:ext cx="266429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FABRICIO\Desktop\iStock_000002553581XSmall.jpg"/>
          <p:cNvPicPr>
            <a:picLocks noChangeAspect="1" noChangeArrowheads="1"/>
          </p:cNvPicPr>
          <p:nvPr/>
        </p:nvPicPr>
        <p:blipFill>
          <a:blip r:embed="rId4" cstate="print"/>
          <a:srcRect r="21541" b="7039"/>
          <a:stretch>
            <a:fillRect/>
          </a:stretch>
        </p:blipFill>
        <p:spPr bwMode="auto">
          <a:xfrm>
            <a:off x="-1" y="3933056"/>
            <a:ext cx="3727668" cy="2924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C:\Users\FABRICIO\Desktop\03_01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484784"/>
            <a:ext cx="3096344" cy="2408267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13"/>
          </p:nvPr>
        </p:nvPicPr>
        <p:blipFill>
          <a:blip r:embed="rId6" cstate="print"/>
          <a:srcRect l="4969" t="10488" r="4339" b="7703"/>
          <a:stretch>
            <a:fillRect/>
          </a:stretch>
        </p:blipFill>
        <p:spPr bwMode="auto">
          <a:xfrm>
            <a:off x="3779912" y="3933056"/>
            <a:ext cx="5256584" cy="2808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SEE: </a:t>
            </a:r>
            <a:r>
              <a:rPr lang="en-US" dirty="0" err="1" smtClean="0"/>
              <a:t>Clasificación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1521" y="1628800"/>
            <a:ext cx="3312368" cy="252028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Ionización</a:t>
            </a:r>
            <a:r>
              <a:rPr lang="en-US" dirty="0" smtClean="0"/>
              <a:t> </a:t>
            </a:r>
            <a:r>
              <a:rPr lang="en-US" dirty="0" err="1" smtClean="0"/>
              <a:t>Directa</a:t>
            </a:r>
            <a:endParaRPr lang="en-US" dirty="0" smtClean="0"/>
          </a:p>
          <a:p>
            <a:pPr lvl="1"/>
            <a:r>
              <a:rPr lang="en-US" dirty="0" err="1" smtClean="0"/>
              <a:t>Iones</a:t>
            </a:r>
            <a:r>
              <a:rPr lang="en-US" dirty="0" smtClean="0"/>
              <a:t> </a:t>
            </a:r>
            <a:r>
              <a:rPr lang="en-US" dirty="0" err="1" smtClean="0"/>
              <a:t>Pesados</a:t>
            </a:r>
            <a:r>
              <a:rPr lang="en-US" dirty="0" smtClean="0"/>
              <a:t> (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atomico</a:t>
            </a:r>
            <a:r>
              <a:rPr lang="en-US" dirty="0" smtClean="0"/>
              <a:t> mayor a 2).</a:t>
            </a:r>
          </a:p>
          <a:p>
            <a:r>
              <a:rPr lang="en-US" dirty="0" err="1" smtClean="0"/>
              <a:t>Ionización</a:t>
            </a:r>
            <a:r>
              <a:rPr lang="en-US" dirty="0" smtClean="0"/>
              <a:t> </a:t>
            </a:r>
            <a:r>
              <a:rPr lang="en-US" dirty="0" err="1" smtClean="0"/>
              <a:t>Indirecta</a:t>
            </a:r>
            <a:endParaRPr lang="en-US" dirty="0" smtClean="0"/>
          </a:p>
          <a:p>
            <a:pPr lvl="1"/>
            <a:r>
              <a:rPr lang="en-US" dirty="0" err="1" smtClean="0"/>
              <a:t>Particulas</a:t>
            </a:r>
            <a:r>
              <a:rPr lang="en-US" dirty="0" smtClean="0"/>
              <a:t> </a:t>
            </a:r>
            <a:r>
              <a:rPr lang="en-US" dirty="0" err="1" smtClean="0"/>
              <a:t>Ligeras</a:t>
            </a:r>
            <a:r>
              <a:rPr lang="en-US" dirty="0" smtClean="0"/>
              <a:t> (</a:t>
            </a:r>
            <a:r>
              <a:rPr lang="en-US" dirty="0" err="1" smtClean="0"/>
              <a:t>protones</a:t>
            </a:r>
            <a:r>
              <a:rPr lang="en-US" dirty="0" smtClean="0"/>
              <a:t>, </a:t>
            </a:r>
            <a:r>
              <a:rPr lang="en-US" dirty="0" err="1" smtClean="0"/>
              <a:t>electrones</a:t>
            </a:r>
            <a:r>
              <a:rPr lang="en-US" dirty="0" smtClean="0"/>
              <a:t>, </a:t>
            </a:r>
            <a:r>
              <a:rPr lang="en-US" dirty="0" err="1" smtClean="0"/>
              <a:t>neutrones</a:t>
            </a:r>
            <a:r>
              <a:rPr lang="en-US" dirty="0" smtClean="0"/>
              <a:t> o </a:t>
            </a:r>
            <a:r>
              <a:rPr lang="en-US" dirty="0" err="1" smtClean="0"/>
              <a:t>iones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Desencadenamiento</a:t>
            </a:r>
            <a:r>
              <a:rPr lang="en-US" dirty="0" smtClean="0"/>
              <a:t> de </a:t>
            </a:r>
            <a:r>
              <a:rPr lang="en-US" dirty="0" err="1" smtClean="0"/>
              <a:t>reacciones</a:t>
            </a:r>
            <a:r>
              <a:rPr lang="en-US" dirty="0" smtClean="0"/>
              <a:t> </a:t>
            </a:r>
            <a:r>
              <a:rPr lang="en-US" dirty="0" err="1" smtClean="0"/>
              <a:t>nucleares</a:t>
            </a:r>
            <a:r>
              <a:rPr lang="en-U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39952" y="3933056"/>
            <a:ext cx="5004048" cy="273630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Single Event Upset (SEU)</a:t>
            </a:r>
          </a:p>
          <a:p>
            <a:pPr lvl="1"/>
            <a:r>
              <a:rPr lang="en-US" dirty="0" err="1" smtClean="0"/>
              <a:t>Transitorios</a:t>
            </a:r>
            <a:r>
              <a:rPr lang="en-US" dirty="0" smtClean="0"/>
              <a:t>, no </a:t>
            </a:r>
            <a:r>
              <a:rPr lang="en-US" dirty="0" err="1" smtClean="0"/>
              <a:t>destructivos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MSB (Multiple Bits), SEFI (Functionality Interrupt).</a:t>
            </a:r>
          </a:p>
          <a:p>
            <a:r>
              <a:rPr lang="en-US" dirty="0" smtClean="0"/>
              <a:t>Single Event Latch-up (SEL)</a:t>
            </a:r>
          </a:p>
          <a:p>
            <a:pPr lvl="1"/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fisicos</a:t>
            </a:r>
            <a:r>
              <a:rPr lang="en-US" dirty="0" smtClean="0"/>
              <a:t>, </a:t>
            </a:r>
            <a:r>
              <a:rPr lang="en-US" dirty="0" err="1" smtClean="0"/>
              <a:t>potencialmente</a:t>
            </a:r>
            <a:r>
              <a:rPr lang="en-US" dirty="0" smtClean="0"/>
              <a:t> </a:t>
            </a:r>
            <a:r>
              <a:rPr lang="en-US" dirty="0" err="1" smtClean="0"/>
              <a:t>destructivos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Single Event Burnout (SEB)</a:t>
            </a:r>
          </a:p>
          <a:p>
            <a:pPr lvl="1"/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permanentes</a:t>
            </a:r>
            <a:r>
              <a:rPr lang="en-US" dirty="0" smtClean="0"/>
              <a:t>, </a:t>
            </a:r>
            <a:r>
              <a:rPr lang="en-US" dirty="0" err="1" smtClean="0"/>
              <a:t>destruccion</a:t>
            </a:r>
            <a:r>
              <a:rPr lang="en-US" dirty="0" smtClean="0"/>
              <a:t> de </a:t>
            </a:r>
            <a:r>
              <a:rPr lang="en-US" dirty="0" err="1" smtClean="0"/>
              <a:t>componentes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SEGR (Gate Rupture)</a:t>
            </a:r>
          </a:p>
          <a:p>
            <a:pPr lvl="1"/>
            <a:endParaRPr lang="es-AR" dirty="0" smtClean="0"/>
          </a:p>
          <a:p>
            <a:endParaRPr lang="es-AR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399" y="1628800"/>
            <a:ext cx="5260097" cy="216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C:\Users\FABRICIO\Desktop\protons_from_spa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09120"/>
            <a:ext cx="3619500" cy="2162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Porque el análisis?</a:t>
            </a:r>
            <a:endParaRPr lang="es-AR" dirty="0"/>
          </a:p>
        </p:txBody>
      </p:sp>
      <p:sp>
        <p:nvSpPr>
          <p:cNvPr id="18" name="17 Marcador de contenido"/>
          <p:cNvSpPr>
            <a:spLocks noGrp="1"/>
          </p:cNvSpPr>
          <p:nvPr>
            <p:ph sz="half" idx="1"/>
          </p:nvPr>
        </p:nvSpPr>
        <p:spPr>
          <a:xfrm>
            <a:off x="179513" y="1600201"/>
            <a:ext cx="5400600" cy="2692895"/>
          </a:xfrm>
        </p:spPr>
        <p:txBody>
          <a:bodyPr>
            <a:normAutofit fontScale="62500" lnSpcReduction="20000"/>
          </a:bodyPr>
          <a:lstStyle/>
          <a:p>
            <a:r>
              <a:rPr lang="es-AR" dirty="0" smtClean="0"/>
              <a:t>Con el constante avance en los procesos litográficos, las tecnologías de fabricación de circuitos integrados se vuelven mas vulnerables a estos efectos.</a:t>
            </a:r>
          </a:p>
          <a:p>
            <a:r>
              <a:rPr lang="es-AR" dirty="0" smtClean="0"/>
              <a:t>El estudio de los </a:t>
            </a:r>
            <a:r>
              <a:rPr lang="es-AR" dirty="0" err="1" smtClean="0"/>
              <a:t>SETs</a:t>
            </a:r>
            <a:r>
              <a:rPr lang="es-AR" dirty="0" smtClean="0"/>
              <a:t> en dispositivos digitales se encuentra ampliamente cubierto en comparación con los analógicos.</a:t>
            </a:r>
          </a:p>
          <a:p>
            <a:r>
              <a:rPr lang="en-US" dirty="0" smtClean="0"/>
              <a:t>En </a:t>
            </a:r>
            <a:r>
              <a:rPr lang="en-US" dirty="0" err="1" smtClean="0"/>
              <a:t>periodos</a:t>
            </a:r>
            <a:r>
              <a:rPr lang="en-US" dirty="0" smtClean="0"/>
              <a:t> de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actividad</a:t>
            </a:r>
            <a:r>
              <a:rPr lang="en-US" dirty="0" smtClean="0"/>
              <a:t> solar,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llamaradas</a:t>
            </a:r>
            <a:r>
              <a:rPr lang="en-US" dirty="0" smtClean="0"/>
              <a:t> </a:t>
            </a:r>
            <a:r>
              <a:rPr lang="en-US" dirty="0" err="1" smtClean="0"/>
              <a:t>solares</a:t>
            </a:r>
            <a:r>
              <a:rPr lang="en-US" dirty="0" smtClean="0"/>
              <a:t> </a:t>
            </a:r>
            <a:r>
              <a:rPr lang="en-US" dirty="0" err="1" smtClean="0"/>
              <a:t>afectan</a:t>
            </a:r>
            <a:r>
              <a:rPr lang="en-US" dirty="0" smtClean="0"/>
              <a:t> en </a:t>
            </a:r>
            <a:r>
              <a:rPr lang="en-US" dirty="0" err="1" smtClean="0"/>
              <a:t>gran</a:t>
            </a:r>
            <a:r>
              <a:rPr lang="en-US" dirty="0" smtClean="0"/>
              <a:t> </a:t>
            </a:r>
            <a:r>
              <a:rPr lang="en-US" dirty="0" err="1" smtClean="0"/>
              <a:t>medida</a:t>
            </a:r>
            <a:r>
              <a:rPr lang="en-US" dirty="0" smtClean="0"/>
              <a:t> a los </a:t>
            </a:r>
            <a:r>
              <a:rPr lang="en-US" dirty="0" err="1" smtClean="0"/>
              <a:t>tendidos</a:t>
            </a:r>
            <a:r>
              <a:rPr lang="en-US" dirty="0" smtClean="0"/>
              <a:t> el</a:t>
            </a:r>
            <a:r>
              <a:rPr lang="es-AR" dirty="0" smtClean="0"/>
              <a:t>é</a:t>
            </a:r>
            <a:r>
              <a:rPr lang="en-US" dirty="0" err="1" smtClean="0"/>
              <a:t>ctricos</a:t>
            </a:r>
            <a:r>
              <a:rPr lang="en-US" dirty="0" smtClean="0"/>
              <a:t> y </a:t>
            </a:r>
            <a:r>
              <a:rPr lang="en-US" dirty="0" err="1" smtClean="0"/>
              <a:t>comunicaciones</a:t>
            </a:r>
            <a:r>
              <a:rPr lang="en-US" dirty="0" smtClean="0"/>
              <a:t> </a:t>
            </a:r>
            <a:r>
              <a:rPr lang="en-US" dirty="0" err="1" smtClean="0"/>
              <a:t>satelitales</a:t>
            </a:r>
            <a:r>
              <a:rPr lang="en-US" dirty="0" smtClean="0"/>
              <a:t>.</a:t>
            </a:r>
            <a:endParaRPr lang="es-AR" dirty="0"/>
          </a:p>
        </p:txBody>
      </p:sp>
      <p:pic>
        <p:nvPicPr>
          <p:cNvPr id="3074" name="Picture 2" descr="C:\Users\FABRICIO\Desktop\composit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933056"/>
            <a:ext cx="5341744" cy="2803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3" descr="C:\Users\FABRICIO\Desktop\smartgri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626045"/>
            <a:ext cx="3419872" cy="2162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6" name="Picture 4" descr="C:\Users\FABRICIO\Desktop\satelit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933056"/>
            <a:ext cx="3419872" cy="2742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Modelo</a:t>
            </a:r>
            <a:endParaRPr lang="es-AR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251521" y="1600201"/>
            <a:ext cx="5688631" cy="2332855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Modelo Exponencial</a:t>
            </a:r>
          </a:p>
          <a:p>
            <a:pPr lvl="1"/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recolección</a:t>
            </a:r>
            <a:r>
              <a:rPr lang="en-US" dirty="0" smtClean="0"/>
              <a:t> de </a:t>
            </a:r>
            <a:r>
              <a:rPr lang="en-US" dirty="0" err="1" smtClean="0"/>
              <a:t>cargas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Mayor </a:t>
            </a:r>
            <a:r>
              <a:rPr lang="en-US" dirty="0" err="1" smtClean="0"/>
              <a:t>procesamiento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r>
              <a:rPr lang="en-US" dirty="0" smtClean="0"/>
              <a:t>.</a:t>
            </a:r>
            <a:endParaRPr lang="es-AR" dirty="0" smtClean="0"/>
          </a:p>
          <a:p>
            <a:r>
              <a:rPr lang="en-US" dirty="0" err="1" smtClean="0"/>
              <a:t>Modelo</a:t>
            </a:r>
            <a:r>
              <a:rPr lang="en-US" dirty="0" smtClean="0"/>
              <a:t> Trapezoidal</a:t>
            </a:r>
          </a:p>
          <a:p>
            <a:pPr lvl="1"/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difusión</a:t>
            </a:r>
            <a:r>
              <a:rPr lang="en-US" dirty="0" smtClean="0"/>
              <a:t> de </a:t>
            </a:r>
            <a:r>
              <a:rPr lang="en-US" dirty="0" err="1" smtClean="0"/>
              <a:t>cargas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Fin de </a:t>
            </a:r>
            <a:r>
              <a:rPr lang="en-US" dirty="0" err="1" smtClean="0"/>
              <a:t>perturbación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.</a:t>
            </a: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77072"/>
            <a:ext cx="4141912" cy="262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4077072"/>
            <a:ext cx="4151784" cy="262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 t="3681"/>
          <a:stretch>
            <a:fillRect/>
          </a:stretch>
        </p:blipFill>
        <p:spPr bwMode="auto">
          <a:xfrm>
            <a:off x="6012160" y="1556792"/>
            <a:ext cx="2987824" cy="242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Arquitectura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0" y="1628800"/>
            <a:ext cx="4860032" cy="5229200"/>
          </a:xfrm>
        </p:spPr>
        <p:txBody>
          <a:bodyPr>
            <a:normAutofit/>
          </a:bodyPr>
          <a:lstStyle/>
          <a:p>
            <a:r>
              <a:rPr lang="es-AR" dirty="0" smtClean="0"/>
              <a:t>Tecnología de diseño: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333399"/>
                </a:solidFill>
                <a:latin typeface="Calibri"/>
                <a:ea typeface="Calibri"/>
                <a:cs typeface="Times New Roman"/>
              </a:rPr>
              <a:t>IBM Semiconductor</a:t>
            </a:r>
            <a:r>
              <a:rPr lang="en-US" sz="2000" dirty="0" smtClean="0">
                <a:solidFill>
                  <a:srgbClr val="333399"/>
                </a:solidFill>
                <a:latin typeface="Calibri"/>
                <a:ea typeface="Calibri"/>
                <a:cs typeface="Times New Roman"/>
              </a:rPr>
              <a:t> </a:t>
            </a:r>
            <a:endParaRPr lang="en-US" sz="2000" b="1" dirty="0" smtClean="0">
              <a:solidFill>
                <a:srgbClr val="333399"/>
              </a:solidFill>
              <a:latin typeface="Calibri"/>
              <a:ea typeface="Calibri"/>
              <a:cs typeface="Times New Roman"/>
            </a:endParaRPr>
          </a:p>
          <a:p>
            <a:pPr algn="ctr">
              <a:buNone/>
            </a:pPr>
            <a:r>
              <a:rPr lang="en-US" sz="2000" b="1" dirty="0" smtClean="0">
                <a:solidFill>
                  <a:srgbClr val="333399"/>
                </a:solidFill>
                <a:latin typeface="Calibri"/>
                <a:ea typeface="Calibri"/>
                <a:cs typeface="Times New Roman"/>
              </a:rPr>
              <a:t>0.18 Micron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333399"/>
                </a:solidFill>
                <a:latin typeface="Calibri"/>
                <a:ea typeface="Calibri"/>
                <a:cs typeface="Times New Roman"/>
              </a:rPr>
              <a:t>7RF CMOS Process</a:t>
            </a:r>
            <a:endParaRPr lang="es-AR" sz="2000" dirty="0" smtClean="0">
              <a:latin typeface="Calibri"/>
              <a:ea typeface="Calibri"/>
              <a:cs typeface="Times New Roman"/>
            </a:endParaRPr>
          </a:p>
          <a:p>
            <a:r>
              <a:rPr lang="es-AR" dirty="0" smtClean="0"/>
              <a:t>Requisitos del conversor:</a:t>
            </a:r>
          </a:p>
          <a:p>
            <a:pPr lvl="1"/>
            <a:r>
              <a:rPr lang="es-AR" dirty="0" smtClean="0"/>
              <a:t>6 bits de resolución de salida.</a:t>
            </a:r>
          </a:p>
          <a:p>
            <a:pPr lvl="1"/>
            <a:r>
              <a:rPr lang="es-AR" dirty="0" smtClean="0"/>
              <a:t>Frecuencia de funcionamiento de 100KHz.</a:t>
            </a:r>
          </a:p>
          <a:p>
            <a:pPr lvl="1"/>
            <a:r>
              <a:rPr lang="es-AR" dirty="0" smtClean="0"/>
              <a:t>Tensiones de alimentación 3.3voltios.</a:t>
            </a:r>
          </a:p>
          <a:p>
            <a:pPr lvl="1"/>
            <a:r>
              <a:rPr lang="es-AR" dirty="0" smtClean="0"/>
              <a:t>Rango de conversión de 0 a 1 voltio.</a:t>
            </a:r>
            <a:endParaRPr lang="es-AR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5076056" y="4149080"/>
          <a:ext cx="4038600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4 Marcador de contenido"/>
          <p:cNvPicPr>
            <a:picLocks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5728" y="1628800"/>
            <a:ext cx="244827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12 Marcador de contenido" descr="ibm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52320" y="144016"/>
            <a:ext cx="1498449" cy="1124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14 Marcador de contenido" descr="MOSIS-Figure3.g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92080" y="1988840"/>
            <a:ext cx="1366645" cy="17571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1706</TotalTime>
  <Words>418</Words>
  <Application>Microsoft Office PowerPoint</Application>
  <PresentationFormat>Presentación en pantalla (4:3)</PresentationFormat>
  <Paragraphs>117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Módulo</vt:lpstr>
      <vt:lpstr>Inyección de fallas en estructuras analógicas CMOS</vt:lpstr>
      <vt:lpstr>Indice</vt:lpstr>
      <vt:lpstr>SEE: Que es?</vt:lpstr>
      <vt:lpstr>SEE: Como se produce?</vt:lpstr>
      <vt:lpstr>SEE: Efecto en Semiconductores</vt:lpstr>
      <vt:lpstr>SEE: Clasificación</vt:lpstr>
      <vt:lpstr>ASET: Porque el análisis?</vt:lpstr>
      <vt:lpstr>ASET: Modelo</vt:lpstr>
      <vt:lpstr>DISEÑO: Arquitectura</vt:lpstr>
      <vt:lpstr>DISEÑO: Comparador</vt:lpstr>
      <vt:lpstr>DISEÑO: Compuertas</vt:lpstr>
      <vt:lpstr>DISEÑO: Decodificador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FABRICIO</cp:lastModifiedBy>
  <cp:revision>174</cp:revision>
  <dcterms:created xsi:type="dcterms:W3CDTF">2010-08-28T20:09:37Z</dcterms:created>
  <dcterms:modified xsi:type="dcterms:W3CDTF">2010-09-02T00:52:07Z</dcterms:modified>
</cp:coreProperties>
</file>