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595" autoAdjust="0"/>
  </p:normalViewPr>
  <p:slideViewPr>
    <p:cSldViewPr>
      <p:cViewPr varScale="1">
        <p:scale>
          <a:sx n="78" d="100"/>
          <a:sy n="78" d="100"/>
        </p:scale>
        <p:origin x="-2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2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12EAB-2DF2-4EA7-9A3C-081666E7F61D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E3BB1-B49E-46C8-BFCA-3634BCA36589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C0146-0920-4890-94B5-4EE8DB66AAB2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D9E51-E836-4F08-8FFF-406AF79182CA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t>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19256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7544" y="3933056"/>
            <a:ext cx="8219256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61" r:id="rId13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Inyección de fallas en estructuras analógicas CMOS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s-AR" dirty="0" smtClean="0"/>
              <a:t>Fabricio N. </a:t>
            </a:r>
            <a:r>
              <a:rPr lang="es-AR" dirty="0" err="1" smtClean="0"/>
              <a:t>Altamiranda</a:t>
            </a:r>
            <a:endParaRPr lang="es-AR" dirty="0"/>
          </a:p>
          <a:p>
            <a:pPr algn="r"/>
            <a:r>
              <a:rPr lang="es-AR" dirty="0" smtClean="0"/>
              <a:t>Facundo J. Ferrer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Indice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896544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ASET</a:t>
            </a:r>
          </a:p>
          <a:p>
            <a:pPr lvl="1"/>
            <a:r>
              <a:rPr lang="es-AR" dirty="0" smtClean="0"/>
              <a:t>Que es?</a:t>
            </a:r>
          </a:p>
          <a:p>
            <a:pPr lvl="1"/>
            <a:r>
              <a:rPr lang="es-AR" dirty="0" smtClean="0"/>
              <a:t>Como se produce?</a:t>
            </a:r>
          </a:p>
          <a:p>
            <a:pPr lvl="1"/>
            <a:r>
              <a:rPr lang="es-AR" dirty="0" smtClean="0"/>
              <a:t>Porque?</a:t>
            </a:r>
          </a:p>
          <a:p>
            <a:pPr lvl="1"/>
            <a:r>
              <a:rPr lang="es-AR" dirty="0" smtClean="0"/>
              <a:t>Modelo</a:t>
            </a:r>
          </a:p>
          <a:p>
            <a:r>
              <a:rPr lang="es-AR" dirty="0" smtClean="0"/>
              <a:t>Diseño</a:t>
            </a:r>
          </a:p>
          <a:p>
            <a:pPr lvl="1"/>
            <a:r>
              <a:rPr lang="es-AR" dirty="0" smtClean="0"/>
              <a:t>Arquitectura</a:t>
            </a:r>
          </a:p>
          <a:p>
            <a:pPr lvl="1"/>
            <a:r>
              <a:rPr lang="es-AR" dirty="0" smtClean="0"/>
              <a:t>Tecnología</a:t>
            </a:r>
          </a:p>
          <a:p>
            <a:pPr lvl="1"/>
            <a:r>
              <a:rPr lang="es-AR" dirty="0" smtClean="0"/>
              <a:t>Etapas</a:t>
            </a:r>
          </a:p>
          <a:p>
            <a:r>
              <a:rPr lang="es-AR" dirty="0" smtClean="0"/>
              <a:t>Inyección</a:t>
            </a:r>
          </a:p>
          <a:p>
            <a:pPr lvl="1"/>
            <a:r>
              <a:rPr lang="es-AR" dirty="0" smtClean="0"/>
              <a:t>Manual</a:t>
            </a:r>
          </a:p>
          <a:p>
            <a:pPr lvl="1"/>
            <a:r>
              <a:rPr lang="es-AR" dirty="0" smtClean="0"/>
              <a:t>Automática</a:t>
            </a:r>
          </a:p>
          <a:p>
            <a:r>
              <a:rPr lang="es-AR" dirty="0" smtClean="0"/>
              <a:t>Análisis y conclusión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ASET: Que es?</a:t>
            </a:r>
            <a:endParaRPr lang="es-AR" dirty="0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467544" y="1484784"/>
            <a:ext cx="8219256" cy="2188839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s-AR" i="1" dirty="0" smtClean="0"/>
              <a:t>“Un </a:t>
            </a:r>
            <a:r>
              <a:rPr lang="es-AR" i="1" dirty="0"/>
              <a:t>Evento de Efecto </a:t>
            </a:r>
            <a:r>
              <a:rPr lang="en-US" i="1" dirty="0" smtClean="0"/>
              <a:t>U</a:t>
            </a:r>
            <a:r>
              <a:rPr lang="es-AR" i="1" dirty="0" err="1" smtClean="0"/>
              <a:t>nico</a:t>
            </a:r>
            <a:r>
              <a:rPr lang="es-AR" i="1" dirty="0" smtClean="0"/>
              <a:t> </a:t>
            </a:r>
            <a:r>
              <a:rPr lang="es-AR" i="1" dirty="0"/>
              <a:t>(SEE) es cualquier cambio medible u observable, en el estado o rendimiento, de un dispositivo, componente, subsistema o sistema (analógico o digital) micro-electrónico, resultado del impacto de una única partícula de alta energía</a:t>
            </a:r>
            <a:r>
              <a:rPr lang="es-AR" i="1" dirty="0" smtClean="0"/>
              <a:t>.”</a:t>
            </a:r>
            <a:endParaRPr lang="es-AR" i="1" dirty="0"/>
          </a:p>
          <a:p>
            <a:endParaRPr lang="es-A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785664"/>
            <a:ext cx="5976664" cy="245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ASET: Como se produce?</a:t>
            </a:r>
            <a:endParaRPr lang="es-A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806" y="1600200"/>
            <a:ext cx="3050250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13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6960" y="1600200"/>
            <a:ext cx="3696318" cy="218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Grp="1" noChangeAspect="1" noChangeArrowheads="1"/>
          </p:cNvPicPr>
          <p:nvPr>
            <p:ph sz="half" idx="14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2912" y="3933825"/>
            <a:ext cx="2472576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05869" y="3933825"/>
            <a:ext cx="2718499" cy="219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ASET: Porque?</a:t>
            </a:r>
            <a:endParaRPr lang="es-AR" dirty="0"/>
          </a:p>
        </p:txBody>
      </p:sp>
      <p:sp>
        <p:nvSpPr>
          <p:cNvPr id="18" name="17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147249" cy="1468759"/>
          </a:xfrm>
        </p:spPr>
        <p:txBody>
          <a:bodyPr>
            <a:normAutofit fontScale="70000" lnSpcReduction="20000"/>
          </a:bodyPr>
          <a:lstStyle/>
          <a:p>
            <a:r>
              <a:rPr lang="es-AR" dirty="0" smtClean="0"/>
              <a:t>Con el constante avance en los procesos litográficos, las tecnologías de fabricación de circuitos integrados se vuelven mas vulnerables a estos efectos.</a:t>
            </a:r>
          </a:p>
          <a:p>
            <a:r>
              <a:rPr lang="es-AR" dirty="0" smtClean="0"/>
              <a:t>El estudio de los </a:t>
            </a:r>
            <a:r>
              <a:rPr lang="es-AR" dirty="0" err="1" smtClean="0"/>
              <a:t>SETs</a:t>
            </a:r>
            <a:r>
              <a:rPr lang="es-AR" dirty="0" smtClean="0"/>
              <a:t> en dispositivos digitales se encuentra ampliamente cubierto en comparación con los analógicos.</a:t>
            </a:r>
            <a:endParaRPr lang="es-AR" dirty="0"/>
          </a:p>
        </p:txBody>
      </p:sp>
      <p:pic>
        <p:nvPicPr>
          <p:cNvPr id="3077" name="Picture 5"/>
          <p:cNvPicPr>
            <a:picLocks noGrp="1" noChangeAspect="1" noChangeArrowheads="1"/>
          </p:cNvPicPr>
          <p:nvPr>
            <p:ph sz="half" idx="1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3542600"/>
            <a:ext cx="4041775" cy="239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1415" y="3357563"/>
            <a:ext cx="3907408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95</TotalTime>
  <Words>145</Words>
  <Application>Microsoft Office PowerPoint</Application>
  <PresentationFormat>Presentación en pantalla (4:3)</PresentationFormat>
  <Paragraphs>24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Módulo</vt:lpstr>
      <vt:lpstr>Inyección de fallas en estructuras analógicas CMOS</vt:lpstr>
      <vt:lpstr>Indice</vt:lpstr>
      <vt:lpstr>ASET: Que es?</vt:lpstr>
      <vt:lpstr>ASET: Como se produce?</vt:lpstr>
      <vt:lpstr>ASET: Porque?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Inyección de fallas en estructuras analógicas CMOS</dc:title>
  <dc:creator>Facundo-std</dc:creator>
  <cp:lastModifiedBy>Facundo-std</cp:lastModifiedBy>
  <cp:revision>11</cp:revision>
  <dcterms:created xsi:type="dcterms:W3CDTF">2010-08-28T20:09:37Z</dcterms:created>
  <dcterms:modified xsi:type="dcterms:W3CDTF">2010-08-28T21:44:45Z</dcterms:modified>
</cp:coreProperties>
</file>