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5" autoAdjust="0"/>
  </p:normalViewPr>
  <p:slideViewPr>
    <p:cSldViewPr>
      <p:cViewPr varScale="1">
        <p:scale>
          <a:sx n="118" d="100"/>
          <a:sy n="118" d="100"/>
        </p:scale>
        <p:origin x="-4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A3627B82-19BB-42F6-8010-B9F581F2E628}">
      <dgm:prSet phldrT="[Texto]"/>
      <dgm:spPr/>
      <dgm:t>
        <a:bodyPr/>
        <a:lstStyle/>
        <a:p>
          <a:r>
            <a:rPr lang="es-AR"/>
            <a:t>DIVISOR RESISTIVO</a:t>
          </a:r>
        </a:p>
      </dgm:t>
    </dgm:pt>
    <dgm:pt modelId="{6BC113EB-BC3A-4EB3-ADBC-7E369FCC53F3}" type="parTrans" cxnId="{A77FC58E-13B0-43FB-8C89-D408DBACA7B5}">
      <dgm:prSet/>
      <dgm:spPr/>
      <dgm:t>
        <a:bodyPr/>
        <a:lstStyle/>
        <a:p>
          <a:endParaRPr lang="es-AR"/>
        </a:p>
      </dgm:t>
    </dgm:pt>
    <dgm:pt modelId="{28E37A47-A472-4DEA-84AC-7B26C7DF563F}" type="sibTrans" cxnId="{A77FC58E-13B0-43FB-8C89-D408DBACA7B5}">
      <dgm:prSet/>
      <dgm:spPr/>
      <dgm:t>
        <a:bodyPr/>
        <a:lstStyle/>
        <a:p>
          <a:endParaRPr lang="es-AR"/>
        </a:p>
      </dgm:t>
    </dgm:pt>
    <dgm:pt modelId="{9E0F7C39-3632-4F87-8948-7D21FB272B5B}">
      <dgm:prSet phldrT="[Texto]"/>
      <dgm:spPr/>
      <dgm:t>
        <a:bodyPr/>
        <a:lstStyle/>
        <a:p>
          <a:r>
            <a:rPr lang="es-AR"/>
            <a:t>COMPARADOR</a:t>
          </a:r>
        </a:p>
      </dgm:t>
    </dgm:pt>
    <dgm:pt modelId="{7BB9BDF5-10C3-4AFB-A740-1ACAB2426CBA}" type="parTrans" cxnId="{E64A3A09-B46E-422A-882D-3B56BBD30B31}">
      <dgm:prSet/>
      <dgm:spPr/>
      <dgm:t>
        <a:bodyPr/>
        <a:lstStyle/>
        <a:p>
          <a:endParaRPr lang="es-AR"/>
        </a:p>
      </dgm:t>
    </dgm:pt>
    <dgm:pt modelId="{32CD18BE-E371-4E70-849B-F7BB07C33DB4}" type="sibTrans" cxnId="{E64A3A09-B46E-422A-882D-3B56BBD30B31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</dgm:pt>
    <dgm:pt modelId="{AA8642CE-076F-4E21-9169-AEFC3A7958DB}" type="pres">
      <dgm:prSet presAssocID="{5F3697D6-9B8A-4FC8-875A-409E783CBA6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</dgm:pt>
    <dgm:pt modelId="{2245D860-2C6B-412B-8027-65E0B19ACFF2}" type="pres">
      <dgm:prSet presAssocID="{5F3697D6-9B8A-4FC8-875A-409E783CBA6C}" presName="horzOne" presStyleCnt="0"/>
      <dgm:spPr/>
    </dgm:pt>
    <dgm:pt modelId="{3E20A8BE-133A-47CF-83B9-9AE978690938}" type="pres">
      <dgm:prSet presAssocID="{82FC5F13-03F2-42B0-8FC5-91B3F7D20E41}" presName="vertTwo" presStyleCnt="0"/>
      <dgm:spPr/>
    </dgm:pt>
    <dgm:pt modelId="{A3022894-5017-4BFC-92F1-859D2AB0615B}" type="pres">
      <dgm:prSet presAssocID="{82FC5F13-03F2-42B0-8FC5-91B3F7D20E4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</dgm:pt>
    <dgm:pt modelId="{A254B675-E461-46D8-BA04-AF1DCBCD2D3B}" type="pres">
      <dgm:prSet presAssocID="{82FC5F13-03F2-42B0-8FC5-91B3F7D20E41}" presName="horzTwo" presStyleCnt="0"/>
      <dgm:spPr/>
    </dgm:pt>
    <dgm:pt modelId="{F3679C97-9067-45F6-AD17-236624C3537B}" type="pres">
      <dgm:prSet presAssocID="{A3627B82-19BB-42F6-8010-B9F581F2E628}" presName="vertThree" presStyleCnt="0"/>
      <dgm:spPr/>
    </dgm:pt>
    <dgm:pt modelId="{6703DBD5-002B-494B-811C-88092CA77056}" type="pres">
      <dgm:prSet presAssocID="{A3627B82-19BB-42F6-8010-B9F581F2E62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FF89B01-47F0-4D56-A7D2-CD7A8A4D67B1}" type="pres">
      <dgm:prSet presAssocID="{A3627B82-19BB-42F6-8010-B9F581F2E628}" presName="horzThree" presStyleCnt="0"/>
      <dgm:spPr/>
    </dgm:pt>
    <dgm:pt modelId="{FE111132-9CB7-41E1-AC97-F0BC3F03343E}" type="pres">
      <dgm:prSet presAssocID="{28E37A47-A472-4DEA-84AC-7B26C7DF563F}" presName="sibSpaceThree" presStyleCnt="0"/>
      <dgm:spPr/>
    </dgm:pt>
    <dgm:pt modelId="{459FF5F4-581C-4FB8-9AD1-28681B866663}" type="pres">
      <dgm:prSet presAssocID="{9E0F7C39-3632-4F87-8948-7D21FB272B5B}" presName="vertThree" presStyleCnt="0"/>
      <dgm:spPr/>
    </dgm:pt>
    <dgm:pt modelId="{71FB9E89-85B4-426C-9E92-70DA55968B4C}" type="pres">
      <dgm:prSet presAssocID="{9E0F7C39-3632-4F87-8948-7D21FB272B5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61DD6E7-4540-4D7A-90E4-734F60D8248B}" type="pres">
      <dgm:prSet presAssocID="{9E0F7C39-3632-4F87-8948-7D21FB272B5B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</dgm:pt>
    <dgm:pt modelId="{5E976C85-575B-42E3-B0E3-9197FD7E04F1}" type="pres">
      <dgm:prSet presAssocID="{C24630A2-AF00-4F3D-8CCD-40A466DD1268}" presName="vertTwo" presStyleCnt="0"/>
      <dgm:spPr/>
    </dgm:pt>
    <dgm:pt modelId="{27A8E2C9-ACC0-4C1C-A1B4-FC5118E4D3CD}" type="pres">
      <dgm:prSet presAssocID="{C24630A2-AF00-4F3D-8CCD-40A466DD126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</dgm:pt>
    <dgm:pt modelId="{950D962F-98D4-4E2E-9EDC-622CA1859D92}" type="pres">
      <dgm:prSet presAssocID="{C24630A2-AF00-4F3D-8CCD-40A466DD1268}" presName="horzTwo" presStyleCnt="0"/>
      <dgm:spPr/>
    </dgm:pt>
    <dgm:pt modelId="{4E773025-6A56-4DAE-B09F-CD5EB51D8CF5}" type="pres">
      <dgm:prSet presAssocID="{1AE98F1E-E277-4E7C-B37B-2DD87C237351}" presName="vertThree" presStyleCnt="0"/>
      <dgm:spPr/>
    </dgm:pt>
    <dgm:pt modelId="{2D0BEDD2-93E1-444F-B15D-F8AE6E00B684}" type="pres">
      <dgm:prSet presAssocID="{1AE98F1E-E277-4E7C-B37B-2DD87C23735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</dgm:pt>
    <dgm:pt modelId="{EF09C306-775A-4B24-9CF9-41380976B8D0}" type="pres">
      <dgm:prSet presAssocID="{1AE98F1E-E277-4E7C-B37B-2DD87C237351}" presName="horzThree" presStyleCnt="0"/>
      <dgm:spPr/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</dgm:pt>
    <dgm:pt modelId="{85EB828F-C976-4C4B-BA1A-17244ACF076A}" type="pres">
      <dgm:prSet presAssocID="{82005FC4-939D-4ACF-8C2F-E6C9501F71E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</dgm:pt>
    <dgm:pt modelId="{A06018AF-59A4-4F09-8D5B-385DBB3F666A}" type="pres">
      <dgm:prSet presAssocID="{F063F031-5075-4751-AAF0-C7653BB77026}" presName="sibSpaceFour" presStyleCnt="0"/>
      <dgm:spPr/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</dgm:pt>
    <dgm:pt modelId="{9DF2C459-4115-4E2B-AE4B-636AE7505F85}" type="pres">
      <dgm:prSet presAssocID="{44146284-82FF-4A1A-87EA-B2772AC5BFBB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A77FC58E-13B0-43FB-8C89-D408DBACA7B5}" srcId="{82FC5F13-03F2-42B0-8FC5-91B3F7D20E41}" destId="{A3627B82-19BB-42F6-8010-B9F581F2E628}" srcOrd="0" destOrd="0" parTransId="{6BC113EB-BC3A-4EB3-ADBC-7E369FCC53F3}" sibTransId="{28E37A47-A472-4DEA-84AC-7B26C7DF563F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2FBFAE00-36C4-43B4-B2AF-547E2378ACC1}" type="presOf" srcId="{9E0F7C39-3632-4F87-8948-7D21FB272B5B}" destId="{71FB9E89-85B4-426C-9E92-70DA55968B4C}" srcOrd="0" destOrd="0" presId="urn:microsoft.com/office/officeart/2005/8/layout/hierarchy4"/>
    <dgm:cxn modelId="{6941036D-186A-48E2-812B-417E7688BDE9}" type="presOf" srcId="{A3627B82-19BB-42F6-8010-B9F581F2E628}" destId="{6703DBD5-002B-494B-811C-88092CA77056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E64A3A09-B46E-422A-882D-3B56BBD30B31}" srcId="{82FC5F13-03F2-42B0-8FC5-91B3F7D20E41}" destId="{9E0F7C39-3632-4F87-8948-7D21FB272B5B}" srcOrd="1" destOrd="0" parTransId="{7BB9BDF5-10C3-4AFB-A740-1ACAB2426CBA}" sibTransId="{32CD18BE-E371-4E70-849B-F7BB07C33DB4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05EF7500-334D-41C9-8617-AADC455CCE74}" type="presParOf" srcId="{A254B675-E461-46D8-BA04-AF1DCBCD2D3B}" destId="{F3679C97-9067-45F6-AD17-236624C3537B}" srcOrd="0" destOrd="0" presId="urn:microsoft.com/office/officeart/2005/8/layout/hierarchy4"/>
    <dgm:cxn modelId="{439294EF-93E5-416A-8496-C175C43CA46B}" type="presParOf" srcId="{F3679C97-9067-45F6-AD17-236624C3537B}" destId="{6703DBD5-002B-494B-811C-88092CA77056}" srcOrd="0" destOrd="0" presId="urn:microsoft.com/office/officeart/2005/8/layout/hierarchy4"/>
    <dgm:cxn modelId="{A8D4E8C4-B171-4DA5-A45E-C37B21AD6C1C}" type="presParOf" srcId="{F3679C97-9067-45F6-AD17-236624C3537B}" destId="{FFF89B01-47F0-4D56-A7D2-CD7A8A4D67B1}" srcOrd="1" destOrd="0" presId="urn:microsoft.com/office/officeart/2005/8/layout/hierarchy4"/>
    <dgm:cxn modelId="{DE1435F8-5E57-42A6-A12E-5E497CA7C365}" type="presParOf" srcId="{A254B675-E461-46D8-BA04-AF1DCBCD2D3B}" destId="{FE111132-9CB7-41E1-AC97-F0BC3F03343E}" srcOrd="1" destOrd="0" presId="urn:microsoft.com/office/officeart/2005/8/layout/hierarchy4"/>
    <dgm:cxn modelId="{B26BD46D-6D43-4483-B0CC-116CD8B4AC80}" type="presParOf" srcId="{A254B675-E461-46D8-BA04-AF1DCBCD2D3B}" destId="{459FF5F4-581C-4FB8-9AD1-28681B866663}" srcOrd="2" destOrd="0" presId="urn:microsoft.com/office/officeart/2005/8/layout/hierarchy4"/>
    <dgm:cxn modelId="{A4413A3E-91F5-445A-8F80-247E1B8DBD99}" type="presParOf" srcId="{459FF5F4-581C-4FB8-9AD1-28681B866663}" destId="{71FB9E89-85B4-426C-9E92-70DA55968B4C}" srcOrd="0" destOrd="0" presId="urn:microsoft.com/office/officeart/2005/8/layout/hierarchy4"/>
    <dgm:cxn modelId="{988E760D-3979-41CD-AC49-908EED1F2779}" type="presParOf" srcId="{459FF5F4-581C-4FB8-9AD1-28681B866663}" destId="{F61DD6E7-4540-4D7A-90E4-734F60D8248B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1799"/>
          <a:ext cx="4035729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1799"/>
        <a:ext cx="4035729" cy="1114323"/>
      </dsp:txXfrm>
    </dsp:sp>
    <dsp:sp modelId="{A3022894-5017-4BFC-92F1-859D2AB0615B}">
      <dsp:nvSpPr>
        <dsp:cNvPr id="0" name=""/>
        <dsp:cNvSpPr/>
      </dsp:nvSpPr>
      <dsp:spPr>
        <a:xfrm>
          <a:off x="1435" y="1170621"/>
          <a:ext cx="1987210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Analógico</a:t>
          </a:r>
        </a:p>
      </dsp:txBody>
      <dsp:txXfrm>
        <a:off x="1435" y="1170621"/>
        <a:ext cx="1987210" cy="1114323"/>
      </dsp:txXfrm>
    </dsp:sp>
    <dsp:sp modelId="{6703DBD5-002B-494B-811C-88092CA77056}">
      <dsp:nvSpPr>
        <dsp:cNvPr id="0" name=""/>
        <dsp:cNvSpPr/>
      </dsp:nvSpPr>
      <dsp:spPr>
        <a:xfrm>
          <a:off x="1435" y="2339442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DIVISOR RESISTIVO</a:t>
          </a:r>
        </a:p>
      </dsp:txBody>
      <dsp:txXfrm>
        <a:off x="1435" y="2339442"/>
        <a:ext cx="973168" cy="1114323"/>
      </dsp:txXfrm>
    </dsp:sp>
    <dsp:sp modelId="{71FB9E89-85B4-426C-9E92-70DA55968B4C}">
      <dsp:nvSpPr>
        <dsp:cNvPr id="0" name=""/>
        <dsp:cNvSpPr/>
      </dsp:nvSpPr>
      <dsp:spPr>
        <a:xfrm>
          <a:off x="1015476" y="2339442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COMPARADOR</a:t>
          </a:r>
        </a:p>
      </dsp:txBody>
      <dsp:txXfrm>
        <a:off x="1015476" y="2339442"/>
        <a:ext cx="973168" cy="1114323"/>
      </dsp:txXfrm>
    </dsp:sp>
    <dsp:sp modelId="{27A8E2C9-ACC0-4C1C-A1B4-FC5118E4D3CD}">
      <dsp:nvSpPr>
        <dsp:cNvPr id="0" name=""/>
        <dsp:cNvSpPr/>
      </dsp:nvSpPr>
      <dsp:spPr>
        <a:xfrm>
          <a:off x="2070391" y="1170621"/>
          <a:ext cx="1966773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Digital</a:t>
          </a:r>
        </a:p>
      </dsp:txBody>
      <dsp:txXfrm>
        <a:off x="2070391" y="1170621"/>
        <a:ext cx="1966773" cy="1114323"/>
      </dsp:txXfrm>
    </dsp:sp>
    <dsp:sp modelId="{2D0BEDD2-93E1-444F-B15D-F8AE6E00B684}">
      <dsp:nvSpPr>
        <dsp:cNvPr id="0" name=""/>
        <dsp:cNvSpPr/>
      </dsp:nvSpPr>
      <dsp:spPr>
        <a:xfrm>
          <a:off x="2070391" y="2339442"/>
          <a:ext cx="1966773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391" y="2339442"/>
        <a:ext cx="1966773" cy="1114323"/>
      </dsp:txXfrm>
    </dsp:sp>
    <dsp:sp modelId="{85EB828F-C976-4C4B-BA1A-17244ACF076A}">
      <dsp:nvSpPr>
        <dsp:cNvPr id="0" name=""/>
        <dsp:cNvSpPr/>
      </dsp:nvSpPr>
      <dsp:spPr>
        <a:xfrm>
          <a:off x="2070391" y="3508263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391" y="3508263"/>
        <a:ext cx="973168" cy="1114323"/>
      </dsp:txXfrm>
    </dsp:sp>
    <dsp:sp modelId="{9DF2C459-4115-4E2B-AE4B-636AE7505F85}">
      <dsp:nvSpPr>
        <dsp:cNvPr id="0" name=""/>
        <dsp:cNvSpPr/>
      </dsp:nvSpPr>
      <dsp:spPr>
        <a:xfrm>
          <a:off x="3063996" y="3508263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3996" y="3508263"/>
        <a:ext cx="973168" cy="111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30/08/2010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AR" dirty="0" smtClean="0"/>
              <a:t>Conversor:</a:t>
            </a:r>
          </a:p>
          <a:p>
            <a:pPr lvl="1"/>
            <a:r>
              <a:rPr lang="es-AR" dirty="0" smtClean="0"/>
              <a:t>&lt;DATOS DEL CONVERSOR&gt;</a:t>
            </a:r>
            <a:endParaRPr lang="es-A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9080"/>
            <a:ext cx="1504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</a:t>
            </a:r>
          </a:p>
          <a:p>
            <a:pPr lvl="1"/>
            <a:r>
              <a:rPr lang="es-AR" dirty="0" smtClean="0"/>
              <a:t>2, 3, 4, y 8 entradas</a:t>
            </a:r>
          </a:p>
          <a:p>
            <a:pPr lvl="1"/>
            <a:r>
              <a:rPr lang="es-AR" dirty="0" smtClean="0"/>
              <a:t>Inversor</a:t>
            </a:r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93544"/>
            <a:ext cx="4321050" cy="467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Marcador de contenido"/>
          <p:cNvPicPr>
            <a:picLocks noGrp="1"/>
          </p:cNvPicPr>
          <p:nvPr>
            <p:ph sz="half" idx="14"/>
          </p:nvPr>
        </p:nvPicPr>
        <p:blipFill>
          <a:blip r:embed="rId3" cstate="print"/>
          <a:srcRect r="28736" b="20414"/>
          <a:stretch>
            <a:fillRect/>
          </a:stretch>
        </p:blipFill>
        <p:spPr bwMode="auto">
          <a:xfrm>
            <a:off x="467543" y="4221088"/>
            <a:ext cx="34867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pic>
        <p:nvPicPr>
          <p:cNvPr id="6" name="7 Marcador de contenido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1286892" y="282994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88628" y="3628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77678" y="27899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4028" y="362178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36328" y="52283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73636" y="3247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67286" y="49108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572000" y="2564904"/>
            <a:ext cx="4187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por 64 niveles de tensión: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E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ASET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s-AR" dirty="0" smtClean="0"/>
              <a:t>Porque?</a:t>
            </a:r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n-US" i="1" dirty="0" smtClean="0"/>
              <a:t>U</a:t>
            </a:r>
            <a:r>
              <a:rPr lang="es-AR" i="1" dirty="0" err="1" smtClean="0"/>
              <a:t>nico</a:t>
            </a:r>
            <a:r>
              <a:rPr lang="es-AR" i="1" dirty="0" smtClean="0"/>
              <a:t>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5664"/>
            <a:ext cx="5976664" cy="2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Como se produce?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806" y="1600200"/>
            <a:ext cx="30502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960" y="1600200"/>
            <a:ext cx="3696318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2912" y="3933825"/>
            <a:ext cx="2472576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5869" y="3933825"/>
            <a:ext cx="2718499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47249" cy="1468759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  <a:endParaRPr lang="es-AR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542600"/>
            <a:ext cx="4041775" cy="23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415" y="3357563"/>
            <a:ext cx="390740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&lt;Explicar algo del modelo&gt;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18" y="3501008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19" y="3501008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Diseño flash</a:t>
            </a:r>
          </a:p>
          <a:p>
            <a:r>
              <a:rPr lang="es-AR" dirty="0" err="1" smtClean="0"/>
              <a:t>Frec</a:t>
            </a:r>
            <a:r>
              <a:rPr lang="es-AR" dirty="0" smtClean="0"/>
              <a:t> de operación: 100 </a:t>
            </a:r>
            <a:r>
              <a:rPr lang="es-AR" dirty="0" err="1" smtClean="0"/>
              <a:t>Khz</a:t>
            </a:r>
            <a:endParaRPr lang="es-AR" dirty="0" smtClean="0"/>
          </a:p>
          <a:p>
            <a:r>
              <a:rPr lang="es-AR" dirty="0" smtClean="0"/>
              <a:t>Palabra de salida: 6 bits</a:t>
            </a:r>
          </a:p>
          <a:p>
            <a:r>
              <a:rPr lang="es-AR" dirty="0" smtClean="0"/>
              <a:t>&lt;ALGUNA BOLUDEZ MAS&gt;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 (cont.)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&lt;EXPLICAR MAS DETALLADAMENTE CUALES SON LAS PARTES&gt;</a:t>
            </a:r>
            <a:endParaRPr lang="es-AR" dirty="0"/>
          </a:p>
        </p:txBody>
      </p:sp>
      <p:pic>
        <p:nvPicPr>
          <p:cNvPr id="5" name="4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8" y="1916832"/>
            <a:ext cx="338419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Tecnología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392488" cy="4709119"/>
          </a:xfrm>
        </p:spPr>
        <p:txBody>
          <a:bodyPr>
            <a:normAutofit/>
          </a:bodyPr>
          <a:lstStyle/>
          <a:p>
            <a:r>
              <a:rPr lang="es-AR" dirty="0" smtClean="0"/>
              <a:t>MOSIS WAFER ACCEPTANCE TESTS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: T96T (7RF_5LM_MA) </a:t>
            </a:r>
          </a:p>
          <a:p>
            <a:r>
              <a:rPr lang="es-AR" dirty="0" err="1" smtClean="0"/>
              <a:t>Vendor</a:t>
            </a:r>
            <a:r>
              <a:rPr lang="es-AR" dirty="0" smtClean="0"/>
              <a:t>: IBM-BURLINGTON </a:t>
            </a:r>
          </a:p>
          <a:p>
            <a:r>
              <a:rPr lang="es-AR" dirty="0" err="1" smtClean="0"/>
              <a:t>Technology</a:t>
            </a:r>
            <a:r>
              <a:rPr lang="es-AR" dirty="0" smtClean="0"/>
              <a:t>: SCN018 </a:t>
            </a:r>
          </a:p>
          <a:p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dirty="0" err="1" smtClean="0"/>
              <a:t>size</a:t>
            </a:r>
            <a:r>
              <a:rPr lang="es-AR" dirty="0" smtClean="0"/>
              <a:t>: 0.18 </a:t>
            </a:r>
            <a:r>
              <a:rPr lang="es-AR" dirty="0" err="1" smtClean="0"/>
              <a:t>microns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: SKD</a:t>
            </a:r>
            <a:endParaRPr lang="es-AR" dirty="0"/>
          </a:p>
        </p:txBody>
      </p:sp>
      <p:pic>
        <p:nvPicPr>
          <p:cNvPr id="10" name="9 Marcador de contenido" descr="semiconductors_930x30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4377839"/>
            <a:ext cx="4043362" cy="1304310"/>
          </a:xfrm>
        </p:spPr>
      </p:pic>
      <p:pic>
        <p:nvPicPr>
          <p:cNvPr id="13" name="12 Marcador de contenido" descr="ibm1.jp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6732588" y="1961956"/>
            <a:ext cx="1952625" cy="1465651"/>
          </a:xfrm>
        </p:spPr>
      </p:pic>
      <p:pic>
        <p:nvPicPr>
          <p:cNvPr id="15" name="14 Marcador de contenido" descr="MOSIS-Figure3.gif"/>
          <p:cNvPicPr>
            <a:picLocks noGrp="1" noChangeAspect="1"/>
          </p:cNvPicPr>
          <p:nvPr>
            <p:ph sz="half" idx="13"/>
          </p:nvPr>
        </p:nvPicPr>
        <p:blipFill>
          <a:blip r:embed="rId4" cstate="print"/>
          <a:stretch>
            <a:fillRect/>
          </a:stretch>
        </p:blipFill>
        <p:spPr>
          <a:xfrm>
            <a:off x="4764440" y="1600200"/>
            <a:ext cx="1702682" cy="2189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261</TotalTime>
  <Words>308</Words>
  <Application>Microsoft Office PowerPoint</Application>
  <PresentationFormat>Presentación en pantalla (4:3)</PresentationFormat>
  <Paragraphs>71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Inyección de fallas en estructuras analógicas CMOS</vt:lpstr>
      <vt:lpstr>Indice</vt:lpstr>
      <vt:lpstr>ASET: Que es?</vt:lpstr>
      <vt:lpstr>ASET: Como se produce?</vt:lpstr>
      <vt:lpstr>ASET: Porque?</vt:lpstr>
      <vt:lpstr>ASET: Modelo</vt:lpstr>
      <vt:lpstr>DISEÑO: Arquitectura</vt:lpstr>
      <vt:lpstr>DISEÑO: Arquitectura (cont.)</vt:lpstr>
      <vt:lpstr>DISEÑO: Tecnología</vt:lpstr>
      <vt:lpstr>DISEÑO: Etapas</vt:lpstr>
      <vt:lpstr>DISEÑO: Etapas (cont.)</vt:lpstr>
      <vt:lpstr>DISEÑO: Etapas (cont.)</vt:lpstr>
      <vt:lpstr>INYECCIÓN</vt:lpstr>
      <vt:lpstr>INYECCIÓN: Manual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39</cp:revision>
  <dcterms:created xsi:type="dcterms:W3CDTF">2010-08-28T20:09:37Z</dcterms:created>
  <dcterms:modified xsi:type="dcterms:W3CDTF">2010-08-30T19:43:28Z</dcterms:modified>
</cp:coreProperties>
</file>