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 autoAdjust="0"/>
    <p:restoredTop sz="92020" autoAdjust="0"/>
  </p:normalViewPr>
  <p:slideViewPr>
    <p:cSldViewPr>
      <p:cViewPr varScale="1">
        <p:scale>
          <a:sx n="118" d="100"/>
          <a:sy n="118" d="100"/>
        </p:scale>
        <p:origin x="-10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A3627B82-19BB-42F6-8010-B9F581F2E628}">
      <dgm:prSet phldrT="[Texto]"/>
      <dgm:spPr/>
      <dgm:t>
        <a:bodyPr/>
        <a:lstStyle/>
        <a:p>
          <a:r>
            <a:rPr lang="es-AR"/>
            <a:t>DIVISOR RESISTIVO</a:t>
          </a:r>
        </a:p>
      </dgm:t>
    </dgm:pt>
    <dgm:pt modelId="{6BC113EB-BC3A-4EB3-ADBC-7E369FCC53F3}" type="parTrans" cxnId="{A77FC58E-13B0-43FB-8C89-D408DBACA7B5}">
      <dgm:prSet/>
      <dgm:spPr/>
      <dgm:t>
        <a:bodyPr/>
        <a:lstStyle/>
        <a:p>
          <a:endParaRPr lang="es-AR"/>
        </a:p>
      </dgm:t>
    </dgm:pt>
    <dgm:pt modelId="{28E37A47-A472-4DEA-84AC-7B26C7DF563F}" type="sibTrans" cxnId="{A77FC58E-13B0-43FB-8C89-D408DBACA7B5}">
      <dgm:prSet/>
      <dgm:spPr/>
      <dgm:t>
        <a:bodyPr/>
        <a:lstStyle/>
        <a:p>
          <a:endParaRPr lang="es-AR"/>
        </a:p>
      </dgm:t>
    </dgm:pt>
    <dgm:pt modelId="{9E0F7C39-3632-4F87-8948-7D21FB272B5B}">
      <dgm:prSet phldrT="[Texto]"/>
      <dgm:spPr/>
      <dgm:t>
        <a:bodyPr/>
        <a:lstStyle/>
        <a:p>
          <a:r>
            <a:rPr lang="es-AR"/>
            <a:t>COMPARADOR</a:t>
          </a:r>
        </a:p>
      </dgm:t>
    </dgm:pt>
    <dgm:pt modelId="{7BB9BDF5-10C3-4AFB-A740-1ACAB2426CBA}" type="parTrans" cxnId="{E64A3A09-B46E-422A-882D-3B56BBD30B31}">
      <dgm:prSet/>
      <dgm:spPr/>
      <dgm:t>
        <a:bodyPr/>
        <a:lstStyle/>
        <a:p>
          <a:endParaRPr lang="es-AR"/>
        </a:p>
      </dgm:t>
    </dgm:pt>
    <dgm:pt modelId="{32CD18BE-E371-4E70-849B-F7BB07C33DB4}" type="sibTrans" cxnId="{E64A3A09-B46E-422A-882D-3B56BBD30B31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F3679C97-9067-45F6-AD17-236624C3537B}" type="pres">
      <dgm:prSet presAssocID="{A3627B82-19BB-42F6-8010-B9F581F2E628}" presName="vertThree" presStyleCnt="0"/>
      <dgm:spPr/>
      <dgm:t>
        <a:bodyPr/>
        <a:lstStyle/>
        <a:p>
          <a:endParaRPr lang="es-AR"/>
        </a:p>
      </dgm:t>
    </dgm:pt>
    <dgm:pt modelId="{6703DBD5-002B-494B-811C-88092CA77056}" type="pres">
      <dgm:prSet presAssocID="{A3627B82-19BB-42F6-8010-B9F581F2E62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FF89B01-47F0-4D56-A7D2-CD7A8A4D67B1}" type="pres">
      <dgm:prSet presAssocID="{A3627B82-19BB-42F6-8010-B9F581F2E628}" presName="horzThree" presStyleCnt="0"/>
      <dgm:spPr/>
      <dgm:t>
        <a:bodyPr/>
        <a:lstStyle/>
        <a:p>
          <a:endParaRPr lang="es-AR"/>
        </a:p>
      </dgm:t>
    </dgm:pt>
    <dgm:pt modelId="{FE111132-9CB7-41E1-AC97-F0BC3F03343E}" type="pres">
      <dgm:prSet presAssocID="{28E37A47-A472-4DEA-84AC-7B26C7DF563F}" presName="sibSpaceThree" presStyleCnt="0"/>
      <dgm:spPr/>
      <dgm:t>
        <a:bodyPr/>
        <a:lstStyle/>
        <a:p>
          <a:endParaRPr lang="es-AR"/>
        </a:p>
      </dgm:t>
    </dgm:pt>
    <dgm:pt modelId="{459FF5F4-581C-4FB8-9AD1-28681B866663}" type="pres">
      <dgm:prSet presAssocID="{9E0F7C39-3632-4F87-8948-7D21FB272B5B}" presName="vertThree" presStyleCnt="0"/>
      <dgm:spPr/>
      <dgm:t>
        <a:bodyPr/>
        <a:lstStyle/>
        <a:p>
          <a:endParaRPr lang="es-AR"/>
        </a:p>
      </dgm:t>
    </dgm:pt>
    <dgm:pt modelId="{71FB9E89-85B4-426C-9E92-70DA55968B4C}" type="pres">
      <dgm:prSet presAssocID="{9E0F7C39-3632-4F87-8948-7D21FB272B5B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61DD6E7-4540-4D7A-90E4-734F60D8248B}" type="pres">
      <dgm:prSet presAssocID="{9E0F7C39-3632-4F87-8948-7D21FB272B5B}" presName="horzThree" presStyleCnt="0"/>
      <dgm:spPr/>
      <dgm:t>
        <a:bodyPr/>
        <a:lstStyle/>
        <a:p>
          <a:endParaRPr lang="es-AR"/>
        </a:p>
      </dgm:t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EE473DC-9A53-4FDA-A405-BC2E0C6193D9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A77FC58E-13B0-43FB-8C89-D408DBACA7B5}" srcId="{82FC5F13-03F2-42B0-8FC5-91B3F7D20E41}" destId="{A3627B82-19BB-42F6-8010-B9F581F2E628}" srcOrd="0" destOrd="0" parTransId="{6BC113EB-BC3A-4EB3-ADBC-7E369FCC53F3}" sibTransId="{28E37A47-A472-4DEA-84AC-7B26C7DF563F}"/>
    <dgm:cxn modelId="{B6E03D3A-5260-45A9-9FB3-603EA8728DC7}" type="presOf" srcId="{C24630A2-AF00-4F3D-8CCD-40A466DD1268}" destId="{27A8E2C9-ACC0-4C1C-A1B4-FC5118E4D3CD}" srcOrd="0" destOrd="0" presId="urn:microsoft.com/office/officeart/2005/8/layout/hierarchy4"/>
    <dgm:cxn modelId="{DCB239A3-A14F-40EE-A8C7-7336CB3E0820}" type="presOf" srcId="{5F3697D6-9B8A-4FC8-875A-409E783CBA6C}" destId="{AA8642CE-076F-4E21-9169-AEFC3A7958DB}" srcOrd="0" destOrd="0" presId="urn:microsoft.com/office/officeart/2005/8/layout/hierarchy4"/>
    <dgm:cxn modelId="{C846542B-365A-4B0D-9FB8-E6F2D9A5338F}" type="presOf" srcId="{1AE98F1E-E277-4E7C-B37B-2DD87C237351}" destId="{2D0BEDD2-93E1-444F-B15D-F8AE6E00B684}" srcOrd="0" destOrd="0" presId="urn:microsoft.com/office/officeart/2005/8/layout/hierarchy4"/>
    <dgm:cxn modelId="{63DF6A38-72BE-4D41-BF28-5C31922400A6}" type="presOf" srcId="{82FC5F13-03F2-42B0-8FC5-91B3F7D20E41}" destId="{A3022894-5017-4BFC-92F1-859D2AB0615B}" srcOrd="0" destOrd="0" presId="urn:microsoft.com/office/officeart/2005/8/layout/hierarchy4"/>
    <dgm:cxn modelId="{68CD09AC-C7F2-45C8-AF22-0B01C2FEE5FB}" type="presOf" srcId="{44146284-82FF-4A1A-87EA-B2772AC5BFBB}" destId="{9DF2C459-4115-4E2B-AE4B-636AE7505F85}" srcOrd="0" destOrd="0" presId="urn:microsoft.com/office/officeart/2005/8/layout/hierarchy4"/>
    <dgm:cxn modelId="{2FBFAE00-36C4-43B4-B2AF-547E2378ACC1}" type="presOf" srcId="{9E0F7C39-3632-4F87-8948-7D21FB272B5B}" destId="{71FB9E89-85B4-426C-9E92-70DA55968B4C}" srcOrd="0" destOrd="0" presId="urn:microsoft.com/office/officeart/2005/8/layout/hierarchy4"/>
    <dgm:cxn modelId="{6941036D-186A-48E2-812B-417E7688BDE9}" type="presOf" srcId="{A3627B82-19BB-42F6-8010-B9F581F2E628}" destId="{6703DBD5-002B-494B-811C-88092CA77056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E64A3A09-B46E-422A-882D-3B56BBD30B31}" srcId="{82FC5F13-03F2-42B0-8FC5-91B3F7D20E41}" destId="{9E0F7C39-3632-4F87-8948-7D21FB272B5B}" srcOrd="1" destOrd="0" parTransId="{7BB9BDF5-10C3-4AFB-A740-1ACAB2426CBA}" sibTransId="{32CD18BE-E371-4E70-849B-F7BB07C33DB4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472B28E-1CF3-4004-8A6F-99AC2BE34103}" type="presOf" srcId="{90A3BE77-B47D-4CC3-A02C-EF397079DAB2}" destId="{B1C17C2D-F409-45D5-A195-A101C16AA97D}" srcOrd="0" destOrd="0" presId="urn:microsoft.com/office/officeart/2005/8/layout/hierarchy4"/>
    <dgm:cxn modelId="{69EE4854-07F9-4386-8217-53761A09B40A}" type="presParOf" srcId="{B1C17C2D-F409-45D5-A195-A101C16AA97D}" destId="{B90077B6-671E-4BA7-B629-993157133A77}" srcOrd="0" destOrd="0" presId="urn:microsoft.com/office/officeart/2005/8/layout/hierarchy4"/>
    <dgm:cxn modelId="{BC0D6EA7-AD82-4B76-841B-CA05ED1A9A11}" type="presParOf" srcId="{B90077B6-671E-4BA7-B629-993157133A77}" destId="{AA8642CE-076F-4E21-9169-AEFC3A7958DB}" srcOrd="0" destOrd="0" presId="urn:microsoft.com/office/officeart/2005/8/layout/hierarchy4"/>
    <dgm:cxn modelId="{50D592F0-D3F1-41B6-8944-34CF52738375}" type="presParOf" srcId="{B90077B6-671E-4BA7-B629-993157133A77}" destId="{3CA64998-79C4-4E5F-87C9-ABEFFE89D737}" srcOrd="1" destOrd="0" presId="urn:microsoft.com/office/officeart/2005/8/layout/hierarchy4"/>
    <dgm:cxn modelId="{E45F0F78-A755-4D42-B16B-BE2F22C9D2F6}" type="presParOf" srcId="{B90077B6-671E-4BA7-B629-993157133A77}" destId="{2245D860-2C6B-412B-8027-65E0B19ACFF2}" srcOrd="2" destOrd="0" presId="urn:microsoft.com/office/officeart/2005/8/layout/hierarchy4"/>
    <dgm:cxn modelId="{EDDA7EDE-6660-40C2-8B61-A06A0005B1E2}" type="presParOf" srcId="{2245D860-2C6B-412B-8027-65E0B19ACFF2}" destId="{3E20A8BE-133A-47CF-83B9-9AE978690938}" srcOrd="0" destOrd="0" presId="urn:microsoft.com/office/officeart/2005/8/layout/hierarchy4"/>
    <dgm:cxn modelId="{14DB4C54-84F9-4C55-AED2-6F17FE3EABBB}" type="presParOf" srcId="{3E20A8BE-133A-47CF-83B9-9AE978690938}" destId="{A3022894-5017-4BFC-92F1-859D2AB0615B}" srcOrd="0" destOrd="0" presId="urn:microsoft.com/office/officeart/2005/8/layout/hierarchy4"/>
    <dgm:cxn modelId="{5720F374-2218-4455-B14F-8645F3532314}" type="presParOf" srcId="{3E20A8BE-133A-47CF-83B9-9AE978690938}" destId="{581D0262-5E39-4AA9-A6DF-9F899A9331C4}" srcOrd="1" destOrd="0" presId="urn:microsoft.com/office/officeart/2005/8/layout/hierarchy4"/>
    <dgm:cxn modelId="{66C15B41-03EA-44B2-9DBD-E9E25041BE5C}" type="presParOf" srcId="{3E20A8BE-133A-47CF-83B9-9AE978690938}" destId="{A254B675-E461-46D8-BA04-AF1DCBCD2D3B}" srcOrd="2" destOrd="0" presId="urn:microsoft.com/office/officeart/2005/8/layout/hierarchy4"/>
    <dgm:cxn modelId="{05EF7500-334D-41C9-8617-AADC455CCE74}" type="presParOf" srcId="{A254B675-E461-46D8-BA04-AF1DCBCD2D3B}" destId="{F3679C97-9067-45F6-AD17-236624C3537B}" srcOrd="0" destOrd="0" presId="urn:microsoft.com/office/officeart/2005/8/layout/hierarchy4"/>
    <dgm:cxn modelId="{439294EF-93E5-416A-8496-C175C43CA46B}" type="presParOf" srcId="{F3679C97-9067-45F6-AD17-236624C3537B}" destId="{6703DBD5-002B-494B-811C-88092CA77056}" srcOrd="0" destOrd="0" presId="urn:microsoft.com/office/officeart/2005/8/layout/hierarchy4"/>
    <dgm:cxn modelId="{A8D4E8C4-B171-4DA5-A45E-C37B21AD6C1C}" type="presParOf" srcId="{F3679C97-9067-45F6-AD17-236624C3537B}" destId="{FFF89B01-47F0-4D56-A7D2-CD7A8A4D67B1}" srcOrd="1" destOrd="0" presId="urn:microsoft.com/office/officeart/2005/8/layout/hierarchy4"/>
    <dgm:cxn modelId="{DE1435F8-5E57-42A6-A12E-5E497CA7C365}" type="presParOf" srcId="{A254B675-E461-46D8-BA04-AF1DCBCD2D3B}" destId="{FE111132-9CB7-41E1-AC97-F0BC3F03343E}" srcOrd="1" destOrd="0" presId="urn:microsoft.com/office/officeart/2005/8/layout/hierarchy4"/>
    <dgm:cxn modelId="{B26BD46D-6D43-4483-B0CC-116CD8B4AC80}" type="presParOf" srcId="{A254B675-E461-46D8-BA04-AF1DCBCD2D3B}" destId="{459FF5F4-581C-4FB8-9AD1-28681B866663}" srcOrd="2" destOrd="0" presId="urn:microsoft.com/office/officeart/2005/8/layout/hierarchy4"/>
    <dgm:cxn modelId="{A4413A3E-91F5-445A-8F80-247E1B8DBD99}" type="presParOf" srcId="{459FF5F4-581C-4FB8-9AD1-28681B866663}" destId="{71FB9E89-85B4-426C-9E92-70DA55968B4C}" srcOrd="0" destOrd="0" presId="urn:microsoft.com/office/officeart/2005/8/layout/hierarchy4"/>
    <dgm:cxn modelId="{988E760D-3979-41CD-AC49-908EED1F2779}" type="presParOf" srcId="{459FF5F4-581C-4FB8-9AD1-28681B866663}" destId="{F61DD6E7-4540-4D7A-90E4-734F60D8248B}" srcOrd="1" destOrd="0" presId="urn:microsoft.com/office/officeart/2005/8/layout/hierarchy4"/>
    <dgm:cxn modelId="{98AA9D80-5090-4943-B84E-BB87268B2517}" type="presParOf" srcId="{2245D860-2C6B-412B-8027-65E0B19ACFF2}" destId="{848AA526-DCBE-4DF9-A9A0-34DD96DA419D}" srcOrd="1" destOrd="0" presId="urn:microsoft.com/office/officeart/2005/8/layout/hierarchy4"/>
    <dgm:cxn modelId="{F2E52289-4F9C-4E1C-B480-C7BAD6028B3F}" type="presParOf" srcId="{2245D860-2C6B-412B-8027-65E0B19ACFF2}" destId="{5E976C85-575B-42E3-B0E3-9197FD7E04F1}" srcOrd="2" destOrd="0" presId="urn:microsoft.com/office/officeart/2005/8/layout/hierarchy4"/>
    <dgm:cxn modelId="{3F528F7E-02DC-47BF-83FB-33B112E3156B}" type="presParOf" srcId="{5E976C85-575B-42E3-B0E3-9197FD7E04F1}" destId="{27A8E2C9-ACC0-4C1C-A1B4-FC5118E4D3CD}" srcOrd="0" destOrd="0" presId="urn:microsoft.com/office/officeart/2005/8/layout/hierarchy4"/>
    <dgm:cxn modelId="{5F4D3639-3461-4021-9543-0F7AA802EF1F}" type="presParOf" srcId="{5E976C85-575B-42E3-B0E3-9197FD7E04F1}" destId="{BD134D29-993D-49E0-9AD3-8DF9ACCD229B}" srcOrd="1" destOrd="0" presId="urn:microsoft.com/office/officeart/2005/8/layout/hierarchy4"/>
    <dgm:cxn modelId="{9630CC09-EFE3-4D76-9850-716532D77C26}" type="presParOf" srcId="{5E976C85-575B-42E3-B0E3-9197FD7E04F1}" destId="{950D962F-98D4-4E2E-9EDC-622CA1859D92}" srcOrd="2" destOrd="0" presId="urn:microsoft.com/office/officeart/2005/8/layout/hierarchy4"/>
    <dgm:cxn modelId="{272261F7-3A95-4336-AF08-3CD7D0231B0D}" type="presParOf" srcId="{950D962F-98D4-4E2E-9EDC-622CA1859D92}" destId="{4E773025-6A56-4DAE-B09F-CD5EB51D8CF5}" srcOrd="0" destOrd="0" presId="urn:microsoft.com/office/officeart/2005/8/layout/hierarchy4"/>
    <dgm:cxn modelId="{1D0DC994-61ED-40F0-8561-83462C320434}" type="presParOf" srcId="{4E773025-6A56-4DAE-B09F-CD5EB51D8CF5}" destId="{2D0BEDD2-93E1-444F-B15D-F8AE6E00B684}" srcOrd="0" destOrd="0" presId="urn:microsoft.com/office/officeart/2005/8/layout/hierarchy4"/>
    <dgm:cxn modelId="{7CACFB2B-5F42-4689-9EC3-4B074B1923DF}" type="presParOf" srcId="{4E773025-6A56-4DAE-B09F-CD5EB51D8CF5}" destId="{99975524-9E7C-4C02-BE74-E33345EC6DF1}" srcOrd="1" destOrd="0" presId="urn:microsoft.com/office/officeart/2005/8/layout/hierarchy4"/>
    <dgm:cxn modelId="{10115FE6-74BA-4409-AEA2-418D7B29DC31}" type="presParOf" srcId="{4E773025-6A56-4DAE-B09F-CD5EB51D8CF5}" destId="{EF09C306-775A-4B24-9CF9-41380976B8D0}" srcOrd="2" destOrd="0" presId="urn:microsoft.com/office/officeart/2005/8/layout/hierarchy4"/>
    <dgm:cxn modelId="{A2A86B60-4013-4226-AE0A-91F19C9B538A}" type="presParOf" srcId="{EF09C306-775A-4B24-9CF9-41380976B8D0}" destId="{B8369508-1C3E-42EA-B911-EB12B31ABE89}" srcOrd="0" destOrd="0" presId="urn:microsoft.com/office/officeart/2005/8/layout/hierarchy4"/>
    <dgm:cxn modelId="{3224E31C-9749-48F1-919F-3BFB8CEB399F}" type="presParOf" srcId="{B8369508-1C3E-42EA-B911-EB12B31ABE89}" destId="{85EB828F-C976-4C4B-BA1A-17244ACF076A}" srcOrd="0" destOrd="0" presId="urn:microsoft.com/office/officeart/2005/8/layout/hierarchy4"/>
    <dgm:cxn modelId="{1A8AE4FD-1344-4B0E-94BC-7A5D17A424EB}" type="presParOf" srcId="{B8369508-1C3E-42EA-B911-EB12B31ABE89}" destId="{7CA51DFC-9AB6-431C-9C1B-E07D82D66B4E}" srcOrd="1" destOrd="0" presId="urn:microsoft.com/office/officeart/2005/8/layout/hierarchy4"/>
    <dgm:cxn modelId="{BA98C393-49F1-484F-9D13-B03C2F83D862}" type="presParOf" srcId="{EF09C306-775A-4B24-9CF9-41380976B8D0}" destId="{A06018AF-59A4-4F09-8D5B-385DBB3F666A}" srcOrd="1" destOrd="0" presId="urn:microsoft.com/office/officeart/2005/8/layout/hierarchy4"/>
    <dgm:cxn modelId="{4386AECB-1CAB-4332-B3E3-726CBBF908FD}" type="presParOf" srcId="{EF09C306-775A-4B24-9CF9-41380976B8D0}" destId="{B03E35B3-9816-47C8-815A-2E40261CE97F}" srcOrd="2" destOrd="0" presId="urn:microsoft.com/office/officeart/2005/8/layout/hierarchy4"/>
    <dgm:cxn modelId="{CA7A91C7-6C30-49F8-AA80-BE073F599385}" type="presParOf" srcId="{B03E35B3-9816-47C8-815A-2E40261CE97F}" destId="{9DF2C459-4115-4E2B-AE4B-636AE7505F85}" srcOrd="0" destOrd="0" presId="urn:microsoft.com/office/officeart/2005/8/layout/hierarchy4"/>
    <dgm:cxn modelId="{5B045698-2FDC-45A8-9C88-3566C9417020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1799"/>
          <a:ext cx="4035729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1799"/>
        <a:ext cx="4035729" cy="1114323"/>
      </dsp:txXfrm>
    </dsp:sp>
    <dsp:sp modelId="{A3022894-5017-4BFC-92F1-859D2AB0615B}">
      <dsp:nvSpPr>
        <dsp:cNvPr id="0" name=""/>
        <dsp:cNvSpPr/>
      </dsp:nvSpPr>
      <dsp:spPr>
        <a:xfrm>
          <a:off x="1435" y="1170621"/>
          <a:ext cx="1987210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Analógico</a:t>
          </a:r>
        </a:p>
      </dsp:txBody>
      <dsp:txXfrm>
        <a:off x="1435" y="1170621"/>
        <a:ext cx="1987210" cy="1114323"/>
      </dsp:txXfrm>
    </dsp:sp>
    <dsp:sp modelId="{6703DBD5-002B-494B-811C-88092CA77056}">
      <dsp:nvSpPr>
        <dsp:cNvPr id="0" name=""/>
        <dsp:cNvSpPr/>
      </dsp:nvSpPr>
      <dsp:spPr>
        <a:xfrm>
          <a:off x="1435" y="2339442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DIVISOR RESISTIVO</a:t>
          </a:r>
        </a:p>
      </dsp:txBody>
      <dsp:txXfrm>
        <a:off x="1435" y="2339442"/>
        <a:ext cx="973168" cy="1114323"/>
      </dsp:txXfrm>
    </dsp:sp>
    <dsp:sp modelId="{71FB9E89-85B4-426C-9E92-70DA55968B4C}">
      <dsp:nvSpPr>
        <dsp:cNvPr id="0" name=""/>
        <dsp:cNvSpPr/>
      </dsp:nvSpPr>
      <dsp:spPr>
        <a:xfrm>
          <a:off x="1015476" y="2339442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COMPARADOR</a:t>
          </a:r>
        </a:p>
      </dsp:txBody>
      <dsp:txXfrm>
        <a:off x="1015476" y="2339442"/>
        <a:ext cx="973168" cy="1114323"/>
      </dsp:txXfrm>
    </dsp:sp>
    <dsp:sp modelId="{27A8E2C9-ACC0-4C1C-A1B4-FC5118E4D3CD}">
      <dsp:nvSpPr>
        <dsp:cNvPr id="0" name=""/>
        <dsp:cNvSpPr/>
      </dsp:nvSpPr>
      <dsp:spPr>
        <a:xfrm>
          <a:off x="2070391" y="1170621"/>
          <a:ext cx="1966773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Digital</a:t>
          </a:r>
        </a:p>
      </dsp:txBody>
      <dsp:txXfrm>
        <a:off x="2070391" y="1170621"/>
        <a:ext cx="1966773" cy="1114323"/>
      </dsp:txXfrm>
    </dsp:sp>
    <dsp:sp modelId="{2D0BEDD2-93E1-444F-B15D-F8AE6E00B684}">
      <dsp:nvSpPr>
        <dsp:cNvPr id="0" name=""/>
        <dsp:cNvSpPr/>
      </dsp:nvSpPr>
      <dsp:spPr>
        <a:xfrm>
          <a:off x="2070391" y="2339442"/>
          <a:ext cx="1966773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DECODIFICADOR</a:t>
          </a:r>
        </a:p>
      </dsp:txBody>
      <dsp:txXfrm>
        <a:off x="2070391" y="2339442"/>
        <a:ext cx="1966773" cy="1114323"/>
      </dsp:txXfrm>
    </dsp:sp>
    <dsp:sp modelId="{85EB828F-C976-4C4B-BA1A-17244ACF076A}">
      <dsp:nvSpPr>
        <dsp:cNvPr id="0" name=""/>
        <dsp:cNvSpPr/>
      </dsp:nvSpPr>
      <dsp:spPr>
        <a:xfrm>
          <a:off x="2070391" y="3508263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NEGADOR</a:t>
          </a:r>
        </a:p>
      </dsp:txBody>
      <dsp:txXfrm>
        <a:off x="2070391" y="3508263"/>
        <a:ext cx="973168" cy="1114323"/>
      </dsp:txXfrm>
    </dsp:sp>
    <dsp:sp modelId="{9DF2C459-4115-4E2B-AE4B-636AE7505F85}">
      <dsp:nvSpPr>
        <dsp:cNvPr id="0" name=""/>
        <dsp:cNvSpPr/>
      </dsp:nvSpPr>
      <dsp:spPr>
        <a:xfrm>
          <a:off x="3063996" y="3508263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COMPUERTAS NAND</a:t>
          </a:r>
        </a:p>
      </dsp:txBody>
      <dsp:txXfrm>
        <a:off x="3063996" y="3508263"/>
        <a:ext cx="973168" cy="111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  <p:sldLayoutId id="2147483677" r:id="rId14"/>
    <p:sldLayoutId id="2147483679" r:id="rId15"/>
    <p:sldLayoutId id="2147483678" r:id="rId16"/>
    <p:sldLayoutId id="2147483675" r:id="rId17"/>
    <p:sldLayoutId id="2147483676" r:id="rId18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Inyección de fallas en estructuras analógicas CMOS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AR" dirty="0" smtClean="0"/>
              <a:t>Fabricio N. Altamiranda</a:t>
            </a:r>
            <a:endParaRPr lang="es-AR" dirty="0"/>
          </a:p>
          <a:p>
            <a:pPr algn="r"/>
            <a:r>
              <a:rPr lang="es-AR" dirty="0" smtClean="0"/>
              <a:t>Facundo J. Ferrer</a:t>
            </a:r>
          </a:p>
          <a:p>
            <a:endParaRPr lang="es-AR" dirty="0"/>
          </a:p>
        </p:txBody>
      </p:sp>
      <p:pic>
        <p:nvPicPr>
          <p:cNvPr id="2050" name="Picture 2" descr="C:\Users\FABRICIO\Desktop\DSCN6829.JPG"/>
          <p:cNvPicPr>
            <a:picLocks noChangeAspect="1" noChangeArrowheads="1"/>
          </p:cNvPicPr>
          <p:nvPr/>
        </p:nvPicPr>
        <p:blipFill>
          <a:blip r:embed="rId3" cstate="print"/>
          <a:srcRect l="13709" t="18280" r="17743" b="770"/>
          <a:stretch>
            <a:fillRect/>
          </a:stretch>
        </p:blipFill>
        <p:spPr bwMode="auto">
          <a:xfrm>
            <a:off x="0" y="0"/>
            <a:ext cx="3414573" cy="302433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 (cont.)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&lt;EXPLICAR MAS DETALLADAMENTE CUALES SON LAS PARTES&gt;</a:t>
            </a:r>
            <a:endParaRPr lang="es-AR" dirty="0"/>
          </a:p>
        </p:txBody>
      </p:sp>
      <p:pic>
        <p:nvPicPr>
          <p:cNvPr id="5" name="4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8" y="1916832"/>
            <a:ext cx="338419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Tecnología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392488" cy="4709119"/>
          </a:xfrm>
        </p:spPr>
        <p:txBody>
          <a:bodyPr>
            <a:normAutofit/>
          </a:bodyPr>
          <a:lstStyle/>
          <a:p>
            <a:r>
              <a:rPr lang="es-AR" dirty="0" smtClean="0"/>
              <a:t>MOSIS WAFER ACCEPTANCE TESTS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: T96T (7RF_5LM_MA) </a:t>
            </a:r>
          </a:p>
          <a:p>
            <a:r>
              <a:rPr lang="es-AR" dirty="0" err="1" smtClean="0"/>
              <a:t>Vendor</a:t>
            </a:r>
            <a:r>
              <a:rPr lang="es-AR" dirty="0" smtClean="0"/>
              <a:t>: IBM-BURLINGTON </a:t>
            </a:r>
          </a:p>
          <a:p>
            <a:r>
              <a:rPr lang="es-AR" dirty="0" err="1" smtClean="0"/>
              <a:t>Technology</a:t>
            </a:r>
            <a:r>
              <a:rPr lang="es-AR" dirty="0" smtClean="0"/>
              <a:t>: SCN018 </a:t>
            </a:r>
          </a:p>
          <a:p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dirty="0" err="1" smtClean="0"/>
              <a:t>size</a:t>
            </a:r>
            <a:r>
              <a:rPr lang="es-AR" dirty="0" smtClean="0"/>
              <a:t>: 0.18 </a:t>
            </a:r>
            <a:r>
              <a:rPr lang="es-AR" dirty="0" err="1" smtClean="0"/>
              <a:t>microns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: SKD</a:t>
            </a:r>
            <a:endParaRPr lang="es-AR" dirty="0"/>
          </a:p>
        </p:txBody>
      </p:sp>
      <p:pic>
        <p:nvPicPr>
          <p:cNvPr id="10" name="9 Marcador de contenido" descr="semiconductors_930x30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3438" y="4377839"/>
            <a:ext cx="4043362" cy="1304310"/>
          </a:xfrm>
        </p:spPr>
      </p:pic>
      <p:pic>
        <p:nvPicPr>
          <p:cNvPr id="13" name="12 Marcador de contenido" descr="ibm1.jp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6732588" y="1961956"/>
            <a:ext cx="1952625" cy="1465651"/>
          </a:xfrm>
        </p:spPr>
      </p:pic>
      <p:pic>
        <p:nvPicPr>
          <p:cNvPr id="15" name="14 Marcador de contenido" descr="MOSIS-Figure3.gif"/>
          <p:cNvPicPr>
            <a:picLocks noGrp="1" noChangeAspect="1"/>
          </p:cNvPicPr>
          <p:nvPr>
            <p:ph sz="half" idx="13"/>
          </p:nvPr>
        </p:nvPicPr>
        <p:blipFill>
          <a:blip r:embed="rId4" cstate="print"/>
          <a:stretch>
            <a:fillRect/>
          </a:stretch>
        </p:blipFill>
        <p:spPr>
          <a:xfrm>
            <a:off x="4764440" y="1600200"/>
            <a:ext cx="1702682" cy="2189163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s-AR" dirty="0" smtClean="0"/>
              <a:t>Conversor:</a:t>
            </a:r>
          </a:p>
          <a:p>
            <a:pPr lvl="1"/>
            <a:r>
              <a:rPr lang="es-AR" dirty="0" smtClean="0"/>
              <a:t>&lt;DATOS DEL CONVERSOR&gt;</a:t>
            </a:r>
            <a:endParaRPr lang="es-AR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149080"/>
            <a:ext cx="1504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s-AR" dirty="0" smtClean="0"/>
              <a:t>Compuertas: 40 &lt;REVISAR&gt;</a:t>
            </a:r>
          </a:p>
          <a:p>
            <a:pPr lvl="1"/>
            <a:r>
              <a:rPr lang="es-AR" dirty="0" smtClean="0"/>
              <a:t>Transistores: 400</a:t>
            </a:r>
          </a:p>
          <a:p>
            <a:pPr lvl="1"/>
            <a:r>
              <a:rPr lang="es-AR" dirty="0" smtClean="0"/>
              <a:t>Tecnología: CMOS 0.18</a:t>
            </a:r>
            <a:endParaRPr lang="es-AR" dirty="0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5" name="14 Marcador de contenido"/>
          <p:cNvPicPr>
            <a:picLocks noGrp="1"/>
          </p:cNvPicPr>
          <p:nvPr>
            <p:ph sz="half" idx="13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4331216" y="2733680"/>
            <a:ext cx="5018072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NAND</a:t>
            </a:r>
          </a:p>
          <a:p>
            <a:pPr lvl="1"/>
            <a:r>
              <a:rPr lang="es-AR" dirty="0" smtClean="0"/>
              <a:t>2, 3, 4, y 8 entradas</a:t>
            </a:r>
          </a:p>
          <a:p>
            <a:pPr lvl="1"/>
            <a:r>
              <a:rPr lang="es-AR" dirty="0" smtClean="0"/>
              <a:t>Inversor</a:t>
            </a:r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693544"/>
            <a:ext cx="4321050" cy="467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Marcador de contenido"/>
          <p:cNvPicPr>
            <a:picLocks noGrp="1"/>
          </p:cNvPicPr>
          <p:nvPr>
            <p:ph sz="half" idx="14"/>
          </p:nvPr>
        </p:nvPicPr>
        <p:blipFill>
          <a:blip r:embed="rId3" cstate="print"/>
          <a:srcRect r="28736" b="20414"/>
          <a:stretch>
            <a:fillRect/>
          </a:stretch>
        </p:blipFill>
        <p:spPr bwMode="auto">
          <a:xfrm>
            <a:off x="467543" y="4221088"/>
            <a:ext cx="348670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pic>
        <p:nvPicPr>
          <p:cNvPr id="6" name="7 Marcador de contenido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1286892" y="282994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88628" y="36281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77678" y="27899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4028" y="362178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36328" y="52283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73636" y="32471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67286" y="49108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572000" y="2564904"/>
            <a:ext cx="4187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por 64 niveles de tensión: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ES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SEE</a:t>
            </a:r>
            <a:endParaRPr lang="es-AR" dirty="0" smtClean="0"/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</a:t>
            </a:r>
            <a:r>
              <a:rPr lang="es-AR" dirty="0" smtClean="0"/>
              <a:t>?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ASET</a:t>
            </a:r>
            <a:endParaRPr lang="es-AR" dirty="0" smtClean="0"/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n-US" dirty="0" smtClean="0"/>
              <a:t>Porque?</a:t>
            </a:r>
            <a:endParaRPr lang="es-AR" dirty="0" smtClean="0"/>
          </a:p>
          <a:p>
            <a:pPr lvl="1"/>
            <a:r>
              <a:rPr lang="es-AR" dirty="0" smtClean="0"/>
              <a:t>Modelo</a:t>
            </a:r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Arquitectura</a:t>
            </a:r>
          </a:p>
          <a:p>
            <a:pPr lvl="1"/>
            <a:r>
              <a:rPr lang="es-AR" dirty="0" smtClean="0"/>
              <a:t>Tecnología</a:t>
            </a:r>
          </a:p>
          <a:p>
            <a:pPr lvl="1"/>
            <a:r>
              <a:rPr lang="es-AR" dirty="0" smtClean="0"/>
              <a:t>Etapas</a:t>
            </a:r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</a:t>
            </a:r>
            <a:r>
              <a:rPr lang="es-AR" dirty="0" smtClean="0"/>
              <a:t>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s-AR" i="1" dirty="0" smtClean="0"/>
              <a:t>Único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6" name="Picture 2" descr="C:\Users\FABRICIO\Desktop\03_0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37916"/>
            <a:ext cx="4140108" cy="3220084"/>
          </a:xfrm>
          <a:prstGeom prst="rect">
            <a:avLst/>
          </a:prstGeom>
          <a:noFill/>
        </p:spPr>
      </p:pic>
      <p:pic>
        <p:nvPicPr>
          <p:cNvPr id="4098" name="Picture 2" descr="C:\Users\FABRICIO\Desktop\space_computer_s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17032"/>
            <a:ext cx="3816424" cy="2971567"/>
          </a:xfrm>
          <a:prstGeom prst="rect">
            <a:avLst/>
          </a:prstGeom>
          <a:noFill/>
        </p:spPr>
      </p:pic>
      <p:pic>
        <p:nvPicPr>
          <p:cNvPr id="1026" name="Picture 2" descr="C:\Users\FABRICIO\Desktop\Galaxy_15_photo.jpg"/>
          <p:cNvPicPr>
            <a:picLocks noChangeAspect="1" noChangeArrowheads="1"/>
          </p:cNvPicPr>
          <p:nvPr/>
        </p:nvPicPr>
        <p:blipFill>
          <a:blip r:embed="rId4" cstate="print"/>
          <a:srcRect t="3903" b="15173"/>
          <a:stretch>
            <a:fillRect/>
          </a:stretch>
        </p:blipFill>
        <p:spPr bwMode="auto">
          <a:xfrm>
            <a:off x="7956376" y="0"/>
            <a:ext cx="1187624" cy="143622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</a:t>
            </a:r>
            <a:r>
              <a:rPr lang="es-AR" dirty="0" smtClean="0"/>
              <a:t>Como se produce?</a:t>
            </a:r>
            <a:endParaRPr lang="es-AR" dirty="0"/>
          </a:p>
        </p:txBody>
      </p:sp>
      <p:pic>
        <p:nvPicPr>
          <p:cNvPr id="1030" name="Picture 6" descr="C:\Users\FABRICIO\Desktop\solar-wind-NASA.jpg"/>
          <p:cNvPicPr>
            <a:picLocks noChangeAspect="1" noChangeArrowheads="1"/>
          </p:cNvPicPr>
          <p:nvPr/>
        </p:nvPicPr>
        <p:blipFill>
          <a:blip r:embed="rId2" cstate="print"/>
          <a:srcRect r="398"/>
          <a:stretch>
            <a:fillRect/>
          </a:stretch>
        </p:blipFill>
        <p:spPr bwMode="auto">
          <a:xfrm>
            <a:off x="-1" y="1484784"/>
            <a:ext cx="9144001" cy="5373216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l="1047" t="1096" b="2335"/>
          <a:stretch>
            <a:fillRect/>
          </a:stretch>
        </p:blipFill>
        <p:spPr bwMode="auto">
          <a:xfrm>
            <a:off x="2339752" y="1484784"/>
            <a:ext cx="6804248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FABRICIO\Desktop\back_0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84783"/>
            <a:ext cx="9144000" cy="5373217"/>
          </a:xfrm>
          <a:prstGeom prst="rect">
            <a:avLst/>
          </a:prstGeom>
          <a:noFill/>
        </p:spPr>
      </p:pic>
      <p:pic>
        <p:nvPicPr>
          <p:cNvPr id="3" name="Picture 2" descr="C:\Users\FABRICIO\Desktop\800px-Aurora_Boreali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9119" y="0"/>
            <a:ext cx="2154881" cy="1414141"/>
          </a:xfrm>
          <a:prstGeom prst="rect">
            <a:avLst/>
          </a:prstGeom>
          <a:noFill/>
        </p:spPr>
      </p:pic>
      <p:pic>
        <p:nvPicPr>
          <p:cNvPr id="2051" name="Picture 3" descr="C:\Users\FABRICIO\Desktop\Polarlicht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1772816"/>
            <a:ext cx="7092280" cy="46212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7 Flecha a la derecha con bandas"/>
          <p:cNvSpPr/>
          <p:nvPr/>
        </p:nvSpPr>
        <p:spPr>
          <a:xfrm rot="1768508">
            <a:off x="1012651" y="2252954"/>
            <a:ext cx="1346813" cy="52113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Efecto en Semiconductores</a:t>
            </a:r>
            <a:endParaRPr lang="es-A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 l="4969" t="10488" r="4339" b="7703"/>
          <a:stretch>
            <a:fillRect/>
          </a:stretch>
        </p:blipFill>
        <p:spPr bwMode="auto">
          <a:xfrm>
            <a:off x="3563888" y="1556792"/>
            <a:ext cx="5256584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91" y="1556792"/>
            <a:ext cx="303585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8" name="7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861048"/>
            <a:ext cx="3080989" cy="272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SEE: </a:t>
            </a:r>
            <a:r>
              <a:rPr lang="en-US" dirty="0" err="1" smtClean="0"/>
              <a:t>Clasificación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3682753" cy="221544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endParaRPr lang="en-US" dirty="0" smtClean="0"/>
          </a:p>
          <a:p>
            <a:pPr lvl="1"/>
            <a:r>
              <a:rPr lang="en-US" dirty="0" err="1" smtClean="0"/>
              <a:t>Iones</a:t>
            </a:r>
            <a:r>
              <a:rPr lang="en-US" dirty="0" smtClean="0"/>
              <a:t> </a:t>
            </a:r>
            <a:r>
              <a:rPr lang="en-US" dirty="0" err="1" smtClean="0"/>
              <a:t>Pesados</a:t>
            </a:r>
            <a:r>
              <a:rPr lang="en-US" dirty="0" smtClean="0"/>
              <a:t> (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atomico</a:t>
            </a:r>
            <a:r>
              <a:rPr lang="en-US" dirty="0" smtClean="0"/>
              <a:t> mayor a 2).</a:t>
            </a:r>
          </a:p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Indirecta</a:t>
            </a:r>
            <a:endParaRPr lang="en-US" dirty="0" smtClean="0"/>
          </a:p>
          <a:p>
            <a:pPr lvl="1"/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Ligeras</a:t>
            </a:r>
            <a:r>
              <a:rPr lang="en-US" dirty="0" smtClean="0"/>
              <a:t> (</a:t>
            </a:r>
            <a:r>
              <a:rPr lang="en-US" dirty="0" err="1" smtClean="0"/>
              <a:t>protones</a:t>
            </a:r>
            <a:r>
              <a:rPr lang="en-US" dirty="0" smtClean="0"/>
              <a:t>, </a:t>
            </a:r>
            <a:r>
              <a:rPr lang="en-US" dirty="0" err="1" smtClean="0"/>
              <a:t>electrones</a:t>
            </a:r>
            <a:r>
              <a:rPr lang="en-US" dirty="0" smtClean="0"/>
              <a:t>, </a:t>
            </a:r>
            <a:r>
              <a:rPr lang="en-US" dirty="0" err="1" smtClean="0"/>
              <a:t>neutrones</a:t>
            </a:r>
            <a:r>
              <a:rPr lang="en-US" dirty="0" smtClean="0"/>
              <a:t> o </a:t>
            </a:r>
            <a:r>
              <a:rPr lang="en-US" dirty="0" err="1" smtClean="0"/>
              <a:t>iones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Desencadenamiento</a:t>
            </a:r>
            <a:r>
              <a:rPr lang="en-US" dirty="0" smtClean="0"/>
              <a:t> de </a:t>
            </a:r>
            <a:r>
              <a:rPr lang="en-US" dirty="0" err="1" smtClean="0"/>
              <a:t>reacciones</a:t>
            </a:r>
            <a:r>
              <a:rPr lang="en-US" dirty="0" smtClean="0"/>
              <a:t> </a:t>
            </a:r>
            <a:r>
              <a:rPr lang="en-US" dirty="0" err="1" smtClean="0"/>
              <a:t>nucleares</a:t>
            </a:r>
            <a:r>
              <a:rPr lang="en-U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6" y="3933056"/>
            <a:ext cx="8291264" cy="21931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 Event Upset (SEU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Transitorios</a:t>
            </a:r>
            <a:r>
              <a:rPr lang="en-US" dirty="0" smtClean="0"/>
              <a:t>, no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MSB (Multiple Bits), SEFI (Functionality Interrupt).</a:t>
            </a:r>
            <a:endParaRPr lang="en-US" dirty="0" smtClean="0"/>
          </a:p>
          <a:p>
            <a:r>
              <a:rPr lang="en-US" dirty="0" smtClean="0"/>
              <a:t>Single Event </a:t>
            </a:r>
            <a:r>
              <a:rPr lang="en-US" dirty="0" smtClean="0"/>
              <a:t>Latch-up </a:t>
            </a:r>
            <a:r>
              <a:rPr lang="en-US" dirty="0" smtClean="0"/>
              <a:t>(SEL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fisicos</a:t>
            </a:r>
            <a:r>
              <a:rPr lang="en-US" dirty="0" smtClean="0"/>
              <a:t>,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Single Event Burnout (SEB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permanentes</a:t>
            </a:r>
            <a:r>
              <a:rPr lang="en-US" dirty="0" smtClean="0"/>
              <a:t>, </a:t>
            </a:r>
            <a:r>
              <a:rPr lang="en-US" dirty="0" err="1" smtClean="0"/>
              <a:t>destruccion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SEGR (Gate Rupture)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556792"/>
            <a:ext cx="4824536" cy="1981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</a:t>
            </a:r>
            <a:r>
              <a:rPr lang="es-AR" dirty="0" smtClean="0"/>
              <a:t>Porque el análisis?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147249" cy="1468759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  <a:endParaRPr lang="es-AR" dirty="0"/>
          </a:p>
        </p:txBody>
      </p:sp>
      <p:pic>
        <p:nvPicPr>
          <p:cNvPr id="3075" name="Picture 3" descr="C:\Users\FABRICIO\Desktop\iStock_000002553581X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45631"/>
            <a:ext cx="4416495" cy="3312369"/>
          </a:xfrm>
          <a:prstGeom prst="rect">
            <a:avLst/>
          </a:prstGeom>
          <a:noFill/>
        </p:spPr>
      </p:pic>
      <p:sp>
        <p:nvSpPr>
          <p:cNvPr id="6" name="5 Marcador de contenido"/>
          <p:cNvSpPr>
            <a:spLocks noGrp="1"/>
          </p:cNvSpPr>
          <p:nvPr>
            <p:ph sz="half" idx="14"/>
          </p:nvPr>
        </p:nvSpPr>
        <p:spPr>
          <a:xfrm>
            <a:off x="4644008" y="3933056"/>
            <a:ext cx="4042792" cy="2188839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5842993" cy="2044823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Modelo Exponencial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Mayor 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.</a:t>
            </a:r>
            <a:endParaRPr lang="es-AR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Trapezoidal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difusión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 de </a:t>
            </a:r>
            <a:r>
              <a:rPr lang="en-US" dirty="0" err="1" smtClean="0"/>
              <a:t>perturbación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.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77072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077072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t="3681"/>
          <a:stretch>
            <a:fillRect/>
          </a:stretch>
        </p:blipFill>
        <p:spPr bwMode="auto">
          <a:xfrm>
            <a:off x="6300192" y="1484784"/>
            <a:ext cx="2843808" cy="242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Diseño flash</a:t>
            </a:r>
          </a:p>
          <a:p>
            <a:r>
              <a:rPr lang="es-AR" dirty="0" err="1" smtClean="0"/>
              <a:t>Frec</a:t>
            </a:r>
            <a:r>
              <a:rPr lang="es-AR" dirty="0" smtClean="0"/>
              <a:t> de operación: 100 </a:t>
            </a:r>
            <a:r>
              <a:rPr lang="es-AR" dirty="0" err="1" smtClean="0"/>
              <a:t>Khz</a:t>
            </a:r>
            <a:endParaRPr lang="es-AR" dirty="0" smtClean="0"/>
          </a:p>
          <a:p>
            <a:r>
              <a:rPr lang="es-AR" dirty="0" smtClean="0"/>
              <a:t>Palabra de salida: 6 bits</a:t>
            </a:r>
          </a:p>
          <a:p>
            <a:r>
              <a:rPr lang="es-AR" dirty="0" smtClean="0"/>
              <a:t>&lt;ALGUNA BOLUDEZ MAS&gt;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743</TotalTime>
  <Words>423</Words>
  <Application>Microsoft Office PowerPoint</Application>
  <PresentationFormat>Presentación en pantalla (4:3)</PresentationFormat>
  <Paragraphs>94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Módulo</vt:lpstr>
      <vt:lpstr>Inyección de fallas en estructuras analógicas CMOS</vt:lpstr>
      <vt:lpstr>Indice</vt:lpstr>
      <vt:lpstr>SEE: Que es?</vt:lpstr>
      <vt:lpstr>SEE: Como se produce?</vt:lpstr>
      <vt:lpstr>SEE: Efecto en Semiconductores</vt:lpstr>
      <vt:lpstr>SEE: Clasificación</vt:lpstr>
      <vt:lpstr>ASET: Porque el análisis?</vt:lpstr>
      <vt:lpstr>ASET: Modelo</vt:lpstr>
      <vt:lpstr>DISEÑO: Arquitectura</vt:lpstr>
      <vt:lpstr>DISEÑO: Arquitectura (cont.)</vt:lpstr>
      <vt:lpstr>DISEÑO: Tecnología</vt:lpstr>
      <vt:lpstr>DISEÑO: Etapas</vt:lpstr>
      <vt:lpstr>DISEÑO: Etapas (cont.)</vt:lpstr>
      <vt:lpstr>DISEÑO: Etapas (cont.)</vt:lpstr>
      <vt:lpstr>INYECCIÓN</vt:lpstr>
      <vt:lpstr>INYECCIÓN: Manual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70</cp:revision>
  <dcterms:created xsi:type="dcterms:W3CDTF">2010-08-28T20:09:37Z</dcterms:created>
  <dcterms:modified xsi:type="dcterms:W3CDTF">2010-08-30T22:09:29Z</dcterms:modified>
</cp:coreProperties>
</file>