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5390" autoAdjust="0"/>
  </p:normalViewPr>
  <p:slideViewPr>
    <p:cSldViewPr>
      <p:cViewPr varScale="1">
        <p:scale>
          <a:sx n="79" d="100"/>
          <a:sy n="79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C5FBEFF0-E813-4ECB-B1CF-8FA6B0F27A74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0E3A33A2-D405-4785-84A7-C242109E3B68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4294967295"/>
          </p:nvPr>
        </p:nvGraphicFramePr>
        <p:xfrm>
          <a:off x="863600" y="2636838"/>
          <a:ext cx="82804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4294967295"/>
          </p:nvPr>
        </p:nvGraphicFramePr>
        <p:xfrm>
          <a:off x="863600" y="2636838"/>
          <a:ext cx="82804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28801"/>
            <a:ext cx="40324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33056"/>
            <a:ext cx="39604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933056"/>
            <a:ext cx="4104456" cy="26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1.315V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825"/>
            <a:ext cx="3960440" cy="26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2054" name="Picture 6" descr="C:\Users\FACUND~1\AppData\Local\Temp\msohtmlclip1\01\clip_image00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8801"/>
            <a:ext cx="4089436" cy="2160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1.625V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775"/>
            <a:ext cx="410445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825"/>
            <a:ext cx="396044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4294967295"/>
          </p:nvPr>
        </p:nvGraphicFramePr>
        <p:xfrm>
          <a:off x="863600" y="2636838"/>
          <a:ext cx="82804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2444</TotalTime>
  <Words>393</Words>
  <Application>Microsoft Office PowerPoint</Application>
  <PresentationFormat>Presentación en pantalla (4:3)</PresentationFormat>
  <Paragraphs>90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INYECCIÓN</vt:lpstr>
      <vt:lpstr>INYECCIÓN: Manual</vt:lpstr>
      <vt:lpstr>INYECCIÓN: Manual (cont.)</vt:lpstr>
      <vt:lpstr>INYECCIÓN: Manual (cont.)</vt:lpstr>
      <vt:lpstr>INYECCIÓN: Manual (cont.)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105</cp:revision>
  <dcterms:created xsi:type="dcterms:W3CDTF">2010-08-28T20:09:37Z</dcterms:created>
  <dcterms:modified xsi:type="dcterms:W3CDTF">2010-09-03T00:28:54Z</dcterms:modified>
</cp:coreProperties>
</file>