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5.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24.xml" ContentType="application/vnd.openxmlformats-officedocument.presentationml.slide+xml"/>
  <Override PartName="/ppt/slides/slide67.xml" ContentType="application/vnd.openxmlformats-officedocument.presentationml.slide+xml"/>
  <Override PartName="/ppt/slides/slide69.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notesMasterIdLst>
    <p:notesMasterId r:id="rId76"/>
  </p:notesMasterIdLst>
  <p:sldIdLst>
    <p:sldId id="256" r:id="rId2"/>
    <p:sldId id="258" r:id="rId3"/>
    <p:sldId id="260" r:id="rId4"/>
    <p:sldId id="259" r:id="rId5"/>
    <p:sldId id="337" r:id="rId6"/>
    <p:sldId id="261" r:id="rId7"/>
    <p:sldId id="262" r:id="rId8"/>
    <p:sldId id="264" r:id="rId9"/>
    <p:sldId id="265" r:id="rId10"/>
    <p:sldId id="266" r:id="rId11"/>
    <p:sldId id="267" r:id="rId12"/>
    <p:sldId id="268" r:id="rId13"/>
    <p:sldId id="269" r:id="rId14"/>
    <p:sldId id="271" r:id="rId15"/>
    <p:sldId id="272" r:id="rId16"/>
    <p:sldId id="270" r:id="rId17"/>
    <p:sldId id="273" r:id="rId18"/>
    <p:sldId id="338" r:id="rId19"/>
    <p:sldId id="274" r:id="rId20"/>
    <p:sldId id="275" r:id="rId21"/>
    <p:sldId id="276" r:id="rId22"/>
    <p:sldId id="277" r:id="rId23"/>
    <p:sldId id="279" r:id="rId24"/>
    <p:sldId id="282" r:id="rId25"/>
    <p:sldId id="283" r:id="rId26"/>
    <p:sldId id="284" r:id="rId27"/>
    <p:sldId id="285" r:id="rId28"/>
    <p:sldId id="286" r:id="rId29"/>
    <p:sldId id="287" r:id="rId30"/>
    <p:sldId id="288" r:id="rId31"/>
    <p:sldId id="289" r:id="rId32"/>
    <p:sldId id="290" r:id="rId33"/>
    <p:sldId id="291" r:id="rId34"/>
    <p:sldId id="292" r:id="rId35"/>
    <p:sldId id="294" r:id="rId36"/>
    <p:sldId id="293" r:id="rId37"/>
    <p:sldId id="295" r:id="rId38"/>
    <p:sldId id="296" r:id="rId39"/>
    <p:sldId id="297" r:id="rId40"/>
    <p:sldId id="299" r:id="rId41"/>
    <p:sldId id="300" r:id="rId42"/>
    <p:sldId id="301" r:id="rId43"/>
    <p:sldId id="303" r:id="rId44"/>
    <p:sldId id="304" r:id="rId45"/>
    <p:sldId id="305" r:id="rId46"/>
    <p:sldId id="306" r:id="rId47"/>
    <p:sldId id="307" r:id="rId48"/>
    <p:sldId id="308" r:id="rId49"/>
    <p:sldId id="311" r:id="rId50"/>
    <p:sldId id="312" r:id="rId51"/>
    <p:sldId id="313" r:id="rId52"/>
    <p:sldId id="314" r:id="rId53"/>
    <p:sldId id="315" r:id="rId54"/>
    <p:sldId id="316" r:id="rId55"/>
    <p:sldId id="317" r:id="rId56"/>
    <p:sldId id="318" r:id="rId57"/>
    <p:sldId id="319" r:id="rId58"/>
    <p:sldId id="339" r:id="rId59"/>
    <p:sldId id="320" r:id="rId60"/>
    <p:sldId id="321" r:id="rId61"/>
    <p:sldId id="322"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0" d="100"/>
          <a:sy n="70" d="100"/>
        </p:scale>
        <p:origin x="132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body"/>
          </p:nvPr>
        </p:nvSpPr>
        <p:spPr>
          <a:xfrm>
            <a:off x="777240" y="4777560"/>
            <a:ext cx="6217560" cy="4525920"/>
          </a:xfrm>
          <a:prstGeom prst="rect">
            <a:avLst/>
          </a:prstGeom>
        </p:spPr>
        <p:txBody>
          <a:bodyPr lIns="0" tIns="0" rIns="0" bIns="0"/>
          <a:lstStyle/>
          <a:p>
            <a:r>
              <a:rPr lang="es-BO" sz="2000">
                <a:latin typeface="Arial"/>
              </a:rPr>
              <a:t>Click to edit the notes format</a:t>
            </a:r>
            <a:endParaRPr/>
          </a:p>
        </p:txBody>
      </p:sp>
      <p:sp>
        <p:nvSpPr>
          <p:cNvPr id="83" name="PlaceHolder 2"/>
          <p:cNvSpPr>
            <a:spLocks noGrp="1"/>
          </p:cNvSpPr>
          <p:nvPr>
            <p:ph type="hdr"/>
          </p:nvPr>
        </p:nvSpPr>
        <p:spPr>
          <a:xfrm>
            <a:off x="0" y="0"/>
            <a:ext cx="3372840" cy="502560"/>
          </a:xfrm>
          <a:prstGeom prst="rect">
            <a:avLst/>
          </a:prstGeom>
        </p:spPr>
        <p:txBody>
          <a:bodyPr lIns="0" tIns="0" rIns="0" bIns="0"/>
          <a:lstStyle/>
          <a:p>
            <a:r>
              <a:rPr lang="es-BO" sz="1400">
                <a:latin typeface="Times New Roman"/>
              </a:rPr>
              <a:t>&lt;header&gt;</a:t>
            </a:r>
            <a:endParaRPr/>
          </a:p>
        </p:txBody>
      </p:sp>
      <p:sp>
        <p:nvSpPr>
          <p:cNvPr id="84" name="PlaceHolder 3"/>
          <p:cNvSpPr>
            <a:spLocks noGrp="1"/>
          </p:cNvSpPr>
          <p:nvPr>
            <p:ph type="dt"/>
          </p:nvPr>
        </p:nvSpPr>
        <p:spPr>
          <a:xfrm>
            <a:off x="4399200" y="0"/>
            <a:ext cx="3372840" cy="502560"/>
          </a:xfrm>
          <a:prstGeom prst="rect">
            <a:avLst/>
          </a:prstGeom>
        </p:spPr>
        <p:txBody>
          <a:bodyPr lIns="0" tIns="0" rIns="0" bIns="0"/>
          <a:lstStyle/>
          <a:p>
            <a:pPr algn="r"/>
            <a:r>
              <a:rPr lang="es-BO" sz="1400">
                <a:latin typeface="Times New Roman"/>
              </a:rPr>
              <a:t>&lt;date/time&gt;</a:t>
            </a:r>
            <a:endParaRPr/>
          </a:p>
        </p:txBody>
      </p:sp>
      <p:sp>
        <p:nvSpPr>
          <p:cNvPr id="85" name="PlaceHolder 4"/>
          <p:cNvSpPr>
            <a:spLocks noGrp="1"/>
          </p:cNvSpPr>
          <p:nvPr>
            <p:ph type="ftr"/>
          </p:nvPr>
        </p:nvSpPr>
        <p:spPr>
          <a:xfrm>
            <a:off x="0" y="9555480"/>
            <a:ext cx="3372840" cy="502560"/>
          </a:xfrm>
          <a:prstGeom prst="rect">
            <a:avLst/>
          </a:prstGeom>
        </p:spPr>
        <p:txBody>
          <a:bodyPr lIns="0" tIns="0" rIns="0" bIns="0" anchor="b"/>
          <a:lstStyle/>
          <a:p>
            <a:r>
              <a:rPr lang="es-BO" sz="1400">
                <a:latin typeface="Times New Roman"/>
              </a:rPr>
              <a:t>&lt;footer&gt;</a:t>
            </a:r>
            <a:endParaRPr/>
          </a:p>
        </p:txBody>
      </p:sp>
      <p:sp>
        <p:nvSpPr>
          <p:cNvPr id="86" name="PlaceHolder 5"/>
          <p:cNvSpPr>
            <a:spLocks noGrp="1"/>
          </p:cNvSpPr>
          <p:nvPr>
            <p:ph type="sldNum"/>
          </p:nvPr>
        </p:nvSpPr>
        <p:spPr>
          <a:xfrm>
            <a:off x="4399200" y="9555480"/>
            <a:ext cx="3372840" cy="502560"/>
          </a:xfrm>
          <a:prstGeom prst="rect">
            <a:avLst/>
          </a:prstGeom>
        </p:spPr>
        <p:txBody>
          <a:bodyPr lIns="0" tIns="0" rIns="0" bIns="0" anchor="b"/>
          <a:lstStyle/>
          <a:p>
            <a:pPr algn="r"/>
            <a:fld id="{928655CF-9672-4FB9-B7CE-FDC4CA0DB4FE}" type="slidenum">
              <a:rPr lang="es-BO" sz="1400">
                <a:latin typeface="Times New Roman"/>
              </a:rPr>
              <a:pPr algn="r"/>
              <a:t>‹Nº›</a:t>
            </a:fld>
            <a:endParaRPr/>
          </a:p>
        </p:txBody>
      </p:sp>
    </p:spTree>
    <p:extLst>
      <p:ext uri="{BB962C8B-B14F-4D97-AF65-F5344CB8AC3E}">
        <p14:creationId xmlns:p14="http://schemas.microsoft.com/office/powerpoint/2010/main" val="3351573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PlaceHolder 1"/>
          <p:cNvSpPr>
            <a:spLocks noGrp="1"/>
          </p:cNvSpPr>
          <p:nvPr>
            <p:ph type="body"/>
          </p:nvPr>
        </p:nvSpPr>
        <p:spPr>
          <a:xfrm>
            <a:off x="685800" y="4343400"/>
            <a:ext cx="5486040" cy="4114440"/>
          </a:xfrm>
          <a:prstGeom prst="rect">
            <a:avLst/>
          </a:prstGeom>
        </p:spPr>
        <p:txBody>
          <a:bodyPr/>
          <a:lstStyle/>
          <a:p>
            <a:endParaRPr/>
          </a:p>
        </p:txBody>
      </p:sp>
      <p:sp>
        <p:nvSpPr>
          <p:cNvPr id="404" name="TextShape 2"/>
          <p:cNvSpPr txBox="1"/>
          <p:nvPr/>
        </p:nvSpPr>
        <p:spPr>
          <a:xfrm>
            <a:off x="3884760" y="8685360"/>
            <a:ext cx="2971440" cy="456840"/>
          </a:xfrm>
          <a:prstGeom prst="rect">
            <a:avLst/>
          </a:prstGeom>
          <a:noFill/>
          <a:ln>
            <a:noFill/>
          </a:ln>
        </p:spPr>
        <p:txBody>
          <a:bodyPr anchor="b"/>
          <a:lstStyle/>
          <a:p>
            <a:pPr algn="r">
              <a:lnSpc>
                <a:spcPct val="100000"/>
              </a:lnSpc>
            </a:pPr>
            <a:fld id="{D4E0EAA8-AE09-40F8-986E-FC1DECBC41F7}" type="slidenum">
              <a:rPr lang="es-BO" sz="1200" strike="noStrike">
                <a:solidFill>
                  <a:srgbClr val="000000"/>
                </a:solidFill>
                <a:latin typeface="Arial"/>
                <a:ea typeface="ＭＳ Ｐゴシック"/>
              </a:rPr>
              <a:pPr algn="r">
                <a:lnSpc>
                  <a:spcPct val="100000"/>
                </a:lnSpc>
              </a:pPr>
              <a:t>1</a:t>
            </a:fld>
            <a:endParaRPr/>
          </a:p>
        </p:txBody>
      </p:sp>
    </p:spTree>
    <p:extLst>
      <p:ext uri="{BB962C8B-B14F-4D97-AF65-F5344CB8AC3E}">
        <p14:creationId xmlns:p14="http://schemas.microsoft.com/office/powerpoint/2010/main" val="2925419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pPr>
              <a:lnSpc>
                <a:spcPct val="100000"/>
              </a:lnSpc>
            </a:pPr>
            <a:r>
              <a:rPr lang="es-BO" sz="1200" strike="noStrike" smtClean="0">
                <a:solidFill>
                  <a:srgbClr val="8B8B8B"/>
                </a:solidFill>
                <a:latin typeface="Calibri"/>
              </a:rPr>
              <a:t>3/05/16</a:t>
            </a:r>
            <a:endParaRPr lang="es-BO"/>
          </a:p>
        </p:txBody>
      </p:sp>
      <p:sp>
        <p:nvSpPr>
          <p:cNvPr id="17" name="16 Marcador de pie de página"/>
          <p:cNvSpPr>
            <a:spLocks noGrp="1"/>
          </p:cNvSpPr>
          <p:nvPr>
            <p:ph type="ftr" sz="quarter" idx="11"/>
          </p:nvPr>
        </p:nvSpPr>
        <p:spPr bwMode="auto">
          <a:xfrm rot="5400000">
            <a:off x="7077269" y="4181669"/>
            <a:ext cx="3657600" cy="384048"/>
          </a:xfrm>
        </p:spPr>
        <p:txBody>
          <a:bodyPr/>
          <a:lstStyle/>
          <a:p>
            <a:pPr algn="ctr">
              <a:lnSpc>
                <a:spcPct val="100000"/>
              </a:lnSpc>
            </a:pPr>
            <a:r>
              <a:rPr lang="es-BO" sz="1200" strike="noStrike" smtClean="0">
                <a:solidFill>
                  <a:srgbClr val="8B8B8B"/>
                </a:solidFill>
                <a:latin typeface="Calibri"/>
              </a:rPr>
              <a:t>Chapter 4 Requirements engineering</a:t>
            </a:r>
            <a:endParaRPr lang="es-BO"/>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pPr algn="r">
              <a:lnSpc>
                <a:spcPct val="100000"/>
              </a:lnSpc>
            </a:pPr>
            <a:fld id="{3BB1C3D0-5B6B-4A85-99CD-EF2B0E8BCC14}" type="slidenum">
              <a:rPr lang="es-BO" sz="1200" strike="noStrike" smtClean="0">
                <a:solidFill>
                  <a:srgbClr val="8B8B8B"/>
                </a:solidFill>
                <a:latin typeface="Calibri"/>
              </a:rPr>
              <a:pPr algn="r">
                <a:lnSpc>
                  <a:spcPct val="100000"/>
                </a:lnSpc>
              </a:pPr>
              <a:t>‹Nº›</a:t>
            </a:fld>
            <a:endParaRPr lang="es-BO"/>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pPr>
              <a:lnSpc>
                <a:spcPct val="100000"/>
              </a:lnSpc>
            </a:pPr>
            <a:r>
              <a:rPr lang="es-BO" sz="1200" strike="noStrike" smtClean="0">
                <a:solidFill>
                  <a:srgbClr val="8B8B8B"/>
                </a:solidFill>
                <a:latin typeface="Calibri"/>
              </a:rPr>
              <a:t>3/05/16</a:t>
            </a:r>
            <a:endParaRPr lang="es-BO"/>
          </a:p>
        </p:txBody>
      </p:sp>
      <p:sp>
        <p:nvSpPr>
          <p:cNvPr id="5" name="4 Marcador de pie de página"/>
          <p:cNvSpPr>
            <a:spLocks noGrp="1"/>
          </p:cNvSpPr>
          <p:nvPr>
            <p:ph type="ftr" sz="quarter" idx="11"/>
          </p:nvPr>
        </p:nvSpPr>
        <p:spPr/>
        <p:txBody>
          <a:bodyPr/>
          <a:lstStyle/>
          <a:p>
            <a:pPr algn="ctr">
              <a:lnSpc>
                <a:spcPct val="100000"/>
              </a:lnSpc>
            </a:pPr>
            <a:r>
              <a:rPr lang="es-BO" sz="1200" strike="noStrike" smtClean="0">
                <a:solidFill>
                  <a:srgbClr val="8B8B8B"/>
                </a:solidFill>
                <a:latin typeface="Calibri"/>
              </a:rPr>
              <a:t>Chapter 4 Requirements engineering</a:t>
            </a:r>
            <a:endParaRPr lang="es-BO"/>
          </a:p>
        </p:txBody>
      </p:sp>
      <p:sp>
        <p:nvSpPr>
          <p:cNvPr id="6" name="5 Marcador de número de diapositiva"/>
          <p:cNvSpPr>
            <a:spLocks noGrp="1"/>
          </p:cNvSpPr>
          <p:nvPr>
            <p:ph type="sldNum" sz="quarter" idx="12"/>
          </p:nvPr>
        </p:nvSpPr>
        <p:spPr/>
        <p:txBody>
          <a:bodyPr/>
          <a:lstStyle/>
          <a:p>
            <a:pPr algn="r">
              <a:lnSpc>
                <a:spcPct val="100000"/>
              </a:lnSpc>
            </a:pPr>
            <a:fld id="{3BB1C3D0-5B6B-4A85-99CD-EF2B0E8BCC14}" type="slidenum">
              <a:rPr lang="es-BO" sz="1200" strike="noStrike" smtClean="0">
                <a:solidFill>
                  <a:srgbClr val="8B8B8B"/>
                </a:solidFill>
                <a:latin typeface="Calibri"/>
              </a:rPr>
              <a:pPr algn="r">
                <a:lnSpc>
                  <a:spcPct val="100000"/>
                </a:lnSpc>
              </a:pPr>
              <a:t>‹Nº›</a:t>
            </a:fld>
            <a:endParaRPr lang="es-B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pPr>
              <a:lnSpc>
                <a:spcPct val="100000"/>
              </a:lnSpc>
            </a:pPr>
            <a:r>
              <a:rPr lang="es-BO" sz="1200" strike="noStrike" smtClean="0">
                <a:solidFill>
                  <a:srgbClr val="8B8B8B"/>
                </a:solidFill>
                <a:latin typeface="Calibri"/>
              </a:rPr>
              <a:t>3/05/16</a:t>
            </a:r>
            <a:endParaRPr lang="es-BO"/>
          </a:p>
        </p:txBody>
      </p:sp>
      <p:sp>
        <p:nvSpPr>
          <p:cNvPr id="5" name="4 Marcador de pie de página"/>
          <p:cNvSpPr>
            <a:spLocks noGrp="1"/>
          </p:cNvSpPr>
          <p:nvPr>
            <p:ph type="ftr" sz="quarter" idx="11"/>
          </p:nvPr>
        </p:nvSpPr>
        <p:spPr/>
        <p:txBody>
          <a:bodyPr/>
          <a:lstStyle/>
          <a:p>
            <a:pPr algn="ctr">
              <a:lnSpc>
                <a:spcPct val="100000"/>
              </a:lnSpc>
            </a:pPr>
            <a:r>
              <a:rPr lang="es-BO" sz="1200" strike="noStrike" smtClean="0">
                <a:solidFill>
                  <a:srgbClr val="8B8B8B"/>
                </a:solidFill>
                <a:latin typeface="Calibri"/>
              </a:rPr>
              <a:t>Chapter 4 Requirements engineering</a:t>
            </a:r>
            <a:endParaRPr lang="es-BO"/>
          </a:p>
        </p:txBody>
      </p:sp>
      <p:sp>
        <p:nvSpPr>
          <p:cNvPr id="6" name="5 Marcador de número de diapositiva"/>
          <p:cNvSpPr>
            <a:spLocks noGrp="1"/>
          </p:cNvSpPr>
          <p:nvPr>
            <p:ph type="sldNum" sz="quarter" idx="12"/>
          </p:nvPr>
        </p:nvSpPr>
        <p:spPr/>
        <p:txBody>
          <a:bodyPr/>
          <a:lstStyle/>
          <a:p>
            <a:pPr algn="r">
              <a:lnSpc>
                <a:spcPct val="100000"/>
              </a:lnSpc>
            </a:pPr>
            <a:fld id="{3BB1C3D0-5B6B-4A85-99CD-EF2B0E8BCC14}" type="slidenum">
              <a:rPr lang="es-BO" sz="1200" strike="noStrike" smtClean="0">
                <a:solidFill>
                  <a:srgbClr val="8B8B8B"/>
                </a:solidFill>
                <a:latin typeface="Calibri"/>
              </a:rPr>
              <a:pPr algn="r">
                <a:lnSpc>
                  <a:spcPct val="100000"/>
                </a:lnSpc>
              </a:pPr>
              <a:t>‹Nº›</a:t>
            </a:fld>
            <a:endParaRPr lang="es-B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8"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pPr>
              <a:lnSpc>
                <a:spcPct val="100000"/>
              </a:lnSpc>
            </a:pPr>
            <a:r>
              <a:rPr lang="es-BO" sz="1200" strike="noStrike" smtClean="0">
                <a:solidFill>
                  <a:srgbClr val="8B8B8B"/>
                </a:solidFill>
                <a:latin typeface="Calibri"/>
              </a:rPr>
              <a:t>3/05/16</a:t>
            </a:r>
            <a:endParaRPr lang="es-BO"/>
          </a:p>
        </p:txBody>
      </p:sp>
      <p:sp>
        <p:nvSpPr>
          <p:cNvPr id="9" name="8 Marcador de número de diapositiva"/>
          <p:cNvSpPr>
            <a:spLocks noGrp="1"/>
          </p:cNvSpPr>
          <p:nvPr>
            <p:ph type="sldNum" sz="quarter" idx="15"/>
          </p:nvPr>
        </p:nvSpPr>
        <p:spPr/>
        <p:txBody>
          <a:bodyPr rtlCol="0"/>
          <a:lstStyle/>
          <a:p>
            <a:pPr algn="r">
              <a:lnSpc>
                <a:spcPct val="100000"/>
              </a:lnSpc>
            </a:pPr>
            <a:fld id="{3BB1C3D0-5B6B-4A85-99CD-EF2B0E8BCC14}" type="slidenum">
              <a:rPr lang="es-BO" sz="1200" strike="noStrike" smtClean="0">
                <a:solidFill>
                  <a:srgbClr val="8B8B8B"/>
                </a:solidFill>
                <a:latin typeface="Calibri"/>
              </a:rPr>
              <a:pPr algn="r">
                <a:lnSpc>
                  <a:spcPct val="100000"/>
                </a:lnSpc>
              </a:pPr>
              <a:t>‹Nº›</a:t>
            </a:fld>
            <a:endParaRPr lang="es-BO"/>
          </a:p>
        </p:txBody>
      </p:sp>
      <p:sp>
        <p:nvSpPr>
          <p:cNvPr id="10" name="9 Marcador de pie de página"/>
          <p:cNvSpPr>
            <a:spLocks noGrp="1"/>
          </p:cNvSpPr>
          <p:nvPr>
            <p:ph type="ftr" sz="quarter" idx="16"/>
          </p:nvPr>
        </p:nvSpPr>
        <p:spPr/>
        <p:txBody>
          <a:bodyPr rtlCol="0"/>
          <a:lstStyle/>
          <a:p>
            <a:pPr algn="ctr">
              <a:lnSpc>
                <a:spcPct val="100000"/>
              </a:lnSpc>
            </a:pPr>
            <a:r>
              <a:rPr lang="es-BO" sz="1200" strike="noStrike" smtClean="0">
                <a:solidFill>
                  <a:srgbClr val="8B8B8B"/>
                </a:solidFill>
                <a:latin typeface="Calibri"/>
              </a:rPr>
              <a:t>Chapter 4 Requirements engineering</a:t>
            </a:r>
            <a:endParaRPr lang="es-B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pPr>
              <a:lnSpc>
                <a:spcPct val="100000"/>
              </a:lnSpc>
            </a:pPr>
            <a:r>
              <a:rPr lang="es-BO" sz="1200" strike="noStrike" smtClean="0">
                <a:solidFill>
                  <a:srgbClr val="8B8B8B"/>
                </a:solidFill>
                <a:latin typeface="Calibri"/>
              </a:rPr>
              <a:t>3/05/16</a:t>
            </a:r>
            <a:endParaRPr lang="es-BO"/>
          </a:p>
        </p:txBody>
      </p:sp>
      <p:sp>
        <p:nvSpPr>
          <p:cNvPr id="5" name="4 Marcador de pie de página"/>
          <p:cNvSpPr>
            <a:spLocks noGrp="1"/>
          </p:cNvSpPr>
          <p:nvPr>
            <p:ph type="ftr" sz="quarter" idx="11"/>
          </p:nvPr>
        </p:nvSpPr>
        <p:spPr bwMode="auto">
          <a:xfrm rot="5400000">
            <a:off x="7077456" y="4178808"/>
            <a:ext cx="3657600" cy="384048"/>
          </a:xfrm>
        </p:spPr>
        <p:txBody>
          <a:bodyPr/>
          <a:lstStyle/>
          <a:p>
            <a:pPr algn="ctr">
              <a:lnSpc>
                <a:spcPct val="100000"/>
              </a:lnSpc>
            </a:pPr>
            <a:r>
              <a:rPr lang="es-BO" sz="1200" strike="noStrike" smtClean="0">
                <a:solidFill>
                  <a:srgbClr val="8B8B8B"/>
                </a:solidFill>
                <a:latin typeface="Calibri"/>
              </a:rPr>
              <a:t>Chapter 4 Requirements engineering</a:t>
            </a:r>
            <a:endParaRPr lang="es-BO"/>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pPr algn="r">
              <a:lnSpc>
                <a:spcPct val="100000"/>
              </a:lnSpc>
            </a:pPr>
            <a:fld id="{3BB1C3D0-5B6B-4A85-99CD-EF2B0E8BCC14}" type="slidenum">
              <a:rPr lang="es-BO" sz="1200" strike="noStrike" smtClean="0">
                <a:solidFill>
                  <a:srgbClr val="8B8B8B"/>
                </a:solidFill>
                <a:latin typeface="Calibri"/>
              </a:rPr>
              <a:pPr algn="r">
                <a:lnSpc>
                  <a:spcPct val="100000"/>
                </a:lnSpc>
              </a:pPr>
              <a:t>‹Nº›</a:t>
            </a:fld>
            <a:endParaRPr lang="es-BO"/>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pPr>
              <a:lnSpc>
                <a:spcPct val="100000"/>
              </a:lnSpc>
            </a:pPr>
            <a:r>
              <a:rPr lang="es-BO" sz="1200" strike="noStrike" smtClean="0">
                <a:solidFill>
                  <a:srgbClr val="8B8B8B"/>
                </a:solidFill>
                <a:latin typeface="Calibri"/>
              </a:rPr>
              <a:t>3/05/16</a:t>
            </a:r>
            <a:endParaRPr lang="es-BO"/>
          </a:p>
        </p:txBody>
      </p:sp>
      <p:sp>
        <p:nvSpPr>
          <p:cNvPr id="6" name="5 Marcador de pie de página"/>
          <p:cNvSpPr>
            <a:spLocks noGrp="1"/>
          </p:cNvSpPr>
          <p:nvPr>
            <p:ph type="ftr" sz="quarter" idx="11"/>
          </p:nvPr>
        </p:nvSpPr>
        <p:spPr/>
        <p:txBody>
          <a:bodyPr/>
          <a:lstStyle/>
          <a:p>
            <a:pPr algn="ctr">
              <a:lnSpc>
                <a:spcPct val="100000"/>
              </a:lnSpc>
            </a:pPr>
            <a:r>
              <a:rPr lang="es-BO" sz="1200" strike="noStrike" smtClean="0">
                <a:solidFill>
                  <a:srgbClr val="8B8B8B"/>
                </a:solidFill>
                <a:latin typeface="Calibri"/>
              </a:rPr>
              <a:t>Chapter 4 Requirements engineering</a:t>
            </a:r>
            <a:endParaRPr lang="es-BO"/>
          </a:p>
        </p:txBody>
      </p:sp>
      <p:sp>
        <p:nvSpPr>
          <p:cNvPr id="7" name="6 Marcador de número de diapositiva"/>
          <p:cNvSpPr>
            <a:spLocks noGrp="1"/>
          </p:cNvSpPr>
          <p:nvPr>
            <p:ph type="sldNum" sz="quarter" idx="12"/>
          </p:nvPr>
        </p:nvSpPr>
        <p:spPr/>
        <p:txBody>
          <a:bodyPr/>
          <a:lstStyle/>
          <a:p>
            <a:pPr algn="r">
              <a:lnSpc>
                <a:spcPct val="100000"/>
              </a:lnSpc>
            </a:pPr>
            <a:fld id="{3BB1C3D0-5B6B-4A85-99CD-EF2B0E8BCC14}" type="slidenum">
              <a:rPr lang="es-BO" sz="1200" strike="noStrike" smtClean="0">
                <a:solidFill>
                  <a:srgbClr val="8B8B8B"/>
                </a:solidFill>
                <a:latin typeface="Calibri"/>
              </a:rPr>
              <a:pPr algn="r">
                <a:lnSpc>
                  <a:spcPct val="100000"/>
                </a:lnSpc>
              </a:pPr>
              <a:t>‹Nº›</a:t>
            </a:fld>
            <a:endParaRPr lang="es-BO"/>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pPr>
              <a:lnSpc>
                <a:spcPct val="100000"/>
              </a:lnSpc>
            </a:pPr>
            <a:r>
              <a:rPr lang="es-BO" sz="1200" strike="noStrike" smtClean="0">
                <a:solidFill>
                  <a:srgbClr val="8B8B8B"/>
                </a:solidFill>
                <a:latin typeface="Calibri"/>
              </a:rPr>
              <a:t>3/05/16</a:t>
            </a:r>
            <a:endParaRPr lang="es-BO"/>
          </a:p>
        </p:txBody>
      </p:sp>
      <p:sp>
        <p:nvSpPr>
          <p:cNvPr id="8" name="7 Marcador de pie de página"/>
          <p:cNvSpPr>
            <a:spLocks noGrp="1"/>
          </p:cNvSpPr>
          <p:nvPr>
            <p:ph type="ftr" sz="quarter" idx="11"/>
          </p:nvPr>
        </p:nvSpPr>
        <p:spPr/>
        <p:txBody>
          <a:bodyPr/>
          <a:lstStyle/>
          <a:p>
            <a:pPr algn="ctr">
              <a:lnSpc>
                <a:spcPct val="100000"/>
              </a:lnSpc>
            </a:pPr>
            <a:r>
              <a:rPr lang="es-BO" sz="1200" strike="noStrike" smtClean="0">
                <a:solidFill>
                  <a:srgbClr val="8B8B8B"/>
                </a:solidFill>
                <a:latin typeface="Calibri"/>
              </a:rPr>
              <a:t>Chapter 4 Requirements engineering</a:t>
            </a:r>
            <a:endParaRPr lang="es-BO"/>
          </a:p>
        </p:txBody>
      </p:sp>
      <p:sp>
        <p:nvSpPr>
          <p:cNvPr id="9" name="8 Marcador de número de diapositiva"/>
          <p:cNvSpPr>
            <a:spLocks noGrp="1"/>
          </p:cNvSpPr>
          <p:nvPr>
            <p:ph type="sldNum" sz="quarter" idx="12"/>
          </p:nvPr>
        </p:nvSpPr>
        <p:spPr/>
        <p:txBody>
          <a:bodyPr/>
          <a:lstStyle/>
          <a:p>
            <a:pPr algn="r">
              <a:lnSpc>
                <a:spcPct val="100000"/>
              </a:lnSpc>
            </a:pPr>
            <a:fld id="{3BB1C3D0-5B6B-4A85-99CD-EF2B0E8BCC14}" type="slidenum">
              <a:rPr lang="es-BO" sz="1200" strike="noStrike" smtClean="0">
                <a:solidFill>
                  <a:srgbClr val="8B8B8B"/>
                </a:solidFill>
                <a:latin typeface="Calibri"/>
              </a:rPr>
              <a:pPr algn="r">
                <a:lnSpc>
                  <a:spcPct val="100000"/>
                </a:lnSpc>
              </a:pPr>
              <a:t>‹Nº›</a:t>
            </a:fld>
            <a:endParaRPr lang="es-BO"/>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pPr>
              <a:lnSpc>
                <a:spcPct val="100000"/>
              </a:lnSpc>
            </a:pPr>
            <a:r>
              <a:rPr lang="es-BO" sz="1200" strike="noStrike" smtClean="0">
                <a:solidFill>
                  <a:srgbClr val="8B8B8B"/>
                </a:solidFill>
                <a:latin typeface="Calibri"/>
              </a:rPr>
              <a:t>3/05/16</a:t>
            </a:r>
            <a:endParaRPr lang="es-BO"/>
          </a:p>
        </p:txBody>
      </p:sp>
      <p:sp>
        <p:nvSpPr>
          <p:cNvPr id="7" name="6 Marcador de número de diapositiva"/>
          <p:cNvSpPr>
            <a:spLocks noGrp="1"/>
          </p:cNvSpPr>
          <p:nvPr>
            <p:ph type="sldNum" sz="quarter" idx="11"/>
          </p:nvPr>
        </p:nvSpPr>
        <p:spPr/>
        <p:txBody>
          <a:bodyPr rtlCol="0"/>
          <a:lstStyle/>
          <a:p>
            <a:pPr algn="r">
              <a:lnSpc>
                <a:spcPct val="100000"/>
              </a:lnSpc>
            </a:pPr>
            <a:fld id="{3BB1C3D0-5B6B-4A85-99CD-EF2B0E8BCC14}" type="slidenum">
              <a:rPr lang="es-BO" sz="1200" strike="noStrike" smtClean="0">
                <a:solidFill>
                  <a:srgbClr val="8B8B8B"/>
                </a:solidFill>
                <a:latin typeface="Calibri"/>
              </a:rPr>
              <a:pPr algn="r">
                <a:lnSpc>
                  <a:spcPct val="100000"/>
                </a:lnSpc>
              </a:pPr>
              <a:t>‹Nº›</a:t>
            </a:fld>
            <a:endParaRPr lang="es-BO"/>
          </a:p>
        </p:txBody>
      </p:sp>
      <p:sp>
        <p:nvSpPr>
          <p:cNvPr id="8" name="7 Marcador de pie de página"/>
          <p:cNvSpPr>
            <a:spLocks noGrp="1"/>
          </p:cNvSpPr>
          <p:nvPr>
            <p:ph type="ftr" sz="quarter" idx="12"/>
          </p:nvPr>
        </p:nvSpPr>
        <p:spPr/>
        <p:txBody>
          <a:bodyPr rtlCol="0"/>
          <a:lstStyle/>
          <a:p>
            <a:pPr algn="ctr">
              <a:lnSpc>
                <a:spcPct val="100000"/>
              </a:lnSpc>
            </a:pPr>
            <a:r>
              <a:rPr lang="es-BO" sz="1200" strike="noStrike" smtClean="0">
                <a:solidFill>
                  <a:srgbClr val="8B8B8B"/>
                </a:solidFill>
                <a:latin typeface="Calibri"/>
              </a:rPr>
              <a:t>Chapter 4 Requirements engineering</a:t>
            </a:r>
            <a:endParaRPr lang="es-B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pPr>
              <a:lnSpc>
                <a:spcPct val="100000"/>
              </a:lnSpc>
            </a:pPr>
            <a:r>
              <a:rPr lang="es-BO" sz="1200" strike="noStrike" smtClean="0">
                <a:solidFill>
                  <a:srgbClr val="8B8B8B"/>
                </a:solidFill>
                <a:latin typeface="Calibri"/>
              </a:rPr>
              <a:t>3/05/16</a:t>
            </a:r>
            <a:endParaRPr lang="es-BO"/>
          </a:p>
        </p:txBody>
      </p:sp>
      <p:sp>
        <p:nvSpPr>
          <p:cNvPr id="3" name="2 Marcador de pie de página"/>
          <p:cNvSpPr>
            <a:spLocks noGrp="1"/>
          </p:cNvSpPr>
          <p:nvPr>
            <p:ph type="ftr" sz="quarter" idx="11"/>
          </p:nvPr>
        </p:nvSpPr>
        <p:spPr/>
        <p:txBody>
          <a:bodyPr/>
          <a:lstStyle/>
          <a:p>
            <a:pPr algn="ctr">
              <a:lnSpc>
                <a:spcPct val="100000"/>
              </a:lnSpc>
            </a:pPr>
            <a:r>
              <a:rPr lang="es-BO" sz="1200" strike="noStrike" smtClean="0">
                <a:solidFill>
                  <a:srgbClr val="8B8B8B"/>
                </a:solidFill>
                <a:latin typeface="Calibri"/>
              </a:rPr>
              <a:t>Chapter 4 Requirements engineering</a:t>
            </a:r>
            <a:endParaRPr lang="es-BO"/>
          </a:p>
        </p:txBody>
      </p:sp>
      <p:sp>
        <p:nvSpPr>
          <p:cNvPr id="4" name="3 Marcador de número de diapositiva"/>
          <p:cNvSpPr>
            <a:spLocks noGrp="1"/>
          </p:cNvSpPr>
          <p:nvPr>
            <p:ph type="sldNum" sz="quarter" idx="12"/>
          </p:nvPr>
        </p:nvSpPr>
        <p:spPr/>
        <p:txBody>
          <a:bodyPr/>
          <a:lstStyle/>
          <a:p>
            <a:pPr algn="r">
              <a:lnSpc>
                <a:spcPct val="100000"/>
              </a:lnSpc>
            </a:pPr>
            <a:fld id="{3BB1C3D0-5B6B-4A85-99CD-EF2B0E8BCC14}" type="slidenum">
              <a:rPr lang="es-BO" sz="1200" strike="noStrike" smtClean="0">
                <a:solidFill>
                  <a:srgbClr val="8B8B8B"/>
                </a:solidFill>
                <a:latin typeface="Calibri"/>
              </a:rPr>
              <a:pPr algn="r">
                <a:lnSpc>
                  <a:spcPct val="100000"/>
                </a:lnSpc>
              </a:pPr>
              <a:t>‹Nº›</a:t>
            </a:fld>
            <a:endParaRPr lang="es-B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pPr>
              <a:lnSpc>
                <a:spcPct val="100000"/>
              </a:lnSpc>
            </a:pPr>
            <a:r>
              <a:rPr lang="es-BO" sz="1200" strike="noStrike" smtClean="0">
                <a:solidFill>
                  <a:srgbClr val="8B8B8B"/>
                </a:solidFill>
                <a:latin typeface="Calibri"/>
              </a:rPr>
              <a:t>3/05/16</a:t>
            </a:r>
            <a:endParaRPr lang="es-BO"/>
          </a:p>
        </p:txBody>
      </p:sp>
      <p:sp>
        <p:nvSpPr>
          <p:cNvPr id="22" name="21 Marcador de número de diapositiva"/>
          <p:cNvSpPr>
            <a:spLocks noGrp="1"/>
          </p:cNvSpPr>
          <p:nvPr>
            <p:ph type="sldNum" sz="quarter" idx="15"/>
          </p:nvPr>
        </p:nvSpPr>
        <p:spPr/>
        <p:txBody>
          <a:bodyPr rtlCol="0"/>
          <a:lstStyle/>
          <a:p>
            <a:pPr algn="r">
              <a:lnSpc>
                <a:spcPct val="100000"/>
              </a:lnSpc>
            </a:pPr>
            <a:fld id="{3BB1C3D0-5B6B-4A85-99CD-EF2B0E8BCC14}" type="slidenum">
              <a:rPr lang="es-BO" sz="1200" strike="noStrike" smtClean="0">
                <a:solidFill>
                  <a:srgbClr val="8B8B8B"/>
                </a:solidFill>
                <a:latin typeface="Calibri"/>
              </a:rPr>
              <a:pPr algn="r">
                <a:lnSpc>
                  <a:spcPct val="100000"/>
                </a:lnSpc>
              </a:pPr>
              <a:t>‹Nº›</a:t>
            </a:fld>
            <a:endParaRPr lang="es-BO"/>
          </a:p>
        </p:txBody>
      </p:sp>
      <p:sp>
        <p:nvSpPr>
          <p:cNvPr id="23" name="22 Marcador de pie de página"/>
          <p:cNvSpPr>
            <a:spLocks noGrp="1"/>
          </p:cNvSpPr>
          <p:nvPr>
            <p:ph type="ftr" sz="quarter" idx="16"/>
          </p:nvPr>
        </p:nvSpPr>
        <p:spPr/>
        <p:txBody>
          <a:bodyPr rtlCol="0"/>
          <a:lstStyle/>
          <a:p>
            <a:pPr algn="ctr">
              <a:lnSpc>
                <a:spcPct val="100000"/>
              </a:lnSpc>
            </a:pPr>
            <a:r>
              <a:rPr lang="es-BO" sz="1200" strike="noStrike" smtClean="0">
                <a:solidFill>
                  <a:srgbClr val="8B8B8B"/>
                </a:solidFill>
                <a:latin typeface="Calibri"/>
              </a:rPr>
              <a:t>Chapter 4 Requirements engineering</a:t>
            </a:r>
            <a:endParaRPr lang="es-BO"/>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pPr>
              <a:lnSpc>
                <a:spcPct val="100000"/>
              </a:lnSpc>
            </a:pPr>
            <a:r>
              <a:rPr lang="es-BO" sz="1200" strike="noStrike" smtClean="0">
                <a:solidFill>
                  <a:srgbClr val="8B8B8B"/>
                </a:solidFill>
                <a:latin typeface="Calibri"/>
              </a:rPr>
              <a:t>3/05/16</a:t>
            </a:r>
            <a:endParaRPr lang="es-BO"/>
          </a:p>
        </p:txBody>
      </p:sp>
      <p:sp>
        <p:nvSpPr>
          <p:cNvPr id="18" name="17 Marcador de número de diapositiva"/>
          <p:cNvSpPr>
            <a:spLocks noGrp="1"/>
          </p:cNvSpPr>
          <p:nvPr>
            <p:ph type="sldNum" sz="quarter" idx="11"/>
          </p:nvPr>
        </p:nvSpPr>
        <p:spPr/>
        <p:txBody>
          <a:bodyPr rtlCol="0"/>
          <a:lstStyle/>
          <a:p>
            <a:pPr algn="r">
              <a:lnSpc>
                <a:spcPct val="100000"/>
              </a:lnSpc>
            </a:pPr>
            <a:fld id="{3BB1C3D0-5B6B-4A85-99CD-EF2B0E8BCC14}" type="slidenum">
              <a:rPr lang="es-BO" sz="1200" strike="noStrike" smtClean="0">
                <a:solidFill>
                  <a:srgbClr val="8B8B8B"/>
                </a:solidFill>
                <a:latin typeface="Calibri"/>
              </a:rPr>
              <a:pPr algn="r">
                <a:lnSpc>
                  <a:spcPct val="100000"/>
                </a:lnSpc>
              </a:pPr>
              <a:t>‹Nº›</a:t>
            </a:fld>
            <a:endParaRPr lang="es-BO"/>
          </a:p>
        </p:txBody>
      </p:sp>
      <p:sp>
        <p:nvSpPr>
          <p:cNvPr id="21" name="20 Marcador de pie de página"/>
          <p:cNvSpPr>
            <a:spLocks noGrp="1"/>
          </p:cNvSpPr>
          <p:nvPr>
            <p:ph type="ftr" sz="quarter" idx="12"/>
          </p:nvPr>
        </p:nvSpPr>
        <p:spPr/>
        <p:txBody>
          <a:bodyPr rtlCol="0"/>
          <a:lstStyle/>
          <a:p>
            <a:pPr algn="ctr">
              <a:lnSpc>
                <a:spcPct val="100000"/>
              </a:lnSpc>
            </a:pPr>
            <a:r>
              <a:rPr lang="es-BO" sz="1200" strike="noStrike" smtClean="0">
                <a:solidFill>
                  <a:srgbClr val="8B8B8B"/>
                </a:solidFill>
                <a:latin typeface="Calibri"/>
              </a:rPr>
              <a:t>Chapter 4 Requirements engineering</a:t>
            </a:r>
            <a:endParaRPr lang="es-B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nSpc>
                <a:spcPct val="100000"/>
              </a:lnSpc>
            </a:pPr>
            <a:r>
              <a:rPr lang="es-BO" sz="1200" strike="noStrike" smtClean="0">
                <a:solidFill>
                  <a:srgbClr val="8B8B8B"/>
                </a:solidFill>
                <a:latin typeface="Calibri"/>
              </a:rPr>
              <a:t>3/05/16</a:t>
            </a:r>
            <a:endParaRPr lang="es-BO"/>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ctr">
              <a:lnSpc>
                <a:spcPct val="100000"/>
              </a:lnSpc>
            </a:pPr>
            <a:r>
              <a:rPr lang="es-BO" sz="1200" strike="noStrike" smtClean="0">
                <a:solidFill>
                  <a:srgbClr val="8B8B8B"/>
                </a:solidFill>
                <a:latin typeface="Calibri"/>
              </a:rPr>
              <a:t>Chapter 4 Requirements engineering</a:t>
            </a:r>
            <a:endParaRPr lang="es-BO"/>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r">
              <a:lnSpc>
                <a:spcPct val="100000"/>
              </a:lnSpc>
            </a:pPr>
            <a:fld id="{DE55A903-663E-4831-92A9-9B090162E58C}" type="slidenum">
              <a:rPr lang="es-BO" sz="1200" strike="noStrike" smtClean="0">
                <a:solidFill>
                  <a:srgbClr val="8B8B8B"/>
                </a:solidFill>
                <a:latin typeface="Calibri"/>
              </a:rPr>
              <a:pPr algn="r">
                <a:lnSpc>
                  <a:spcPct val="100000"/>
                </a:lnSpc>
              </a:pPr>
              <a:t>‹Nº›</a:t>
            </a:fld>
            <a:endParaRPr lang="es-BO"/>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685800" y="2130480"/>
            <a:ext cx="7772040" cy="1469520"/>
          </a:xfrm>
          <a:prstGeom prst="rect">
            <a:avLst/>
          </a:prstGeom>
          <a:noFill/>
          <a:ln>
            <a:noFill/>
          </a:ln>
        </p:spPr>
        <p:txBody>
          <a:bodyPr anchor="ctr"/>
          <a:lstStyle/>
          <a:p>
            <a:pPr>
              <a:lnSpc>
                <a:spcPct val="100000"/>
              </a:lnSpc>
            </a:pPr>
            <a:endParaRPr lang="en-US" sz="2400" b="1" strike="noStrike" dirty="0" smtClean="0">
              <a:solidFill>
                <a:srgbClr val="46424D"/>
              </a:solidFill>
              <a:latin typeface="Arial"/>
              <a:ea typeface="ＭＳ Ｐゴシック"/>
            </a:endParaRPr>
          </a:p>
          <a:p>
            <a:pPr algn="ctr">
              <a:lnSpc>
                <a:spcPct val="100000"/>
              </a:lnSpc>
            </a:pPr>
            <a:r>
              <a:rPr lang="en-US" sz="3600" b="1" strike="noStrike" dirty="0" err="1" smtClean="0">
                <a:solidFill>
                  <a:srgbClr val="46424D"/>
                </a:solidFill>
                <a:latin typeface="Arial"/>
                <a:ea typeface="ＭＳ Ｐゴシック"/>
              </a:rPr>
              <a:t>Ingeniería</a:t>
            </a:r>
            <a:r>
              <a:rPr lang="en-US" sz="3600" b="1" strike="noStrike" dirty="0" smtClean="0">
                <a:solidFill>
                  <a:srgbClr val="46424D"/>
                </a:solidFill>
                <a:latin typeface="Arial"/>
                <a:ea typeface="ＭＳ Ｐゴシック"/>
              </a:rPr>
              <a:t> </a:t>
            </a:r>
            <a:r>
              <a:rPr lang="en-US" sz="3600" b="1" strike="noStrike" dirty="0">
                <a:solidFill>
                  <a:srgbClr val="46424D"/>
                </a:solidFill>
                <a:latin typeface="Arial"/>
                <a:ea typeface="ＭＳ Ｐゴシック"/>
              </a:rPr>
              <a:t>de </a:t>
            </a:r>
            <a:r>
              <a:rPr lang="en-US" sz="3600" b="1" strike="noStrike" dirty="0" err="1">
                <a:solidFill>
                  <a:srgbClr val="46424D"/>
                </a:solidFill>
                <a:latin typeface="Arial"/>
                <a:ea typeface="ＭＳ Ｐゴシック"/>
              </a:rPr>
              <a:t>requerimientos</a:t>
            </a:r>
            <a:endParaRPr sz="3600" dirty="0"/>
          </a:p>
        </p:txBody>
      </p:sp>
      <p:sp>
        <p:nvSpPr>
          <p:cNvPr id="88" name="TextShape 2"/>
          <p:cNvSpPr txBox="1"/>
          <p:nvPr/>
        </p:nvSpPr>
        <p:spPr>
          <a:xfrm>
            <a:off x="6553080" y="6356520"/>
            <a:ext cx="2133360" cy="364680"/>
          </a:xfrm>
          <a:prstGeom prst="rect">
            <a:avLst/>
          </a:prstGeom>
          <a:noFill/>
          <a:ln>
            <a:noFill/>
          </a:ln>
        </p:spPr>
        <p:txBody>
          <a:bodyPr anchor="ctr"/>
          <a:lstStyle/>
          <a:p>
            <a:pPr algn="r">
              <a:lnSpc>
                <a:spcPct val="100000"/>
              </a:lnSpc>
            </a:pPr>
            <a:fld id="{87433D6D-B512-4734-9EA7-250BE232ADD1}" type="slidenum">
              <a:rPr lang="es-BO" sz="1200" strike="noStrike">
                <a:solidFill>
                  <a:srgbClr val="8B8B8B"/>
                </a:solidFill>
                <a:latin typeface="Calibri"/>
              </a:rPr>
              <a:pPr algn="r">
                <a:lnSpc>
                  <a:spcPct val="100000"/>
                </a:lnSpc>
              </a:pPr>
              <a:t>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Requerimientos funcionales para el MHC-PMS</a:t>
            </a:r>
            <a:endParaRPr/>
          </a:p>
        </p:txBody>
      </p:sp>
      <p:sp>
        <p:nvSpPr>
          <p:cNvPr id="127" name="TextShape 2"/>
          <p:cNvSpPr txBox="1"/>
          <p:nvPr/>
        </p:nvSpPr>
        <p:spPr>
          <a:xfrm>
            <a:off x="457200" y="1600200"/>
            <a:ext cx="8229240" cy="4525560"/>
          </a:xfrm>
          <a:prstGeom prst="rect">
            <a:avLst/>
          </a:prstGeom>
          <a:noFill/>
          <a:ln>
            <a:noFill/>
          </a:ln>
        </p:spPr>
        <p:txBody>
          <a:bodyPr lIns="90000" tIns="45000" rIns="90000" bIns="45000"/>
          <a:lstStyle/>
          <a:p>
            <a:pPr>
              <a:lnSpc>
                <a:spcPct val="100000"/>
              </a:lnSpc>
              <a:buFont typeface="Wingdings" charset="2"/>
              <a:buChar char=""/>
            </a:pPr>
            <a:r>
              <a:rPr lang="en-US" sz="2400" strike="noStrike" dirty="0">
                <a:solidFill>
                  <a:srgbClr val="46424D"/>
                </a:solidFill>
                <a:latin typeface="Arial"/>
                <a:ea typeface="ＭＳ Ｐゴシック"/>
              </a:rPr>
              <a:t>Un </a:t>
            </a:r>
            <a:r>
              <a:rPr lang="en-US" sz="2400" strike="noStrike" dirty="0" err="1">
                <a:solidFill>
                  <a:srgbClr val="46424D"/>
                </a:solidFill>
                <a:latin typeface="Arial"/>
                <a:ea typeface="ＭＳ Ｐゴシック"/>
              </a:rPr>
              <a:t>usuario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debe</a:t>
            </a:r>
            <a:r>
              <a:rPr lang="en-US" sz="2400" strike="noStrike" dirty="0">
                <a:solidFill>
                  <a:srgbClr val="46424D"/>
                </a:solidFill>
                <a:latin typeface="Arial"/>
                <a:ea typeface="ＭＳ Ｐゴシック"/>
              </a:rPr>
              <a:t> ser </a:t>
            </a:r>
            <a:r>
              <a:rPr lang="en-US" sz="2400" strike="noStrike" dirty="0" err="1">
                <a:solidFill>
                  <a:srgbClr val="46424D"/>
                </a:solidFill>
                <a:latin typeface="Arial"/>
                <a:ea typeface="ＭＳ Ｐゴシック"/>
              </a:rPr>
              <a:t>capaz</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buscar</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las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listas</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citas</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todas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las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clínicas</a:t>
            </a:r>
            <a:r>
              <a:rPr lang="en-US" sz="2400" strike="noStrike" dirty="0" smtClean="0">
                <a:solidFill>
                  <a:srgbClr val="46424D"/>
                </a:solidFill>
                <a:latin typeface="Arial"/>
                <a:ea typeface="ＭＳ Ｐゴシック"/>
              </a:rPr>
              <a:t>.</a:t>
            </a:r>
          </a:p>
          <a:p>
            <a:pPr>
              <a:lnSpc>
                <a:spcPct val="100000"/>
              </a:lnSpc>
            </a:pPr>
            <a:endParaRPr dirty="0"/>
          </a:p>
          <a:p>
            <a:pPr>
              <a:lnSpc>
                <a:spcPct val="100000"/>
              </a:lnSpc>
              <a:buFont typeface="Wingdings" charset="2"/>
              <a:buChar char=""/>
            </a:pPr>
            <a:r>
              <a:rPr lang="en-US" sz="2400" strike="noStrike" dirty="0">
                <a:solidFill>
                  <a:srgbClr val="46424D"/>
                </a:solidFill>
                <a:latin typeface="Arial"/>
                <a:ea typeface="ＭＳ Ｐゴシック"/>
              </a:rPr>
              <a:t>El </a:t>
            </a:r>
            <a:r>
              <a:rPr lang="en-US" sz="2400" strike="noStrike" dirty="0" err="1">
                <a:solidFill>
                  <a:srgbClr val="46424D"/>
                </a:solidFill>
                <a:latin typeface="Arial"/>
                <a:ea typeface="ＭＳ Ｐゴシック"/>
              </a:rPr>
              <a:t>sistema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deberá</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generar</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cada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día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por</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cada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clínica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una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lista</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pacientes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que</a:t>
            </a:r>
            <a:r>
              <a:rPr lang="en-US" sz="2400" strike="noStrike" dirty="0">
                <a:solidFill>
                  <a:srgbClr val="46424D"/>
                </a:solidFill>
                <a:latin typeface="Arial"/>
                <a:ea typeface="ＭＳ Ｐゴシック"/>
              </a:rPr>
              <a:t> se </a:t>
            </a:r>
            <a:r>
              <a:rPr lang="en-US" sz="2400" strike="noStrike" dirty="0" err="1">
                <a:solidFill>
                  <a:srgbClr val="46424D"/>
                </a:solidFill>
                <a:latin typeface="Arial"/>
                <a:ea typeface="ＭＳ Ｐゴシック"/>
              </a:rPr>
              <a:t>espera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que</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asistan</a:t>
            </a:r>
            <a:r>
              <a:rPr lang="en-US" sz="2400" strike="noStrike" dirty="0">
                <a:solidFill>
                  <a:srgbClr val="46424D"/>
                </a:solidFill>
                <a:latin typeface="Arial"/>
                <a:ea typeface="ＭＳ Ｐゴシック"/>
              </a:rPr>
              <a:t> a </a:t>
            </a:r>
            <a:r>
              <a:rPr lang="en-US" sz="2400" strike="noStrike" dirty="0" err="1">
                <a:solidFill>
                  <a:srgbClr val="46424D"/>
                </a:solidFill>
                <a:latin typeface="Arial"/>
                <a:ea typeface="ＭＳ Ｐゴシック"/>
              </a:rPr>
              <a:t>las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citas</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ese</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día</a:t>
            </a:r>
            <a:r>
              <a:rPr lang="en-US" sz="2400" strike="noStrike" dirty="0" smtClean="0">
                <a:solidFill>
                  <a:srgbClr val="46424D"/>
                </a:solidFill>
                <a:latin typeface="Arial"/>
                <a:ea typeface="ＭＳ Ｐゴシック"/>
              </a:rPr>
              <a:t>.</a:t>
            </a:r>
          </a:p>
          <a:p>
            <a:pPr>
              <a:lnSpc>
                <a:spcPct val="100000"/>
              </a:lnSpc>
            </a:pPr>
            <a:endParaRPr dirty="0"/>
          </a:p>
          <a:p>
            <a:pPr>
              <a:lnSpc>
                <a:spcPct val="100000"/>
              </a:lnSpc>
              <a:buFont typeface="Wingdings" charset="2"/>
              <a:buChar char=""/>
            </a:pPr>
            <a:r>
              <a:rPr lang="en-US" sz="2400" strike="noStrike" dirty="0" err="1">
                <a:solidFill>
                  <a:srgbClr val="333333"/>
                </a:solidFill>
                <a:latin typeface="Arial"/>
                <a:ea typeface="ＭＳ Ｐゴシック"/>
              </a:rPr>
              <a:t>Cada</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miembro</a:t>
            </a:r>
            <a:r>
              <a:rPr lang="en-US" sz="2400" strike="noStrike" dirty="0">
                <a:solidFill>
                  <a:srgbClr val="333333"/>
                </a:solidFill>
                <a:latin typeface="Arial"/>
                <a:ea typeface="ＭＳ Ｐゴシック"/>
              </a:rPr>
              <a:t> del personal </a:t>
            </a:r>
            <a:r>
              <a:rPr lang="en-US" sz="2400" strike="noStrike" dirty="0" err="1">
                <a:solidFill>
                  <a:srgbClr val="333333"/>
                </a:solidFill>
                <a:latin typeface="Arial"/>
                <a:ea typeface="ＭＳ Ｐゴシック"/>
              </a:rPr>
              <a:t>que</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utiliza</a:t>
            </a:r>
            <a:r>
              <a:rPr lang="en-US" sz="2400" strike="noStrike" dirty="0">
                <a:solidFill>
                  <a:srgbClr val="333333"/>
                </a:solidFill>
                <a:latin typeface="Arial"/>
                <a:ea typeface="ＭＳ Ｐゴシック"/>
              </a:rPr>
              <a:t> el </a:t>
            </a:r>
            <a:r>
              <a:rPr lang="en-US" sz="2400" strike="noStrike" dirty="0" err="1">
                <a:solidFill>
                  <a:srgbClr val="333333"/>
                </a:solidFill>
                <a:latin typeface="Arial"/>
                <a:ea typeface="ＭＳ Ｐゴシック"/>
              </a:rPr>
              <a:t>sistema</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deberá</a:t>
            </a:r>
            <a:r>
              <a:rPr lang="en-US" sz="2400" strike="noStrike" dirty="0">
                <a:solidFill>
                  <a:srgbClr val="333333"/>
                </a:solidFill>
                <a:latin typeface="Arial"/>
                <a:ea typeface="ＭＳ Ｐゴシック"/>
              </a:rPr>
              <a:t> ser </a:t>
            </a:r>
            <a:r>
              <a:rPr lang="en-US" sz="2400" strike="noStrike" dirty="0" err="1">
                <a:solidFill>
                  <a:srgbClr val="333333"/>
                </a:solidFill>
                <a:latin typeface="Arial"/>
                <a:ea typeface="ＭＳ Ｐゴシック"/>
              </a:rPr>
              <a:t>identificado</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únicamente</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por</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su</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número</a:t>
            </a:r>
            <a:r>
              <a:rPr lang="en-US" sz="2400" strike="noStrike" dirty="0">
                <a:solidFill>
                  <a:srgbClr val="333333"/>
                </a:solidFill>
                <a:latin typeface="Arial"/>
                <a:ea typeface="ＭＳ Ｐゴシック"/>
              </a:rPr>
              <a:t> de </a:t>
            </a:r>
            <a:r>
              <a:rPr lang="en-US" sz="2400" strike="noStrike" dirty="0" err="1">
                <a:solidFill>
                  <a:srgbClr val="333333"/>
                </a:solidFill>
                <a:latin typeface="Arial"/>
                <a:ea typeface="ＭＳ Ｐゴシック"/>
              </a:rPr>
              <a:t>empleado</a:t>
            </a:r>
            <a:r>
              <a:rPr lang="en-US" sz="2400" strike="noStrike" dirty="0">
                <a:solidFill>
                  <a:srgbClr val="333333"/>
                </a:solidFill>
                <a:latin typeface="Arial"/>
                <a:ea typeface="ＭＳ Ｐゴシック"/>
              </a:rPr>
              <a:t> 8 </a:t>
            </a:r>
            <a:r>
              <a:rPr lang="en-US" sz="2400" strike="noStrike" dirty="0" err="1">
                <a:solidFill>
                  <a:srgbClr val="333333"/>
                </a:solidFill>
                <a:latin typeface="Arial"/>
                <a:ea typeface="ＭＳ Ｐゴシック"/>
              </a:rPr>
              <a:t>dígitos</a:t>
            </a:r>
            <a:r>
              <a:rPr lang="en-US" sz="2400" strike="noStrike" dirty="0">
                <a:solidFill>
                  <a:srgbClr val="333333"/>
                </a:solidFill>
                <a:latin typeface="Arial"/>
                <a:ea typeface="ＭＳ Ｐゴシック"/>
              </a:rPr>
              <a:t>.</a:t>
            </a:r>
            <a:endParaRPr dirty="0"/>
          </a:p>
        </p:txBody>
      </p:sp>
      <p:sp>
        <p:nvSpPr>
          <p:cNvPr id="128" name="TextShape 3"/>
          <p:cNvSpPr txBox="1"/>
          <p:nvPr/>
        </p:nvSpPr>
        <p:spPr>
          <a:xfrm>
            <a:off x="6553080" y="6356520"/>
            <a:ext cx="2133360" cy="364680"/>
          </a:xfrm>
          <a:prstGeom prst="rect">
            <a:avLst/>
          </a:prstGeom>
          <a:noFill/>
          <a:ln>
            <a:noFill/>
          </a:ln>
        </p:spPr>
        <p:txBody>
          <a:bodyPr anchor="ctr"/>
          <a:lstStyle/>
          <a:p>
            <a:pPr algn="r">
              <a:lnSpc>
                <a:spcPct val="100000"/>
              </a:lnSpc>
            </a:pPr>
            <a:fld id="{BFBB7E5C-AEDB-4E3C-B426-422998C8E6BC}" type="slidenum">
              <a:rPr lang="es-BO" sz="1200" strike="noStrike">
                <a:solidFill>
                  <a:srgbClr val="8B8B8B"/>
                </a:solidFill>
                <a:latin typeface="Calibri"/>
              </a:rPr>
              <a:pPr algn="r">
                <a:lnSpc>
                  <a:spcPct val="100000"/>
                </a:lnSpc>
              </a:pPr>
              <a:t>10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Imprecisión de requerimientos</a:t>
            </a:r>
            <a:endParaRPr/>
          </a:p>
        </p:txBody>
      </p:sp>
      <p:sp>
        <p:nvSpPr>
          <p:cNvPr id="131" name="TextShape 2"/>
          <p:cNvSpPr txBox="1"/>
          <p:nvPr/>
        </p:nvSpPr>
        <p:spPr>
          <a:xfrm>
            <a:off x="457200" y="1600200"/>
            <a:ext cx="8229240" cy="4525560"/>
          </a:xfrm>
          <a:prstGeom prst="rect">
            <a:avLst/>
          </a:prstGeom>
          <a:noFill/>
          <a:ln>
            <a:noFill/>
          </a:ln>
        </p:spPr>
        <p:txBody>
          <a:bodyPr lIns="90000" tIns="45000" rIns="90000" bIns="45000"/>
          <a:lstStyle/>
          <a:p>
            <a:pPr>
              <a:lnSpc>
                <a:spcPct val="100000"/>
              </a:lnSpc>
              <a:buFont typeface="Wingdings" charset="2"/>
              <a:buChar char=""/>
            </a:pPr>
            <a:r>
              <a:rPr lang="es-AR" sz="2400" strike="noStrike" dirty="0" smtClean="0">
                <a:solidFill>
                  <a:srgbClr val="46424D"/>
                </a:solidFill>
                <a:latin typeface="Arial"/>
                <a:ea typeface="ＭＳ Ｐゴシック"/>
              </a:rPr>
              <a:t>Los problemas surgen cuando los requerimientos no se expresan con precisión. </a:t>
            </a:r>
          </a:p>
          <a:p>
            <a:pPr>
              <a:lnSpc>
                <a:spcPct val="100000"/>
              </a:lnSpc>
            </a:pPr>
            <a:endParaRPr lang="es-AR" dirty="0" smtClean="0"/>
          </a:p>
          <a:p>
            <a:pPr>
              <a:lnSpc>
                <a:spcPct val="100000"/>
              </a:lnSpc>
              <a:buFont typeface="Wingdings" charset="2"/>
              <a:buChar char=""/>
            </a:pPr>
            <a:r>
              <a:rPr lang="es-AR" sz="2400" strike="noStrike" dirty="0" smtClean="0">
                <a:solidFill>
                  <a:srgbClr val="46424D"/>
                </a:solidFill>
                <a:latin typeface="Arial"/>
                <a:ea typeface="ＭＳ Ｐゴシック"/>
              </a:rPr>
              <a:t>Requisitos ambiguos pueden ser interpretados de diferentes maneras por los desarrolladores y usuarios.</a:t>
            </a:r>
          </a:p>
          <a:p>
            <a:pPr>
              <a:lnSpc>
                <a:spcPct val="100000"/>
              </a:lnSpc>
            </a:pPr>
            <a:endParaRPr lang="es-AR" dirty="0" smtClean="0"/>
          </a:p>
          <a:p>
            <a:pPr>
              <a:lnSpc>
                <a:spcPct val="100000"/>
              </a:lnSpc>
              <a:buFont typeface="Wingdings" charset="2"/>
              <a:buChar char=""/>
            </a:pPr>
            <a:r>
              <a:rPr lang="es-AR" sz="2400" strike="noStrike" dirty="0" smtClean="0">
                <a:solidFill>
                  <a:srgbClr val="46424D"/>
                </a:solidFill>
                <a:latin typeface="Arial"/>
                <a:ea typeface="ＭＳ Ｐゴシック"/>
              </a:rPr>
              <a:t>Considere el término ‘</a:t>
            </a:r>
            <a:r>
              <a:rPr lang="es-AR" sz="2400" dirty="0" smtClean="0">
                <a:solidFill>
                  <a:srgbClr val="46424D"/>
                </a:solidFill>
                <a:latin typeface="Arial"/>
                <a:ea typeface="ＭＳ Ｐゴシック"/>
              </a:rPr>
              <a:t>buscar' </a:t>
            </a:r>
            <a:r>
              <a:rPr lang="es-AR" sz="2400" dirty="0" smtClean="0">
                <a:solidFill>
                  <a:srgbClr val="46424D"/>
                </a:solidFill>
                <a:latin typeface="Arial"/>
                <a:ea typeface="ＭＳ Ｐゴシック"/>
              </a:rPr>
              <a:t>en un</a:t>
            </a:r>
            <a:r>
              <a:rPr lang="es-AR" sz="2400" strike="noStrike" dirty="0" smtClean="0">
                <a:solidFill>
                  <a:srgbClr val="46424D"/>
                </a:solidFill>
                <a:latin typeface="Arial"/>
                <a:ea typeface="ＭＳ Ｐゴシック"/>
              </a:rPr>
              <a:t> requerimiento</a:t>
            </a:r>
            <a:endParaRPr lang="es-AR" dirty="0" smtClean="0"/>
          </a:p>
          <a:p>
            <a:pPr lvl="1">
              <a:lnSpc>
                <a:spcPct val="100000"/>
              </a:lnSpc>
              <a:buFont typeface="Wingdings" charset="2"/>
              <a:buChar char=""/>
            </a:pPr>
            <a:r>
              <a:rPr lang="es-AR" sz="2000" strike="noStrike" dirty="0" smtClean="0">
                <a:solidFill>
                  <a:srgbClr val="46424D"/>
                </a:solidFill>
                <a:latin typeface="Arial"/>
                <a:ea typeface="ＭＳ Ｐゴシック"/>
              </a:rPr>
              <a:t>Intención del usuario - búsqueda de un nombre </a:t>
            </a:r>
            <a:r>
              <a:rPr lang="es-AR" sz="2000" strike="noStrike" dirty="0" smtClean="0">
                <a:solidFill>
                  <a:srgbClr val="46424D"/>
                </a:solidFill>
                <a:latin typeface="Arial"/>
                <a:ea typeface="ＭＳ Ｐゴシック"/>
              </a:rPr>
              <a:t>de </a:t>
            </a:r>
            <a:r>
              <a:rPr lang="es-AR" sz="2000" strike="noStrike" dirty="0" smtClean="0">
                <a:solidFill>
                  <a:srgbClr val="46424D"/>
                </a:solidFill>
                <a:latin typeface="Arial"/>
                <a:ea typeface="ＭＳ Ｐゴシック"/>
              </a:rPr>
              <a:t>paciente a través de todas las citas en todas las clínicas</a:t>
            </a:r>
            <a:endParaRPr lang="es-AR" dirty="0" smtClean="0"/>
          </a:p>
          <a:p>
            <a:pPr lvl="1">
              <a:lnSpc>
                <a:spcPct val="100000"/>
              </a:lnSpc>
              <a:buFont typeface="Wingdings" charset="2"/>
              <a:buChar char=""/>
            </a:pPr>
            <a:r>
              <a:rPr lang="es-AR" sz="2000" strike="noStrike" dirty="0" smtClean="0">
                <a:solidFill>
                  <a:srgbClr val="46424D"/>
                </a:solidFill>
                <a:latin typeface="Arial"/>
                <a:ea typeface="ＭＳ Ｐゴシック"/>
              </a:rPr>
              <a:t>Interpretación Desarrollador - buscar un nombre de paciente en una clínica individual. El usuario elige la clínica luego se realiza la búsqueda.</a:t>
            </a:r>
            <a:endParaRPr lang="es-AR" dirty="0"/>
          </a:p>
        </p:txBody>
      </p:sp>
      <p:sp>
        <p:nvSpPr>
          <p:cNvPr id="132" name="TextShape 3"/>
          <p:cNvSpPr txBox="1"/>
          <p:nvPr/>
        </p:nvSpPr>
        <p:spPr>
          <a:xfrm>
            <a:off x="6553080" y="6356520"/>
            <a:ext cx="2133360" cy="364680"/>
          </a:xfrm>
          <a:prstGeom prst="rect">
            <a:avLst/>
          </a:prstGeom>
          <a:noFill/>
          <a:ln>
            <a:noFill/>
          </a:ln>
        </p:spPr>
        <p:txBody>
          <a:bodyPr anchor="ctr"/>
          <a:lstStyle/>
          <a:p>
            <a:pPr algn="r">
              <a:lnSpc>
                <a:spcPct val="100000"/>
              </a:lnSpc>
            </a:pPr>
            <a:fld id="{7D120939-EE82-44FB-8B2E-0D43BA16F897}" type="slidenum">
              <a:rPr lang="es-BO" sz="1200" strike="noStrike">
                <a:solidFill>
                  <a:srgbClr val="8B8B8B"/>
                </a:solidFill>
                <a:latin typeface="Calibri"/>
              </a:rPr>
              <a:pPr algn="r">
                <a:lnSpc>
                  <a:spcPct val="100000"/>
                </a:lnSpc>
              </a:pPr>
              <a:t>11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La integridad y la coherencia de Requerimientos</a:t>
            </a:r>
            <a:endParaRPr/>
          </a:p>
        </p:txBody>
      </p:sp>
      <p:sp>
        <p:nvSpPr>
          <p:cNvPr id="135" name="TextShape 2"/>
          <p:cNvSpPr txBox="1"/>
          <p:nvPr/>
        </p:nvSpPr>
        <p:spPr>
          <a:xfrm>
            <a:off x="457200" y="1600200"/>
            <a:ext cx="8229240" cy="4525560"/>
          </a:xfrm>
          <a:prstGeom prst="rect">
            <a:avLst/>
          </a:prstGeom>
          <a:noFill/>
          <a:ln>
            <a:noFill/>
          </a:ln>
        </p:spPr>
        <p:txBody>
          <a:bodyPr lIns="90000" tIns="45000" rIns="90000" bIns="45000"/>
          <a:lstStyle/>
          <a:p>
            <a:pPr>
              <a:lnSpc>
                <a:spcPct val="100000"/>
              </a:lnSpc>
              <a:buFont typeface="Wingdings" charset="2"/>
              <a:buChar char=""/>
            </a:pPr>
            <a:r>
              <a:rPr lang="en-US" sz="2400" strike="noStrike" dirty="0">
                <a:solidFill>
                  <a:srgbClr val="46424D"/>
                </a:solidFill>
                <a:latin typeface="Arial"/>
                <a:ea typeface="ＭＳ Ｐゴシック"/>
              </a:rPr>
              <a:t>En principio, los </a:t>
            </a: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deben</a:t>
            </a:r>
            <a:r>
              <a:rPr lang="en-US" sz="2400" strike="noStrike" dirty="0">
                <a:solidFill>
                  <a:srgbClr val="46424D"/>
                </a:solidFill>
                <a:latin typeface="Arial"/>
                <a:ea typeface="ＭＳ Ｐゴシック"/>
              </a:rPr>
              <a:t> ser a la </a:t>
            </a:r>
            <a:r>
              <a:rPr lang="en-US" sz="2400" strike="noStrike" dirty="0" err="1">
                <a:solidFill>
                  <a:srgbClr val="46424D"/>
                </a:solidFill>
                <a:latin typeface="Arial"/>
                <a:ea typeface="ＭＳ Ｐゴシック"/>
              </a:rPr>
              <a:t>vez</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completos</a:t>
            </a:r>
            <a:r>
              <a:rPr lang="en-US" sz="2400" strike="noStrike" dirty="0">
                <a:solidFill>
                  <a:srgbClr val="46424D"/>
                </a:solidFill>
                <a:latin typeface="Arial"/>
                <a:ea typeface="ＭＳ Ｐゴシック"/>
              </a:rPr>
              <a:t> y </a:t>
            </a:r>
            <a:r>
              <a:rPr lang="en-US" sz="2400" strike="noStrike" dirty="0" err="1">
                <a:solidFill>
                  <a:srgbClr val="46424D"/>
                </a:solidFill>
                <a:latin typeface="Arial"/>
                <a:ea typeface="ＭＳ Ｐゴシック"/>
              </a:rPr>
              <a:t>coherentes</a:t>
            </a:r>
            <a:r>
              <a:rPr lang="en-US" sz="2400" strike="noStrike" dirty="0">
                <a:solidFill>
                  <a:srgbClr val="46424D"/>
                </a:solidFill>
                <a:latin typeface="Arial"/>
                <a:ea typeface="ＭＳ Ｐゴシック"/>
              </a:rPr>
              <a:t>. </a:t>
            </a:r>
            <a:endParaRPr lang="en-US" sz="2400" strike="noStrike" dirty="0" smtClean="0">
              <a:solidFill>
                <a:srgbClr val="46424D"/>
              </a:solidFill>
              <a:latin typeface="Arial"/>
              <a:ea typeface="ＭＳ Ｐゴシック"/>
            </a:endParaRPr>
          </a:p>
          <a:p>
            <a:pPr>
              <a:lnSpc>
                <a:spcPct val="100000"/>
              </a:lnSpc>
            </a:pPr>
            <a:endParaRPr dirty="0"/>
          </a:p>
          <a:p>
            <a:pPr>
              <a:lnSpc>
                <a:spcPct val="100000"/>
              </a:lnSpc>
              <a:buFont typeface="Wingdings" charset="2"/>
              <a:buChar char=""/>
            </a:pPr>
            <a:r>
              <a:rPr lang="en-US" sz="2400" strike="noStrike" dirty="0" err="1">
                <a:solidFill>
                  <a:srgbClr val="46424D"/>
                </a:solidFill>
                <a:latin typeface="Arial"/>
                <a:ea typeface="ＭＳ Ｐゴシック"/>
              </a:rPr>
              <a:t>Completo</a:t>
            </a:r>
            <a:endParaRPr dirty="0"/>
          </a:p>
          <a:p>
            <a:pPr lvl="1">
              <a:lnSpc>
                <a:spcPct val="100000"/>
              </a:lnSpc>
              <a:buFont typeface="Wingdings" charset="2"/>
              <a:buChar char=""/>
            </a:pPr>
            <a:r>
              <a:rPr lang="en-US" sz="2000" strike="noStrike" dirty="0">
                <a:solidFill>
                  <a:srgbClr val="46424D"/>
                </a:solidFill>
                <a:latin typeface="Arial"/>
                <a:ea typeface="ＭＳ Ｐゴシック"/>
              </a:rPr>
              <a:t>Deben </a:t>
            </a:r>
            <a:r>
              <a:rPr lang="en-US" sz="2000" strike="noStrike" dirty="0" err="1">
                <a:solidFill>
                  <a:srgbClr val="46424D"/>
                </a:solidFill>
                <a:latin typeface="Arial"/>
                <a:ea typeface="ＭＳ Ｐゴシック"/>
              </a:rPr>
              <a:t>incluir</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una</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descripción</a:t>
            </a:r>
            <a:r>
              <a:rPr lang="en-US" sz="2000" strike="noStrike" dirty="0">
                <a:solidFill>
                  <a:srgbClr val="46424D"/>
                </a:solidFill>
                <a:latin typeface="Arial"/>
                <a:ea typeface="ＭＳ Ｐゴシック"/>
              </a:rPr>
              <a:t> de </a:t>
            </a:r>
            <a:r>
              <a:rPr lang="en-US" sz="2000" strike="noStrike" dirty="0" err="1">
                <a:solidFill>
                  <a:srgbClr val="46424D"/>
                </a:solidFill>
                <a:latin typeface="Arial"/>
                <a:ea typeface="ＭＳ Ｐゴシック"/>
              </a:rPr>
              <a:t>todos</a:t>
            </a:r>
            <a:r>
              <a:rPr lang="en-US" sz="2000" strike="noStrike" dirty="0">
                <a:solidFill>
                  <a:srgbClr val="46424D"/>
                </a:solidFill>
                <a:latin typeface="Arial"/>
                <a:ea typeface="ＭＳ Ｐゴシック"/>
              </a:rPr>
              <a:t> los </a:t>
            </a:r>
            <a:r>
              <a:rPr lang="en-US" sz="2000" strike="noStrike" dirty="0" err="1">
                <a:solidFill>
                  <a:srgbClr val="46424D"/>
                </a:solidFill>
                <a:latin typeface="Arial"/>
                <a:ea typeface="ＭＳ Ｐゴシック"/>
              </a:rPr>
              <a:t>servicios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requeridos</a:t>
            </a:r>
            <a:r>
              <a:rPr lang="en-US" sz="2000" strike="noStrike" dirty="0">
                <a:solidFill>
                  <a:srgbClr val="46424D"/>
                </a:solidFill>
                <a:latin typeface="Arial"/>
                <a:ea typeface="ＭＳ Ｐゴシック"/>
              </a:rPr>
              <a:t>.</a:t>
            </a:r>
            <a:endParaRPr dirty="0"/>
          </a:p>
          <a:p>
            <a:pPr>
              <a:lnSpc>
                <a:spcPct val="100000"/>
              </a:lnSpc>
              <a:buFont typeface="Wingdings" charset="2"/>
              <a:buChar char=""/>
            </a:pPr>
            <a:r>
              <a:rPr lang="en-US" sz="2400" strike="noStrike" dirty="0" err="1" smtClean="0">
                <a:solidFill>
                  <a:srgbClr val="46424D"/>
                </a:solidFill>
                <a:latin typeface="Arial"/>
                <a:ea typeface="ＭＳ Ｐゴシック"/>
              </a:rPr>
              <a:t>Coherente</a:t>
            </a:r>
            <a:endParaRPr dirty="0"/>
          </a:p>
          <a:p>
            <a:pPr lvl="1">
              <a:buFont typeface="Wingdings" charset="2"/>
              <a:buChar char=""/>
            </a:pPr>
            <a:r>
              <a:rPr lang="en-US" sz="2000" dirty="0">
                <a:solidFill>
                  <a:srgbClr val="46424D"/>
                </a:solidFill>
                <a:latin typeface="Arial"/>
                <a:ea typeface="ＭＳ Ｐゴシック"/>
              </a:rPr>
              <a:t>No </a:t>
            </a:r>
            <a:r>
              <a:rPr lang="en-US" sz="2000" dirty="0" err="1">
                <a:solidFill>
                  <a:srgbClr val="46424D"/>
                </a:solidFill>
                <a:latin typeface="Arial"/>
                <a:ea typeface="ＭＳ Ｐゴシック"/>
              </a:rPr>
              <a:t>debe</a:t>
            </a:r>
            <a:r>
              <a:rPr lang="en-US" sz="2000" dirty="0">
                <a:solidFill>
                  <a:srgbClr val="46424D"/>
                </a:solidFill>
                <a:latin typeface="Arial"/>
                <a:ea typeface="ＭＳ Ｐゴシック"/>
              </a:rPr>
              <a:t> </a:t>
            </a:r>
            <a:r>
              <a:rPr lang="en-US" sz="2000" dirty="0" err="1">
                <a:solidFill>
                  <a:srgbClr val="46424D"/>
                </a:solidFill>
                <a:latin typeface="Arial"/>
                <a:ea typeface="ＭＳ Ｐゴシック"/>
              </a:rPr>
              <a:t>haber</a:t>
            </a:r>
            <a:r>
              <a:rPr lang="en-US" sz="2000" dirty="0">
                <a:solidFill>
                  <a:srgbClr val="46424D"/>
                </a:solidFill>
                <a:latin typeface="Arial"/>
                <a:ea typeface="ＭＳ Ｐゴシック"/>
              </a:rPr>
              <a:t> </a:t>
            </a:r>
            <a:r>
              <a:rPr lang="en-US" sz="2000" dirty="0" err="1">
                <a:solidFill>
                  <a:srgbClr val="46424D"/>
                </a:solidFill>
                <a:latin typeface="Arial"/>
                <a:ea typeface="ＭＳ Ｐゴシック"/>
              </a:rPr>
              <a:t>conflictos</a:t>
            </a:r>
            <a:r>
              <a:rPr lang="en-US" sz="2000" dirty="0">
                <a:solidFill>
                  <a:srgbClr val="46424D"/>
                </a:solidFill>
                <a:latin typeface="Arial"/>
                <a:ea typeface="ＭＳ Ｐゴシック"/>
              </a:rPr>
              <a:t> o </a:t>
            </a:r>
            <a:r>
              <a:rPr lang="en-US" sz="2000" dirty="0" err="1">
                <a:solidFill>
                  <a:srgbClr val="46424D"/>
                </a:solidFill>
                <a:latin typeface="Arial"/>
                <a:ea typeface="ＭＳ Ｐゴシック"/>
              </a:rPr>
              <a:t>contradicciones</a:t>
            </a:r>
            <a:r>
              <a:rPr lang="en-US" sz="2000" dirty="0">
                <a:solidFill>
                  <a:srgbClr val="46424D"/>
                </a:solidFill>
                <a:latin typeface="Arial"/>
                <a:ea typeface="ＭＳ Ｐゴシック"/>
              </a:rPr>
              <a:t> en </a:t>
            </a:r>
            <a:r>
              <a:rPr lang="en-US" sz="2000" dirty="0" err="1">
                <a:solidFill>
                  <a:srgbClr val="46424D"/>
                </a:solidFill>
                <a:latin typeface="Arial"/>
                <a:ea typeface="ＭＳ Ｐゴシック"/>
              </a:rPr>
              <a:t>las</a:t>
            </a:r>
            <a:r>
              <a:rPr lang="en-US" sz="2000" dirty="0">
                <a:solidFill>
                  <a:srgbClr val="46424D"/>
                </a:solidFill>
                <a:latin typeface="Arial"/>
                <a:ea typeface="ＭＳ Ｐゴシック"/>
              </a:rPr>
              <a:t> </a:t>
            </a:r>
            <a:r>
              <a:rPr lang="en-US" sz="2000" dirty="0" err="1">
                <a:solidFill>
                  <a:srgbClr val="46424D"/>
                </a:solidFill>
                <a:latin typeface="Arial"/>
                <a:ea typeface="ＭＳ Ｐゴシック"/>
              </a:rPr>
              <a:t>descripciones</a:t>
            </a:r>
            <a:r>
              <a:rPr lang="en-US" sz="2000" dirty="0">
                <a:solidFill>
                  <a:srgbClr val="46424D"/>
                </a:solidFill>
                <a:latin typeface="Arial"/>
                <a:ea typeface="ＭＳ Ｐゴシック"/>
              </a:rPr>
              <a:t> de los </a:t>
            </a:r>
            <a:r>
              <a:rPr lang="en-US" sz="2000" dirty="0" err="1">
                <a:solidFill>
                  <a:srgbClr val="46424D"/>
                </a:solidFill>
                <a:latin typeface="Arial"/>
                <a:ea typeface="ＭＳ Ｐゴシック"/>
              </a:rPr>
              <a:t>servicios</a:t>
            </a:r>
            <a:r>
              <a:rPr lang="en-US" sz="2000" dirty="0">
                <a:solidFill>
                  <a:srgbClr val="46424D"/>
                </a:solidFill>
                <a:latin typeface="Arial"/>
                <a:ea typeface="ＭＳ Ｐゴシック"/>
              </a:rPr>
              <a:t> del </a:t>
            </a:r>
            <a:r>
              <a:rPr lang="en-US" sz="2000" dirty="0" err="1">
                <a:solidFill>
                  <a:srgbClr val="46424D"/>
                </a:solidFill>
                <a:latin typeface="Arial"/>
                <a:ea typeface="ＭＳ Ｐゴシック"/>
              </a:rPr>
              <a:t>sistema</a:t>
            </a:r>
            <a:r>
              <a:rPr lang="en-US" sz="2000" dirty="0" smtClean="0">
                <a:solidFill>
                  <a:srgbClr val="46424D"/>
                </a:solidFill>
                <a:latin typeface="Arial"/>
                <a:ea typeface="ＭＳ Ｐゴシック"/>
              </a:rPr>
              <a:t>.</a:t>
            </a:r>
          </a:p>
          <a:p>
            <a:pPr lvl="1"/>
            <a:endParaRPr lang="en-US" sz="2000" dirty="0" smtClean="0">
              <a:solidFill>
                <a:srgbClr val="46424D"/>
              </a:solidFill>
              <a:latin typeface="Arial"/>
              <a:ea typeface="ＭＳ Ｐゴシック"/>
            </a:endParaRPr>
          </a:p>
          <a:p>
            <a:pPr algn="ctr">
              <a:lnSpc>
                <a:spcPct val="100000"/>
              </a:lnSpc>
            </a:pPr>
            <a:r>
              <a:rPr lang="en-US" sz="2400" b="1" strike="noStrike" dirty="0" smtClean="0">
                <a:solidFill>
                  <a:srgbClr val="46424D"/>
                </a:solidFill>
                <a:latin typeface="Arial"/>
                <a:ea typeface="ＭＳ Ｐゴシック"/>
              </a:rPr>
              <a:t>En </a:t>
            </a:r>
            <a:r>
              <a:rPr lang="en-US" sz="2400" b="1" strike="noStrike" dirty="0">
                <a:solidFill>
                  <a:srgbClr val="46424D"/>
                </a:solidFill>
                <a:latin typeface="Arial"/>
                <a:ea typeface="ＭＳ Ｐゴシック"/>
              </a:rPr>
              <a:t>la </a:t>
            </a:r>
            <a:r>
              <a:rPr lang="en-US" sz="2400" b="1" strike="noStrike" dirty="0" err="1">
                <a:solidFill>
                  <a:srgbClr val="46424D"/>
                </a:solidFill>
                <a:latin typeface="Arial"/>
                <a:ea typeface="ＭＳ Ｐゴシック"/>
              </a:rPr>
              <a:t>práctica</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es</a:t>
            </a:r>
            <a:r>
              <a:rPr lang="en-US" sz="2400" b="1" strike="noStrike" dirty="0">
                <a:solidFill>
                  <a:srgbClr val="46424D"/>
                </a:solidFill>
                <a:latin typeface="Arial"/>
                <a:ea typeface="ＭＳ Ｐゴシック"/>
              </a:rPr>
              <a:t> </a:t>
            </a:r>
            <a:r>
              <a:rPr lang="en-US" sz="2400" b="1" strike="noStrike" dirty="0" err="1" smtClean="0">
                <a:solidFill>
                  <a:srgbClr val="46424D"/>
                </a:solidFill>
                <a:latin typeface="Arial"/>
                <a:ea typeface="ＭＳ Ｐゴシック"/>
              </a:rPr>
              <a:t>dificil</a:t>
            </a:r>
            <a:r>
              <a:rPr lang="en-US" sz="2400" b="1" strike="noStrike" dirty="0" smtClean="0">
                <a:solidFill>
                  <a:srgbClr val="46424D"/>
                </a:solidFill>
                <a:latin typeface="Arial"/>
                <a:ea typeface="ＭＳ Ｐゴシック"/>
              </a:rPr>
              <a:t> </a:t>
            </a:r>
            <a:r>
              <a:rPr lang="en-US" sz="2400" b="1" strike="noStrike" dirty="0" err="1" smtClean="0">
                <a:solidFill>
                  <a:srgbClr val="46424D"/>
                </a:solidFill>
                <a:latin typeface="Arial"/>
                <a:ea typeface="ＭＳ Ｐゴシック"/>
              </a:rPr>
              <a:t>producir</a:t>
            </a:r>
            <a:r>
              <a:rPr lang="en-US" sz="2400" b="1" strike="noStrike" dirty="0" smtClean="0">
                <a:solidFill>
                  <a:srgbClr val="46424D"/>
                </a:solidFill>
                <a:latin typeface="Arial"/>
                <a:ea typeface="ＭＳ Ｐゴシック"/>
              </a:rPr>
              <a:t> </a:t>
            </a:r>
            <a:r>
              <a:rPr lang="en-US" sz="2400" b="1" strike="noStrike" dirty="0">
                <a:solidFill>
                  <a:srgbClr val="46424D"/>
                </a:solidFill>
                <a:latin typeface="Arial"/>
                <a:ea typeface="ＭＳ Ｐゴシック"/>
              </a:rPr>
              <a:t>un </a:t>
            </a:r>
            <a:r>
              <a:rPr lang="en-US" sz="2400" b="1" strike="noStrike" dirty="0" err="1">
                <a:solidFill>
                  <a:srgbClr val="46424D"/>
                </a:solidFill>
                <a:latin typeface="Arial"/>
                <a:ea typeface="ＭＳ Ｐゴシック"/>
              </a:rPr>
              <a:t>documento</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requisitos</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completo</a:t>
            </a:r>
            <a:r>
              <a:rPr lang="en-US" sz="2400" b="1" strike="noStrike" dirty="0">
                <a:solidFill>
                  <a:srgbClr val="46424D"/>
                </a:solidFill>
                <a:latin typeface="Arial"/>
                <a:ea typeface="ＭＳ Ｐゴシック"/>
              </a:rPr>
              <a:t> y </a:t>
            </a:r>
            <a:r>
              <a:rPr lang="en-US" sz="2400" b="1" strike="noStrike" dirty="0" err="1">
                <a:solidFill>
                  <a:srgbClr val="46424D"/>
                </a:solidFill>
                <a:latin typeface="Arial"/>
                <a:ea typeface="ＭＳ Ｐゴシック"/>
              </a:rPr>
              <a:t>consistente</a:t>
            </a:r>
            <a:r>
              <a:rPr lang="en-US" sz="2400" b="1" strike="noStrike" dirty="0">
                <a:solidFill>
                  <a:srgbClr val="46424D"/>
                </a:solidFill>
                <a:latin typeface="Arial"/>
                <a:ea typeface="ＭＳ Ｐゴシック"/>
              </a:rPr>
              <a:t>.</a:t>
            </a:r>
            <a:endParaRPr b="1" dirty="0"/>
          </a:p>
        </p:txBody>
      </p:sp>
      <p:sp>
        <p:nvSpPr>
          <p:cNvPr id="136" name="TextShape 3"/>
          <p:cNvSpPr txBox="1"/>
          <p:nvPr/>
        </p:nvSpPr>
        <p:spPr>
          <a:xfrm>
            <a:off x="6553080" y="6356520"/>
            <a:ext cx="2133360" cy="364680"/>
          </a:xfrm>
          <a:prstGeom prst="rect">
            <a:avLst/>
          </a:prstGeom>
          <a:noFill/>
          <a:ln>
            <a:noFill/>
          </a:ln>
        </p:spPr>
        <p:txBody>
          <a:bodyPr anchor="ctr"/>
          <a:lstStyle/>
          <a:p>
            <a:pPr algn="r">
              <a:lnSpc>
                <a:spcPct val="100000"/>
              </a:lnSpc>
            </a:pPr>
            <a:fld id="{21888DE1-5405-461C-9185-04CA6BA6F535}" type="slidenum">
              <a:rPr lang="es-BO" sz="1200" strike="noStrike">
                <a:solidFill>
                  <a:srgbClr val="8B8B8B"/>
                </a:solidFill>
                <a:latin typeface="Calibri"/>
              </a:rPr>
              <a:pPr algn="r">
                <a:lnSpc>
                  <a:spcPct val="100000"/>
                </a:lnSpc>
              </a:pPr>
              <a:t>12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457200" y="274680"/>
            <a:ext cx="7292880" cy="1142640"/>
          </a:xfrm>
          <a:prstGeom prst="rect">
            <a:avLst/>
          </a:prstGeom>
          <a:noFill/>
          <a:ln>
            <a:noFill/>
          </a:ln>
        </p:spPr>
        <p:txBody>
          <a:bodyPr lIns="90360" tIns="44280" rIns="90360" bIns="44280" anchor="ctr"/>
          <a:lstStyle/>
          <a:p>
            <a:pPr>
              <a:lnSpc>
                <a:spcPct val="100000"/>
              </a:lnSpc>
            </a:pPr>
            <a:r>
              <a:rPr lang="en-US" sz="2400" b="1" strike="noStrike">
                <a:solidFill>
                  <a:srgbClr val="46424D"/>
                </a:solidFill>
                <a:latin typeface="Arial"/>
                <a:ea typeface="ＭＳ Ｐゴシック"/>
              </a:rPr>
              <a:t>Requerimientos no funcionales</a:t>
            </a:r>
            <a:endParaRPr/>
          </a:p>
        </p:txBody>
      </p:sp>
      <p:sp>
        <p:nvSpPr>
          <p:cNvPr id="139" name="TextShape 2"/>
          <p:cNvSpPr txBox="1"/>
          <p:nvPr/>
        </p:nvSpPr>
        <p:spPr>
          <a:xfrm>
            <a:off x="437340" y="1268760"/>
            <a:ext cx="8229240" cy="4938660"/>
          </a:xfrm>
          <a:prstGeom prst="rect">
            <a:avLst/>
          </a:prstGeom>
          <a:noFill/>
          <a:ln>
            <a:noFill/>
          </a:ln>
        </p:spPr>
        <p:txBody>
          <a:bodyPr lIns="90360" tIns="44280" rIns="90360" bIns="44280"/>
          <a:lstStyle/>
          <a:p>
            <a:pPr>
              <a:lnSpc>
                <a:spcPct val="90000"/>
              </a:lnSpc>
            </a:pPr>
            <a:r>
              <a:rPr lang="en-US" sz="2400" strike="noStrike" dirty="0" err="1" smtClean="0">
                <a:solidFill>
                  <a:srgbClr val="46424D"/>
                </a:solidFill>
                <a:latin typeface="Arial"/>
                <a:ea typeface="ＭＳ Ｐゴシック"/>
              </a:rPr>
              <a:t>Definen</a:t>
            </a:r>
            <a:r>
              <a:rPr lang="en-US" sz="2400" strike="noStrike" dirty="0" smtClean="0">
                <a:solidFill>
                  <a:srgbClr val="46424D"/>
                </a:solidFill>
                <a:latin typeface="Arial"/>
                <a:ea typeface="ＭＳ Ｐゴシック"/>
              </a:rPr>
              <a:t> </a:t>
            </a:r>
          </a:p>
          <a:p>
            <a:pPr>
              <a:lnSpc>
                <a:spcPct val="90000"/>
              </a:lnSpc>
            </a:pPr>
            <a:endParaRPr lang="en-US" sz="2400" strike="noStrike" dirty="0" smtClean="0">
              <a:solidFill>
                <a:srgbClr val="46424D"/>
              </a:solidFill>
              <a:latin typeface="Arial"/>
              <a:ea typeface="ＭＳ Ｐゴシック"/>
            </a:endParaRPr>
          </a:p>
          <a:p>
            <a:pPr>
              <a:lnSpc>
                <a:spcPct val="90000"/>
              </a:lnSpc>
              <a:buFont typeface="Wingdings" charset="2"/>
              <a:buChar char=""/>
            </a:pPr>
            <a:r>
              <a:rPr lang="en-US" sz="2400" strike="noStrike" dirty="0" err="1" smtClean="0">
                <a:solidFill>
                  <a:srgbClr val="46424D"/>
                </a:solidFill>
                <a:latin typeface="Arial"/>
                <a:ea typeface="ＭＳ Ｐゴシック"/>
              </a:rPr>
              <a:t>Propiedades</a:t>
            </a:r>
            <a:r>
              <a:rPr lang="en-US" sz="2400" strike="noStrike" dirty="0" smtClean="0">
                <a:solidFill>
                  <a:srgbClr val="46424D"/>
                </a:solidFill>
                <a:latin typeface="Arial"/>
                <a:ea typeface="ＭＳ Ｐゴシック"/>
              </a:rPr>
              <a:t> </a:t>
            </a:r>
            <a:r>
              <a:rPr lang="en-US" sz="2400" strike="noStrike" dirty="0" err="1" smtClean="0">
                <a:solidFill>
                  <a:srgbClr val="46424D"/>
                </a:solidFill>
                <a:latin typeface="Arial"/>
                <a:ea typeface="ＭＳ Ｐゴシック"/>
              </a:rPr>
              <a:t>transversales</a:t>
            </a:r>
            <a:r>
              <a:rPr lang="en-US" sz="2400" dirty="0" smtClean="0">
                <a:solidFill>
                  <a:srgbClr val="46424D"/>
                </a:solidFill>
                <a:latin typeface="Arial"/>
                <a:ea typeface="ＭＳ Ｐゴシック"/>
              </a:rPr>
              <a:t> a </a:t>
            </a:r>
            <a:r>
              <a:rPr lang="en-US" sz="2400" dirty="0" err="1" smtClean="0">
                <a:solidFill>
                  <a:srgbClr val="46424D"/>
                </a:solidFill>
                <a:latin typeface="Arial"/>
                <a:ea typeface="ＭＳ Ｐゴシック"/>
              </a:rPr>
              <a:t>todo</a:t>
            </a:r>
            <a:r>
              <a:rPr lang="en-US" sz="2400" dirty="0" smtClean="0">
                <a:solidFill>
                  <a:srgbClr val="46424D"/>
                </a:solidFill>
                <a:latin typeface="Arial"/>
                <a:ea typeface="ＭＳ Ｐゴシック"/>
              </a:rPr>
              <a:t> el </a:t>
            </a:r>
            <a:r>
              <a:rPr lang="en-US" sz="2400" dirty="0" err="1" smtClean="0">
                <a:solidFill>
                  <a:srgbClr val="46424D"/>
                </a:solidFill>
                <a:latin typeface="Arial"/>
                <a:ea typeface="ＭＳ Ｐゴシック"/>
              </a:rPr>
              <a:t>sistema</a:t>
            </a:r>
            <a:r>
              <a:rPr lang="en-US" sz="2400" dirty="0" smtClean="0">
                <a:solidFill>
                  <a:srgbClr val="46424D"/>
                </a:solidFill>
                <a:latin typeface="Arial"/>
                <a:ea typeface="ＭＳ Ｐゴシック"/>
              </a:rPr>
              <a:t> :</a:t>
            </a:r>
          </a:p>
          <a:p>
            <a:pPr lvl="2">
              <a:lnSpc>
                <a:spcPct val="90000"/>
              </a:lnSpc>
              <a:buFont typeface="Wingdings" charset="2"/>
              <a:buChar char=""/>
            </a:pPr>
            <a:r>
              <a:rPr lang="en-US" sz="2400" strike="noStrike" dirty="0" smtClean="0">
                <a:solidFill>
                  <a:srgbClr val="46424D"/>
                </a:solidFill>
                <a:latin typeface="Arial"/>
                <a:ea typeface="ＭＳ Ｐゴシック"/>
              </a:rPr>
              <a:t> </a:t>
            </a:r>
            <a:r>
              <a:rPr lang="en-US" sz="2400" dirty="0">
                <a:solidFill>
                  <a:srgbClr val="46424D"/>
                </a:solidFill>
                <a:latin typeface="Arial"/>
                <a:ea typeface="ＭＳ Ｐゴシック"/>
              </a:rPr>
              <a:t>Los </a:t>
            </a:r>
            <a:r>
              <a:rPr lang="en-US" sz="2400" dirty="0" err="1">
                <a:solidFill>
                  <a:srgbClr val="46424D"/>
                </a:solidFill>
                <a:latin typeface="Arial"/>
                <a:ea typeface="ＭＳ Ｐゴシック"/>
              </a:rPr>
              <a:t>requerimientos</a:t>
            </a:r>
            <a:r>
              <a:rPr lang="en-US" sz="2400" dirty="0">
                <a:solidFill>
                  <a:srgbClr val="46424D"/>
                </a:solidFill>
                <a:latin typeface="Arial"/>
                <a:ea typeface="ＭＳ Ｐゴシック"/>
              </a:rPr>
              <a:t> de </a:t>
            </a:r>
            <a:r>
              <a:rPr lang="en-US" sz="2400" dirty="0" err="1">
                <a:solidFill>
                  <a:srgbClr val="46424D"/>
                </a:solidFill>
                <a:latin typeface="Arial"/>
                <a:ea typeface="ＭＳ Ｐゴシック"/>
              </a:rPr>
              <a:t>fiabilidad</a:t>
            </a:r>
            <a:endParaRPr lang="en-US" sz="2400" dirty="0">
              <a:solidFill>
                <a:srgbClr val="46424D"/>
              </a:solidFill>
              <a:latin typeface="Arial"/>
              <a:ea typeface="ＭＳ Ｐゴシック"/>
            </a:endParaRPr>
          </a:p>
          <a:p>
            <a:pPr lvl="2">
              <a:lnSpc>
                <a:spcPct val="90000"/>
              </a:lnSpc>
              <a:buFont typeface="Wingdings" charset="2"/>
              <a:buChar char=""/>
            </a:pPr>
            <a:r>
              <a:rPr lang="en-US" sz="2400" dirty="0" err="1">
                <a:solidFill>
                  <a:srgbClr val="46424D"/>
                </a:solidFill>
                <a:latin typeface="Arial"/>
                <a:ea typeface="ＭＳ Ｐゴシック"/>
              </a:rPr>
              <a:t>Tiempo</a:t>
            </a:r>
            <a:r>
              <a:rPr lang="en-US" sz="2400" dirty="0">
                <a:solidFill>
                  <a:srgbClr val="46424D"/>
                </a:solidFill>
                <a:latin typeface="Arial"/>
                <a:ea typeface="ＭＳ Ｐゴシック"/>
              </a:rPr>
              <a:t> de </a:t>
            </a:r>
            <a:r>
              <a:rPr lang="en-US" sz="2400" dirty="0" err="1">
                <a:solidFill>
                  <a:srgbClr val="46424D"/>
                </a:solidFill>
                <a:latin typeface="Arial"/>
                <a:ea typeface="ＭＳ Ｐゴシック"/>
              </a:rPr>
              <a:t>respuesta</a:t>
            </a:r>
            <a:r>
              <a:rPr lang="en-US" sz="2400" dirty="0">
                <a:solidFill>
                  <a:srgbClr val="46424D"/>
                </a:solidFill>
                <a:latin typeface="Arial"/>
                <a:ea typeface="ＭＳ Ｐゴシック"/>
              </a:rPr>
              <a:t>.</a:t>
            </a:r>
          </a:p>
          <a:p>
            <a:pPr lvl="2">
              <a:lnSpc>
                <a:spcPct val="90000"/>
              </a:lnSpc>
              <a:buFont typeface="Wingdings" charset="2"/>
              <a:buChar char=""/>
            </a:pPr>
            <a:r>
              <a:rPr lang="en-US" sz="2400" dirty="0" err="1">
                <a:solidFill>
                  <a:srgbClr val="46424D"/>
                </a:solidFill>
                <a:latin typeface="Arial"/>
                <a:ea typeface="ＭＳ Ｐゴシック"/>
              </a:rPr>
              <a:t>Necesidad</a:t>
            </a:r>
            <a:r>
              <a:rPr lang="en-US" sz="2400" dirty="0">
                <a:solidFill>
                  <a:srgbClr val="46424D"/>
                </a:solidFill>
                <a:latin typeface="Arial"/>
                <a:ea typeface="ＭＳ Ｐゴシック"/>
              </a:rPr>
              <a:t> </a:t>
            </a:r>
            <a:r>
              <a:rPr lang="en-US" sz="2400" dirty="0" err="1">
                <a:solidFill>
                  <a:srgbClr val="46424D"/>
                </a:solidFill>
                <a:latin typeface="Arial"/>
                <a:ea typeface="ＭＳ Ｐゴシック"/>
              </a:rPr>
              <a:t>almacenamiento</a:t>
            </a:r>
            <a:r>
              <a:rPr lang="en-US" sz="2400" dirty="0">
                <a:solidFill>
                  <a:srgbClr val="46424D"/>
                </a:solidFill>
                <a:latin typeface="Arial"/>
                <a:ea typeface="ＭＳ Ｐゴシック"/>
              </a:rPr>
              <a:t>. </a:t>
            </a:r>
            <a:endParaRPr lang="en-US" sz="2400" dirty="0" smtClean="0">
              <a:solidFill>
                <a:srgbClr val="46424D"/>
              </a:solidFill>
              <a:latin typeface="Arial"/>
              <a:ea typeface="ＭＳ Ｐゴシック"/>
            </a:endParaRPr>
          </a:p>
          <a:p>
            <a:pPr lvl="2">
              <a:lnSpc>
                <a:spcPct val="90000"/>
              </a:lnSpc>
              <a:buFont typeface="Wingdings" charset="2"/>
              <a:buChar char=""/>
            </a:pPr>
            <a:endParaRPr lang="en-US" sz="2400" dirty="0" smtClean="0">
              <a:solidFill>
                <a:srgbClr val="46424D"/>
              </a:solidFill>
              <a:latin typeface="Arial"/>
              <a:ea typeface="ＭＳ Ｐゴシック"/>
            </a:endParaRPr>
          </a:p>
          <a:p>
            <a:pPr>
              <a:lnSpc>
                <a:spcPct val="90000"/>
              </a:lnSpc>
              <a:buFont typeface="Wingdings" charset="2"/>
              <a:buChar char=""/>
            </a:pPr>
            <a:r>
              <a:rPr lang="en-US" sz="2400" dirty="0" err="1" smtClean="0">
                <a:solidFill>
                  <a:srgbClr val="46424D"/>
                </a:solidFill>
                <a:latin typeface="Arial"/>
                <a:ea typeface="ＭＳ Ｐゴシック"/>
              </a:rPr>
              <a:t>Limitaciones</a:t>
            </a:r>
            <a:r>
              <a:rPr lang="en-US" sz="2400" dirty="0" smtClean="0">
                <a:solidFill>
                  <a:srgbClr val="46424D"/>
                </a:solidFill>
                <a:latin typeface="Arial"/>
                <a:ea typeface="ＭＳ Ｐゴシック"/>
              </a:rPr>
              <a:t>:</a:t>
            </a:r>
            <a:endParaRPr sz="2400" dirty="0">
              <a:solidFill>
                <a:srgbClr val="46424D"/>
              </a:solidFill>
              <a:latin typeface="Arial"/>
              <a:ea typeface="ＭＳ Ｐゴシック"/>
            </a:endParaRPr>
          </a:p>
          <a:p>
            <a:pPr lvl="1">
              <a:lnSpc>
                <a:spcPct val="90000"/>
              </a:lnSpc>
              <a:buFont typeface="Wingdings" charset="2"/>
              <a:buChar char=""/>
            </a:pPr>
            <a:r>
              <a:rPr lang="en-US" sz="2400" dirty="0" err="1" smtClean="0">
                <a:solidFill>
                  <a:srgbClr val="46424D"/>
                </a:solidFill>
                <a:latin typeface="Arial"/>
                <a:ea typeface="ＭＳ Ｐゴシック"/>
              </a:rPr>
              <a:t>Uso</a:t>
            </a:r>
            <a:r>
              <a:rPr lang="en-US" sz="2400" dirty="0" smtClean="0">
                <a:solidFill>
                  <a:srgbClr val="46424D"/>
                </a:solidFill>
                <a:latin typeface="Arial"/>
                <a:ea typeface="ＭＳ Ｐゴシック"/>
              </a:rPr>
              <a:t> de un </a:t>
            </a:r>
            <a:r>
              <a:rPr lang="en-US" sz="2400" dirty="0">
                <a:solidFill>
                  <a:srgbClr val="46424D"/>
                </a:solidFill>
                <a:latin typeface="Arial"/>
                <a:ea typeface="ＭＳ Ｐゴシック"/>
              </a:rPr>
              <a:t>IDE </a:t>
            </a:r>
            <a:r>
              <a:rPr lang="en-US" sz="2400" dirty="0" err="1">
                <a:solidFill>
                  <a:srgbClr val="46424D"/>
                </a:solidFill>
                <a:latin typeface="Arial"/>
                <a:ea typeface="ＭＳ Ｐゴシック"/>
              </a:rPr>
              <a:t>en</a:t>
            </a:r>
            <a:r>
              <a:rPr lang="en-US" sz="2400" dirty="0">
                <a:solidFill>
                  <a:srgbClr val="46424D"/>
                </a:solidFill>
                <a:latin typeface="Arial"/>
                <a:ea typeface="ＭＳ Ｐゴシック"/>
              </a:rPr>
              <a:t> </a:t>
            </a:r>
            <a:r>
              <a:rPr lang="en-US" sz="2400" dirty="0" smtClean="0">
                <a:solidFill>
                  <a:srgbClr val="46424D"/>
                </a:solidFill>
                <a:latin typeface="Arial"/>
                <a:ea typeface="ＭＳ Ｐゴシック"/>
              </a:rPr>
              <a:t>particular</a:t>
            </a:r>
          </a:p>
          <a:p>
            <a:pPr lvl="1">
              <a:lnSpc>
                <a:spcPct val="90000"/>
              </a:lnSpc>
              <a:buFont typeface="Wingdings" charset="2"/>
              <a:buChar char=""/>
            </a:pPr>
            <a:r>
              <a:rPr lang="en-US" sz="2400" dirty="0" err="1">
                <a:solidFill>
                  <a:srgbClr val="46424D"/>
                </a:solidFill>
                <a:latin typeface="Arial"/>
                <a:ea typeface="ＭＳ Ｐゴシック"/>
              </a:rPr>
              <a:t>L</a:t>
            </a:r>
            <a:r>
              <a:rPr lang="en-US" sz="2400" dirty="0" err="1" smtClean="0">
                <a:solidFill>
                  <a:srgbClr val="46424D"/>
                </a:solidFill>
                <a:latin typeface="Arial"/>
                <a:ea typeface="ＭＳ Ｐゴシック"/>
              </a:rPr>
              <a:t>enguaje</a:t>
            </a:r>
            <a:r>
              <a:rPr lang="en-US" sz="2400" dirty="0" smtClean="0">
                <a:solidFill>
                  <a:srgbClr val="46424D"/>
                </a:solidFill>
                <a:latin typeface="Arial"/>
                <a:ea typeface="ＭＳ Ｐゴシック"/>
              </a:rPr>
              <a:t> </a:t>
            </a:r>
            <a:r>
              <a:rPr lang="en-US" sz="2400" dirty="0">
                <a:solidFill>
                  <a:srgbClr val="46424D"/>
                </a:solidFill>
                <a:latin typeface="Arial"/>
                <a:ea typeface="ＭＳ Ｐゴシック"/>
              </a:rPr>
              <a:t>de </a:t>
            </a:r>
            <a:r>
              <a:rPr lang="en-US" sz="2400" dirty="0" err="1" smtClean="0">
                <a:solidFill>
                  <a:srgbClr val="46424D"/>
                </a:solidFill>
                <a:latin typeface="Arial"/>
                <a:ea typeface="ＭＳ Ｐゴシック"/>
              </a:rPr>
              <a:t>programación</a:t>
            </a:r>
            <a:r>
              <a:rPr lang="en-US" sz="2400" dirty="0" smtClean="0">
                <a:solidFill>
                  <a:srgbClr val="46424D"/>
                </a:solidFill>
                <a:latin typeface="Arial"/>
                <a:ea typeface="ＭＳ Ｐゴシック"/>
              </a:rPr>
              <a:t>.</a:t>
            </a:r>
          </a:p>
          <a:p>
            <a:pPr lvl="1">
              <a:lnSpc>
                <a:spcPct val="90000"/>
              </a:lnSpc>
              <a:buFont typeface="Wingdings" charset="2"/>
              <a:buChar char=""/>
            </a:pPr>
            <a:r>
              <a:rPr lang="en-US" sz="2400" dirty="0" err="1">
                <a:solidFill>
                  <a:srgbClr val="46424D"/>
                </a:solidFill>
                <a:latin typeface="Arial"/>
                <a:ea typeface="ＭＳ Ｐゴシック"/>
              </a:rPr>
              <a:t>M</a:t>
            </a:r>
            <a:r>
              <a:rPr lang="en-US" sz="2400" dirty="0" err="1" smtClean="0">
                <a:solidFill>
                  <a:srgbClr val="46424D"/>
                </a:solidFill>
                <a:latin typeface="Arial"/>
                <a:ea typeface="ＭＳ Ｐゴシック"/>
              </a:rPr>
              <a:t>étodo</a:t>
            </a:r>
            <a:r>
              <a:rPr lang="en-US" sz="2400" dirty="0" smtClean="0">
                <a:solidFill>
                  <a:srgbClr val="46424D"/>
                </a:solidFill>
                <a:latin typeface="Arial"/>
                <a:ea typeface="ＭＳ Ｐゴシック"/>
              </a:rPr>
              <a:t> </a:t>
            </a:r>
            <a:r>
              <a:rPr lang="en-US" sz="2400" dirty="0">
                <a:solidFill>
                  <a:srgbClr val="46424D"/>
                </a:solidFill>
                <a:latin typeface="Arial"/>
                <a:ea typeface="ＭＳ Ｐゴシック"/>
              </a:rPr>
              <a:t>de </a:t>
            </a:r>
            <a:r>
              <a:rPr lang="en-US" sz="2400" dirty="0" err="1">
                <a:solidFill>
                  <a:srgbClr val="46424D"/>
                </a:solidFill>
                <a:latin typeface="Arial"/>
                <a:ea typeface="ＭＳ Ｐゴシック"/>
              </a:rPr>
              <a:t>desarrollo</a:t>
            </a:r>
            <a:r>
              <a:rPr lang="en-US" sz="2400" dirty="0">
                <a:solidFill>
                  <a:srgbClr val="46424D"/>
                </a:solidFill>
                <a:latin typeface="Arial"/>
                <a:ea typeface="ＭＳ Ｐゴシック"/>
              </a:rPr>
              <a:t>.</a:t>
            </a:r>
            <a:endParaRPr sz="2400" dirty="0">
              <a:solidFill>
                <a:srgbClr val="46424D"/>
              </a:solidFill>
              <a:latin typeface="Arial"/>
              <a:ea typeface="ＭＳ Ｐゴシック"/>
            </a:endParaRPr>
          </a:p>
          <a:p>
            <a:pPr>
              <a:lnSpc>
                <a:spcPct val="90000"/>
              </a:lnSpc>
            </a:pPr>
            <a:endParaRPr lang="en-US" sz="2400" dirty="0" smtClean="0">
              <a:solidFill>
                <a:srgbClr val="46424D"/>
              </a:solidFill>
              <a:latin typeface="Arial"/>
              <a:ea typeface="ＭＳ Ｐゴシック"/>
            </a:endParaRPr>
          </a:p>
          <a:p>
            <a:pPr algn="ctr">
              <a:lnSpc>
                <a:spcPct val="90000"/>
              </a:lnSpc>
            </a:pPr>
            <a:r>
              <a:rPr lang="en-US" sz="2400" b="1" dirty="0" err="1" smtClean="0">
                <a:solidFill>
                  <a:srgbClr val="46424D"/>
                </a:solidFill>
                <a:latin typeface="Arial"/>
                <a:ea typeface="ＭＳ Ｐゴシック"/>
              </a:rPr>
              <a:t>Requisitos</a:t>
            </a:r>
            <a:r>
              <a:rPr lang="en-US" sz="2400" b="1" dirty="0" smtClean="0">
                <a:solidFill>
                  <a:srgbClr val="46424D"/>
                </a:solidFill>
                <a:latin typeface="Arial"/>
                <a:ea typeface="ＭＳ Ｐゴシック"/>
              </a:rPr>
              <a:t> </a:t>
            </a:r>
            <a:r>
              <a:rPr lang="en-US" sz="2400" b="1" dirty="0">
                <a:solidFill>
                  <a:srgbClr val="46424D"/>
                </a:solidFill>
                <a:latin typeface="Arial"/>
                <a:ea typeface="ＭＳ Ｐゴシック"/>
              </a:rPr>
              <a:t>no </a:t>
            </a:r>
            <a:r>
              <a:rPr lang="en-US" sz="2400" b="1" dirty="0" err="1">
                <a:solidFill>
                  <a:srgbClr val="46424D"/>
                </a:solidFill>
                <a:latin typeface="Arial"/>
                <a:ea typeface="ＭＳ Ｐゴシック"/>
              </a:rPr>
              <a:t>funcionales</a:t>
            </a:r>
            <a:r>
              <a:rPr lang="en-US" sz="2400" b="1" dirty="0">
                <a:solidFill>
                  <a:srgbClr val="46424D"/>
                </a:solidFill>
                <a:latin typeface="Arial"/>
                <a:ea typeface="ＭＳ Ｐゴシック"/>
              </a:rPr>
              <a:t> </a:t>
            </a:r>
            <a:r>
              <a:rPr lang="en-US" sz="2400" b="1" dirty="0" err="1">
                <a:solidFill>
                  <a:srgbClr val="46424D"/>
                </a:solidFill>
                <a:latin typeface="Arial"/>
                <a:ea typeface="ＭＳ Ｐゴシック"/>
              </a:rPr>
              <a:t>pueden</a:t>
            </a:r>
            <a:r>
              <a:rPr lang="en-US" sz="2400" b="1" dirty="0">
                <a:solidFill>
                  <a:srgbClr val="46424D"/>
                </a:solidFill>
                <a:latin typeface="Arial"/>
                <a:ea typeface="ＭＳ Ｐゴシック"/>
              </a:rPr>
              <a:t> ser </a:t>
            </a:r>
            <a:r>
              <a:rPr lang="en-US" sz="2400" b="1" dirty="0" err="1">
                <a:solidFill>
                  <a:srgbClr val="46424D"/>
                </a:solidFill>
                <a:latin typeface="Arial"/>
                <a:ea typeface="ＭＳ Ｐゴシック"/>
              </a:rPr>
              <a:t>más</a:t>
            </a:r>
            <a:r>
              <a:rPr lang="en-US" sz="2400" b="1" dirty="0">
                <a:solidFill>
                  <a:srgbClr val="46424D"/>
                </a:solidFill>
                <a:latin typeface="Arial"/>
                <a:ea typeface="ＭＳ Ｐゴシック"/>
              </a:rPr>
              <a:t> </a:t>
            </a:r>
            <a:r>
              <a:rPr lang="en-US" sz="2400" b="1" dirty="0" err="1">
                <a:solidFill>
                  <a:srgbClr val="46424D"/>
                </a:solidFill>
                <a:latin typeface="Arial"/>
                <a:ea typeface="ＭＳ Ｐゴシック"/>
              </a:rPr>
              <a:t>críticos</a:t>
            </a:r>
            <a:r>
              <a:rPr lang="en-US" sz="2400" b="1" dirty="0">
                <a:solidFill>
                  <a:srgbClr val="46424D"/>
                </a:solidFill>
                <a:latin typeface="Arial"/>
                <a:ea typeface="ＭＳ Ｐゴシック"/>
              </a:rPr>
              <a:t> que los </a:t>
            </a:r>
            <a:r>
              <a:rPr lang="en-US" sz="2400" b="1" dirty="0" err="1">
                <a:solidFill>
                  <a:srgbClr val="46424D"/>
                </a:solidFill>
                <a:latin typeface="Arial"/>
                <a:ea typeface="ＭＳ Ｐゴシック"/>
              </a:rPr>
              <a:t>requerimientos</a:t>
            </a:r>
            <a:r>
              <a:rPr lang="en-US" sz="2400" b="1" dirty="0">
                <a:solidFill>
                  <a:srgbClr val="46424D"/>
                </a:solidFill>
                <a:latin typeface="Arial"/>
                <a:ea typeface="ＭＳ Ｐゴシック"/>
              </a:rPr>
              <a:t> </a:t>
            </a:r>
            <a:r>
              <a:rPr lang="en-US" sz="2400" b="1" dirty="0" err="1">
                <a:solidFill>
                  <a:srgbClr val="46424D"/>
                </a:solidFill>
                <a:latin typeface="Arial"/>
                <a:ea typeface="ＭＳ Ｐゴシック"/>
              </a:rPr>
              <a:t>funcionales</a:t>
            </a:r>
            <a:r>
              <a:rPr lang="en-US" sz="2400" b="1" dirty="0">
                <a:solidFill>
                  <a:srgbClr val="46424D"/>
                </a:solidFill>
                <a:latin typeface="Arial"/>
                <a:ea typeface="ＭＳ Ｐゴシック"/>
              </a:rPr>
              <a:t>. Si </a:t>
            </a:r>
            <a:r>
              <a:rPr lang="en-US" sz="2400" b="1" dirty="0" err="1">
                <a:solidFill>
                  <a:srgbClr val="46424D"/>
                </a:solidFill>
                <a:latin typeface="Arial"/>
                <a:ea typeface="ＭＳ Ｐゴシック"/>
              </a:rPr>
              <a:t>éstos</a:t>
            </a:r>
            <a:r>
              <a:rPr lang="en-US" sz="2400" b="1" dirty="0">
                <a:solidFill>
                  <a:srgbClr val="46424D"/>
                </a:solidFill>
                <a:latin typeface="Arial"/>
                <a:ea typeface="ＭＳ Ｐゴシック"/>
              </a:rPr>
              <a:t> no se </a:t>
            </a:r>
            <a:r>
              <a:rPr lang="en-US" sz="2400" b="1" dirty="0" err="1">
                <a:solidFill>
                  <a:srgbClr val="46424D"/>
                </a:solidFill>
                <a:latin typeface="Arial"/>
                <a:ea typeface="ＭＳ Ｐゴシック"/>
              </a:rPr>
              <a:t>cumplen</a:t>
            </a:r>
            <a:r>
              <a:rPr lang="en-US" sz="2400" b="1" dirty="0">
                <a:solidFill>
                  <a:srgbClr val="46424D"/>
                </a:solidFill>
                <a:latin typeface="Arial"/>
                <a:ea typeface="ＭＳ Ｐゴシック"/>
              </a:rPr>
              <a:t>, el </a:t>
            </a:r>
            <a:r>
              <a:rPr lang="en-US" sz="2400" b="1" dirty="0" err="1">
                <a:solidFill>
                  <a:srgbClr val="46424D"/>
                </a:solidFill>
                <a:latin typeface="Arial"/>
                <a:ea typeface="ＭＳ Ｐゴシック"/>
              </a:rPr>
              <a:t>sistema</a:t>
            </a:r>
            <a:r>
              <a:rPr lang="en-US" sz="2400" b="1" dirty="0">
                <a:solidFill>
                  <a:srgbClr val="46424D"/>
                </a:solidFill>
                <a:latin typeface="Arial"/>
                <a:ea typeface="ＭＳ Ｐゴシック"/>
              </a:rPr>
              <a:t> </a:t>
            </a:r>
            <a:r>
              <a:rPr lang="en-US" sz="2400" b="1" dirty="0" err="1">
                <a:solidFill>
                  <a:srgbClr val="46424D"/>
                </a:solidFill>
                <a:latin typeface="Arial"/>
                <a:ea typeface="ＭＳ Ｐゴシック"/>
              </a:rPr>
              <a:t>puede</a:t>
            </a:r>
            <a:r>
              <a:rPr lang="en-US" sz="2400" b="1" dirty="0">
                <a:solidFill>
                  <a:srgbClr val="46424D"/>
                </a:solidFill>
                <a:latin typeface="Arial"/>
                <a:ea typeface="ＭＳ Ｐゴシック"/>
              </a:rPr>
              <a:t> ser </a:t>
            </a:r>
            <a:r>
              <a:rPr lang="en-US" sz="2400" b="1" dirty="0" err="1">
                <a:solidFill>
                  <a:srgbClr val="46424D"/>
                </a:solidFill>
                <a:latin typeface="Arial"/>
                <a:ea typeface="ＭＳ Ｐゴシック"/>
              </a:rPr>
              <a:t>inútil</a:t>
            </a:r>
            <a:r>
              <a:rPr lang="en-US" sz="2400" b="1" dirty="0">
                <a:solidFill>
                  <a:srgbClr val="46424D"/>
                </a:solidFill>
                <a:latin typeface="Arial"/>
                <a:ea typeface="ＭＳ Ｐゴシック"/>
              </a:rPr>
              <a:t>.</a:t>
            </a:r>
            <a:endParaRPr sz="2400" b="1" dirty="0">
              <a:solidFill>
                <a:srgbClr val="46424D"/>
              </a:solidFill>
              <a:latin typeface="Arial"/>
              <a:ea typeface="ＭＳ Ｐゴシック"/>
            </a:endParaRPr>
          </a:p>
        </p:txBody>
      </p:sp>
      <p:sp>
        <p:nvSpPr>
          <p:cNvPr id="140" name="TextShape 3"/>
          <p:cNvSpPr txBox="1"/>
          <p:nvPr/>
        </p:nvSpPr>
        <p:spPr>
          <a:xfrm>
            <a:off x="6553080" y="6356520"/>
            <a:ext cx="2133360" cy="364680"/>
          </a:xfrm>
          <a:prstGeom prst="rect">
            <a:avLst/>
          </a:prstGeom>
          <a:noFill/>
          <a:ln>
            <a:noFill/>
          </a:ln>
        </p:spPr>
        <p:txBody>
          <a:bodyPr anchor="ctr"/>
          <a:lstStyle/>
          <a:p>
            <a:pPr algn="r">
              <a:lnSpc>
                <a:spcPct val="100000"/>
              </a:lnSpc>
            </a:pPr>
            <a:fld id="{0FF4FC88-DB9C-4AAC-9D65-554A266233E0}" type="slidenum">
              <a:rPr lang="es-BO" sz="1200" strike="noStrike">
                <a:solidFill>
                  <a:srgbClr val="8B8B8B"/>
                </a:solidFill>
                <a:latin typeface="Calibri"/>
              </a:rPr>
              <a:pPr algn="r">
                <a:lnSpc>
                  <a:spcPct val="100000"/>
                </a:lnSpc>
              </a:pPr>
              <a:t>13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243753" y="244204"/>
            <a:ext cx="7292880" cy="1142640"/>
          </a:xfrm>
          <a:prstGeom prst="rect">
            <a:avLst/>
          </a:prstGeom>
          <a:noFill/>
          <a:ln>
            <a:noFill/>
          </a:ln>
        </p:spPr>
        <p:txBody>
          <a:bodyPr anchor="ctr"/>
          <a:lstStyle/>
          <a:p>
            <a:pPr>
              <a:lnSpc>
                <a:spcPct val="100000"/>
              </a:lnSpc>
            </a:pPr>
            <a:r>
              <a:rPr lang="en-US" sz="2400" b="1" strike="noStrike" dirty="0" err="1" smtClean="0">
                <a:solidFill>
                  <a:srgbClr val="46424D"/>
                </a:solidFill>
                <a:latin typeface="Arial"/>
                <a:ea typeface="ＭＳ Ｐゴシック"/>
              </a:rPr>
              <a:t>Requerimientos</a:t>
            </a:r>
            <a:r>
              <a:rPr lang="en-US" sz="2400" b="1" strike="noStrike" dirty="0" smtClean="0">
                <a:solidFill>
                  <a:srgbClr val="46424D"/>
                </a:solidFill>
                <a:latin typeface="Arial"/>
                <a:ea typeface="ＭＳ Ｐゴシック"/>
              </a:rPr>
              <a:t> </a:t>
            </a:r>
            <a:r>
              <a:rPr lang="en-US" sz="2400" b="1" strike="noStrike" dirty="0">
                <a:solidFill>
                  <a:srgbClr val="46424D"/>
                </a:solidFill>
                <a:latin typeface="Arial"/>
                <a:ea typeface="ＭＳ Ｐゴシック"/>
              </a:rPr>
              <a:t>no </a:t>
            </a:r>
            <a:r>
              <a:rPr lang="en-US" sz="2400" b="1" strike="noStrike" dirty="0" err="1">
                <a:solidFill>
                  <a:srgbClr val="46424D"/>
                </a:solidFill>
                <a:latin typeface="Arial"/>
                <a:ea typeface="ＭＳ Ｐゴシック"/>
              </a:rPr>
              <a:t>funcionales</a:t>
            </a:r>
            <a:r>
              <a:rPr lang="en-US" sz="2400" b="1" strike="noStrike" dirty="0">
                <a:solidFill>
                  <a:srgbClr val="46424D"/>
                </a:solidFill>
                <a:latin typeface="Arial"/>
                <a:ea typeface="ＭＳ Ｐゴシック"/>
              </a:rPr>
              <a:t> </a:t>
            </a:r>
            <a:endParaRPr dirty="0"/>
          </a:p>
        </p:txBody>
      </p:sp>
      <p:sp>
        <p:nvSpPr>
          <p:cNvPr id="147" name="TextShape 2"/>
          <p:cNvSpPr txBox="1"/>
          <p:nvPr/>
        </p:nvSpPr>
        <p:spPr>
          <a:xfrm>
            <a:off x="457200" y="1600200"/>
            <a:ext cx="8229240" cy="4525560"/>
          </a:xfrm>
          <a:prstGeom prst="rect">
            <a:avLst/>
          </a:prstGeom>
          <a:noFill/>
          <a:ln>
            <a:noFill/>
          </a:ln>
        </p:spPr>
        <p:txBody>
          <a:bodyPr lIns="90000" tIns="45000" rIns="90000" bIns="45000"/>
          <a:lstStyle/>
          <a:p>
            <a:pPr>
              <a:lnSpc>
                <a:spcPct val="100000"/>
              </a:lnSpc>
              <a:buFont typeface="Wingdings" charset="2"/>
              <a:buChar char=""/>
            </a:pPr>
            <a:r>
              <a:rPr lang="en-US" sz="2400" b="1" strike="noStrike" dirty="0" err="1">
                <a:solidFill>
                  <a:srgbClr val="46424D"/>
                </a:solidFill>
                <a:latin typeface="Arial"/>
                <a:ea typeface="ＭＳ Ｐゴシック"/>
              </a:rPr>
              <a:t>Requisitos</a:t>
            </a:r>
            <a:r>
              <a:rPr lang="en-US" sz="2400" b="1" strike="noStrike" dirty="0">
                <a:solidFill>
                  <a:srgbClr val="46424D"/>
                </a:solidFill>
                <a:latin typeface="Arial"/>
                <a:ea typeface="ＭＳ Ｐゴシック"/>
              </a:rPr>
              <a:t> no </a:t>
            </a:r>
            <a:r>
              <a:rPr lang="en-US" sz="2400" b="1" strike="noStrike" dirty="0" err="1">
                <a:solidFill>
                  <a:srgbClr val="46424D"/>
                </a:solidFill>
                <a:latin typeface="Arial"/>
                <a:ea typeface="ＭＳ Ｐゴシック"/>
              </a:rPr>
              <a:t>funcionales</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pueden</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afectar</a:t>
            </a:r>
            <a:r>
              <a:rPr lang="en-US" sz="2400" b="1" strike="noStrike" dirty="0">
                <a:solidFill>
                  <a:srgbClr val="46424D"/>
                </a:solidFill>
                <a:latin typeface="Arial"/>
                <a:ea typeface="ＭＳ Ｐゴシック"/>
              </a:rPr>
              <a:t> a la </a:t>
            </a:r>
            <a:r>
              <a:rPr lang="en-US" sz="2400" b="1" strike="noStrike" dirty="0" err="1">
                <a:solidFill>
                  <a:srgbClr val="46424D"/>
                </a:solidFill>
                <a:latin typeface="Arial"/>
                <a:ea typeface="ＭＳ Ｐゴシック"/>
              </a:rPr>
              <a:t>arquitectura</a:t>
            </a:r>
            <a:r>
              <a:rPr lang="en-US" sz="2400" b="1" strike="noStrike" dirty="0">
                <a:solidFill>
                  <a:srgbClr val="46424D"/>
                </a:solidFill>
                <a:latin typeface="Arial"/>
                <a:ea typeface="ＭＳ Ｐゴシック"/>
              </a:rPr>
              <a:t> general de un </a:t>
            </a:r>
            <a:r>
              <a:rPr lang="en-US" sz="2400" b="1" strike="noStrike" dirty="0" err="1">
                <a:solidFill>
                  <a:srgbClr val="46424D"/>
                </a:solidFill>
                <a:latin typeface="Arial"/>
                <a:ea typeface="ＭＳ Ｐゴシック"/>
              </a:rPr>
              <a:t>sistema</a:t>
            </a:r>
            <a:r>
              <a:rPr lang="en-US" sz="2400" b="1" strike="noStrike" dirty="0">
                <a:solidFill>
                  <a:srgbClr val="46424D"/>
                </a:solidFill>
                <a:latin typeface="Arial"/>
                <a:ea typeface="ＭＳ Ｐゴシック"/>
              </a:rPr>
              <a:t> en </a:t>
            </a:r>
            <a:r>
              <a:rPr lang="en-US" sz="2400" b="1" strike="noStrike" dirty="0" err="1">
                <a:solidFill>
                  <a:srgbClr val="46424D"/>
                </a:solidFill>
                <a:latin typeface="Arial"/>
                <a:ea typeface="ＭＳ Ｐゴシック"/>
              </a:rPr>
              <a:t>lugar</a:t>
            </a:r>
            <a:r>
              <a:rPr lang="en-US" sz="2400" b="1" strike="noStrike" dirty="0">
                <a:solidFill>
                  <a:srgbClr val="46424D"/>
                </a:solidFill>
                <a:latin typeface="Arial"/>
                <a:ea typeface="ＭＳ Ｐゴシック"/>
              </a:rPr>
              <a:t> de a los </a:t>
            </a:r>
            <a:r>
              <a:rPr lang="en-US" sz="2400" b="1" strike="noStrike" dirty="0" err="1">
                <a:solidFill>
                  <a:srgbClr val="46424D"/>
                </a:solidFill>
                <a:latin typeface="Arial"/>
                <a:ea typeface="ＭＳ Ｐゴシック"/>
              </a:rPr>
              <a:t>componentes</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individuales</a:t>
            </a:r>
            <a:r>
              <a:rPr lang="en-US" sz="2400" strike="noStrike" dirty="0">
                <a:solidFill>
                  <a:srgbClr val="46424D"/>
                </a:solidFill>
                <a:latin typeface="Arial"/>
                <a:ea typeface="ＭＳ Ｐゴシック"/>
              </a:rPr>
              <a:t>. </a:t>
            </a:r>
            <a:endParaRPr dirty="0"/>
          </a:p>
          <a:p>
            <a:pPr lvl="1">
              <a:lnSpc>
                <a:spcPct val="100000"/>
              </a:lnSpc>
              <a:buFont typeface="Wingdings" charset="2"/>
              <a:buChar char=""/>
            </a:pPr>
            <a:r>
              <a:rPr lang="en-US" sz="2000" strike="noStrike" dirty="0" err="1">
                <a:solidFill>
                  <a:srgbClr val="46424D"/>
                </a:solidFill>
                <a:latin typeface="Arial"/>
                <a:ea typeface="ＭＳ Ｐゴシック"/>
              </a:rPr>
              <a:t>Por</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ejemplo</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para</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garantizar</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que</a:t>
            </a:r>
            <a:r>
              <a:rPr lang="en-US" sz="2000" strike="noStrike" dirty="0">
                <a:solidFill>
                  <a:srgbClr val="46424D"/>
                </a:solidFill>
                <a:latin typeface="Arial"/>
                <a:ea typeface="ＭＳ Ｐゴシック"/>
              </a:rPr>
              <a:t> se </a:t>
            </a:r>
            <a:r>
              <a:rPr lang="en-US" sz="2000" strike="noStrike" dirty="0" err="1">
                <a:solidFill>
                  <a:srgbClr val="46424D"/>
                </a:solidFill>
                <a:latin typeface="Arial"/>
                <a:ea typeface="ＭＳ Ｐゴシック"/>
              </a:rPr>
              <a:t>cumplen</a:t>
            </a:r>
            <a:r>
              <a:rPr lang="en-US" sz="2000" strike="noStrike" dirty="0">
                <a:solidFill>
                  <a:srgbClr val="46424D"/>
                </a:solidFill>
                <a:latin typeface="Arial"/>
                <a:ea typeface="ＭＳ Ｐゴシック"/>
              </a:rPr>
              <a:t> los </a:t>
            </a:r>
            <a:r>
              <a:rPr lang="en-US" sz="2000" strike="noStrike" dirty="0" err="1">
                <a:solidFill>
                  <a:srgbClr val="46424D"/>
                </a:solidFill>
                <a:latin typeface="Arial"/>
                <a:ea typeface="ＭＳ Ｐゴシック"/>
              </a:rPr>
              <a:t>requerimientos</a:t>
            </a:r>
            <a:r>
              <a:rPr lang="en-US" sz="2000" strike="noStrike" dirty="0">
                <a:solidFill>
                  <a:srgbClr val="46424D"/>
                </a:solidFill>
                <a:latin typeface="Arial"/>
                <a:ea typeface="ＭＳ Ｐゴシック"/>
              </a:rPr>
              <a:t> de </a:t>
            </a:r>
            <a:r>
              <a:rPr lang="en-US" sz="2000" strike="noStrike" dirty="0" err="1">
                <a:solidFill>
                  <a:srgbClr val="46424D"/>
                </a:solidFill>
                <a:latin typeface="Arial"/>
                <a:ea typeface="ＭＳ Ｐゴシック"/>
              </a:rPr>
              <a:t>rendimiento</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puede</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que</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tenga</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que</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organizar</a:t>
            </a:r>
            <a:r>
              <a:rPr lang="en-US" sz="2000" strike="noStrike" dirty="0">
                <a:solidFill>
                  <a:srgbClr val="46424D"/>
                </a:solidFill>
                <a:latin typeface="Arial"/>
                <a:ea typeface="ＭＳ Ｐゴシック"/>
              </a:rPr>
              <a:t> el </a:t>
            </a:r>
            <a:r>
              <a:rPr lang="en-US" sz="2000" strike="noStrike" dirty="0" err="1">
                <a:solidFill>
                  <a:srgbClr val="46424D"/>
                </a:solidFill>
                <a:latin typeface="Arial"/>
                <a:ea typeface="ＭＳ Ｐゴシック"/>
              </a:rPr>
              <a:t>sistema</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para</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minimizar</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las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comunicaciones</a:t>
            </a:r>
            <a:r>
              <a:rPr lang="en-US" sz="2000" strike="noStrike" dirty="0">
                <a:solidFill>
                  <a:srgbClr val="46424D"/>
                </a:solidFill>
                <a:latin typeface="Arial"/>
                <a:ea typeface="ＭＳ Ｐゴシック"/>
              </a:rPr>
              <a:t> entre </a:t>
            </a:r>
            <a:r>
              <a:rPr lang="en-US" sz="2000" strike="noStrike" dirty="0" err="1">
                <a:solidFill>
                  <a:srgbClr val="46424D"/>
                </a:solidFill>
                <a:latin typeface="Arial"/>
                <a:ea typeface="ＭＳ Ｐゴシック"/>
              </a:rPr>
              <a:t>componentes</a:t>
            </a:r>
            <a:r>
              <a:rPr lang="en-US" sz="2000" strike="noStrike" dirty="0" smtClean="0">
                <a:solidFill>
                  <a:srgbClr val="46424D"/>
                </a:solidFill>
                <a:latin typeface="Arial"/>
                <a:ea typeface="ＭＳ Ｐゴシック"/>
              </a:rPr>
              <a:t>.</a:t>
            </a:r>
          </a:p>
          <a:p>
            <a:pPr lvl="1">
              <a:lnSpc>
                <a:spcPct val="100000"/>
              </a:lnSpc>
            </a:pPr>
            <a:endParaRPr dirty="0"/>
          </a:p>
          <a:p>
            <a:pPr>
              <a:lnSpc>
                <a:spcPct val="100000"/>
              </a:lnSpc>
              <a:buFont typeface="Wingdings" charset="2"/>
              <a:buChar char=""/>
            </a:pPr>
            <a:r>
              <a:rPr lang="en-US" sz="2400" b="1" strike="noStrike" dirty="0">
                <a:solidFill>
                  <a:srgbClr val="46424D"/>
                </a:solidFill>
                <a:latin typeface="Arial"/>
                <a:ea typeface="ＭＳ Ｐゴシック"/>
              </a:rPr>
              <a:t>Un </a:t>
            </a:r>
            <a:r>
              <a:rPr lang="en-US" sz="2400" b="1" strike="noStrike" dirty="0" err="1">
                <a:solidFill>
                  <a:srgbClr val="46424D"/>
                </a:solidFill>
                <a:latin typeface="Arial"/>
                <a:ea typeface="ＭＳ Ｐゴシック"/>
              </a:rPr>
              <a:t>requisito</a:t>
            </a:r>
            <a:r>
              <a:rPr lang="en-US" sz="2400" b="1" strike="noStrike" dirty="0">
                <a:solidFill>
                  <a:srgbClr val="46424D"/>
                </a:solidFill>
                <a:latin typeface="Arial"/>
                <a:ea typeface="ＭＳ Ｐゴシック"/>
              </a:rPr>
              <a:t> no </a:t>
            </a:r>
            <a:r>
              <a:rPr lang="en-US" sz="2400" b="1" strike="noStrike" dirty="0" err="1">
                <a:solidFill>
                  <a:srgbClr val="46424D"/>
                </a:solidFill>
                <a:latin typeface="Arial"/>
                <a:ea typeface="ＭＳ Ｐゴシック"/>
              </a:rPr>
              <a:t>funcional</a:t>
            </a:r>
            <a:r>
              <a:rPr lang="en-US" sz="2400" b="1" strike="noStrike" dirty="0">
                <a:solidFill>
                  <a:srgbClr val="46424D"/>
                </a:solidFill>
                <a:latin typeface="Arial"/>
                <a:ea typeface="ＭＳ Ｐゴシック"/>
              </a:rPr>
              <a:t> , </a:t>
            </a:r>
            <a:r>
              <a:rPr lang="en-US" sz="2400" b="1" strike="noStrike" dirty="0" err="1">
                <a:solidFill>
                  <a:srgbClr val="46424D"/>
                </a:solidFill>
                <a:latin typeface="Arial"/>
                <a:ea typeface="ＭＳ Ｐゴシック"/>
              </a:rPr>
              <a:t>como</a:t>
            </a:r>
            <a:r>
              <a:rPr lang="en-US" sz="2400" b="1" strike="noStrike" dirty="0">
                <a:solidFill>
                  <a:srgbClr val="46424D"/>
                </a:solidFill>
                <a:latin typeface="Arial"/>
                <a:ea typeface="ＭＳ Ｐゴシック"/>
              </a:rPr>
              <a:t> un </a:t>
            </a:r>
            <a:r>
              <a:rPr lang="en-US" sz="2400" b="1" strike="noStrike" dirty="0" err="1">
                <a:solidFill>
                  <a:srgbClr val="46424D"/>
                </a:solidFill>
                <a:latin typeface="Arial"/>
                <a:ea typeface="ＭＳ Ｐゴシック"/>
              </a:rPr>
              <a:t>requisito</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seguridad</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puede</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generar</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una</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serie</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requerimientos</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funcionales</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relacionados</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que</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definen</a:t>
            </a:r>
            <a:r>
              <a:rPr lang="en-US" sz="2400" b="1" strike="noStrike" dirty="0">
                <a:solidFill>
                  <a:srgbClr val="46424D"/>
                </a:solidFill>
                <a:latin typeface="Arial"/>
                <a:ea typeface="ＭＳ Ｐゴシック"/>
              </a:rPr>
              <a:t> los </a:t>
            </a:r>
            <a:r>
              <a:rPr lang="en-US" sz="2400" b="1" strike="noStrike" dirty="0" err="1">
                <a:solidFill>
                  <a:srgbClr val="46424D"/>
                </a:solidFill>
                <a:latin typeface="Arial"/>
                <a:ea typeface="ＭＳ Ｐゴシック"/>
              </a:rPr>
              <a:t>servicios</a:t>
            </a:r>
            <a:r>
              <a:rPr lang="en-US" sz="2400" b="1" strike="noStrike" dirty="0">
                <a:solidFill>
                  <a:srgbClr val="46424D"/>
                </a:solidFill>
                <a:latin typeface="Arial"/>
                <a:ea typeface="ＭＳ Ｐゴシック"/>
              </a:rPr>
              <a:t> del </a:t>
            </a:r>
            <a:r>
              <a:rPr lang="en-US" sz="2400" b="1" strike="noStrike" dirty="0" err="1">
                <a:solidFill>
                  <a:srgbClr val="46424D"/>
                </a:solidFill>
                <a:latin typeface="Arial"/>
                <a:ea typeface="ＭＳ Ｐゴシック"/>
              </a:rPr>
              <a:t>sistema</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que</a:t>
            </a:r>
            <a:r>
              <a:rPr lang="en-US" sz="2400" b="1" strike="noStrike" dirty="0">
                <a:solidFill>
                  <a:srgbClr val="46424D"/>
                </a:solidFill>
                <a:latin typeface="Arial"/>
                <a:ea typeface="ＭＳ Ｐゴシック"/>
              </a:rPr>
              <a:t> se </a:t>
            </a:r>
            <a:r>
              <a:rPr lang="en-US" sz="2400" b="1" strike="noStrike" dirty="0" err="1">
                <a:solidFill>
                  <a:srgbClr val="46424D"/>
                </a:solidFill>
                <a:latin typeface="Arial"/>
                <a:ea typeface="ＭＳ Ｐゴシック"/>
              </a:rPr>
              <a:t>requieren</a:t>
            </a:r>
            <a:r>
              <a:rPr lang="en-US" sz="2400" strike="noStrike" dirty="0">
                <a:solidFill>
                  <a:srgbClr val="46424D"/>
                </a:solidFill>
                <a:latin typeface="Arial"/>
                <a:ea typeface="ＭＳ Ｐゴシック"/>
              </a:rPr>
              <a:t>. </a:t>
            </a:r>
            <a:endParaRPr dirty="0"/>
          </a:p>
          <a:p>
            <a:pPr lvl="1">
              <a:lnSpc>
                <a:spcPct val="100000"/>
              </a:lnSpc>
              <a:buFont typeface="Wingdings" charset="2"/>
              <a:buChar char=""/>
            </a:pPr>
            <a:r>
              <a:rPr lang="en-US" sz="2000" strike="noStrike" dirty="0" err="1">
                <a:solidFill>
                  <a:srgbClr val="46424D"/>
                </a:solidFill>
                <a:latin typeface="Arial"/>
                <a:ea typeface="ＭＳ Ｐゴシック"/>
              </a:rPr>
              <a:t>También</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puede</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generar</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requerimientos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que</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restringen</a:t>
            </a:r>
            <a:r>
              <a:rPr lang="en-US" sz="2000" strike="noStrike" dirty="0">
                <a:solidFill>
                  <a:srgbClr val="46424D"/>
                </a:solidFill>
                <a:latin typeface="Arial"/>
                <a:ea typeface="ＭＳ Ｐゴシック"/>
              </a:rPr>
              <a:t> los </a:t>
            </a:r>
            <a:r>
              <a:rPr lang="en-US" sz="2000" strike="noStrike" dirty="0" err="1">
                <a:solidFill>
                  <a:srgbClr val="46424D"/>
                </a:solidFill>
                <a:latin typeface="Arial"/>
                <a:ea typeface="ＭＳ Ｐゴシック"/>
              </a:rPr>
              <a:t>requerimientos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existentes</a:t>
            </a:r>
            <a:r>
              <a:rPr lang="en-US" sz="2000" strike="noStrike" dirty="0">
                <a:solidFill>
                  <a:srgbClr val="46424D"/>
                </a:solidFill>
                <a:latin typeface="Arial"/>
                <a:ea typeface="ＭＳ Ｐゴシック"/>
              </a:rPr>
              <a:t>.</a:t>
            </a:r>
            <a:endParaRPr dirty="0"/>
          </a:p>
        </p:txBody>
      </p:sp>
      <p:sp>
        <p:nvSpPr>
          <p:cNvPr id="148" name="TextShape 3"/>
          <p:cNvSpPr txBox="1"/>
          <p:nvPr/>
        </p:nvSpPr>
        <p:spPr>
          <a:xfrm>
            <a:off x="6553080" y="6356520"/>
            <a:ext cx="2133360" cy="364680"/>
          </a:xfrm>
          <a:prstGeom prst="rect">
            <a:avLst/>
          </a:prstGeom>
          <a:noFill/>
          <a:ln>
            <a:noFill/>
          </a:ln>
        </p:spPr>
        <p:txBody>
          <a:bodyPr anchor="ctr"/>
          <a:lstStyle/>
          <a:p>
            <a:pPr algn="r">
              <a:lnSpc>
                <a:spcPct val="100000"/>
              </a:lnSpc>
            </a:pPr>
            <a:fld id="{5D99866C-890A-48E7-948F-39BC35B23E4B}" type="slidenum">
              <a:rPr lang="es-BO" sz="1200" strike="noStrike">
                <a:solidFill>
                  <a:srgbClr val="8B8B8B"/>
                </a:solidFill>
                <a:latin typeface="Calibri"/>
              </a:rPr>
              <a:pPr algn="r">
                <a:lnSpc>
                  <a:spcPct val="100000"/>
                </a:lnSpc>
              </a:pPr>
              <a:t>14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457200" y="274680"/>
            <a:ext cx="7292880" cy="1142640"/>
          </a:xfrm>
          <a:prstGeom prst="rect">
            <a:avLst/>
          </a:prstGeom>
          <a:noFill/>
          <a:ln>
            <a:noFill/>
          </a:ln>
        </p:spPr>
        <p:txBody>
          <a:bodyPr lIns="90360" tIns="44280" rIns="90360" bIns="44280" anchor="ctr"/>
          <a:lstStyle/>
          <a:p>
            <a:pPr>
              <a:lnSpc>
                <a:spcPct val="100000"/>
              </a:lnSpc>
            </a:pPr>
            <a:r>
              <a:rPr lang="en-US" sz="2400" b="1" strike="noStrike">
                <a:solidFill>
                  <a:srgbClr val="46424D"/>
                </a:solidFill>
                <a:latin typeface="Arial"/>
                <a:ea typeface="ＭＳ Ｐゴシック"/>
              </a:rPr>
              <a:t>Clasificación de requerimientos no funcionales</a:t>
            </a:r>
            <a:endParaRPr/>
          </a:p>
        </p:txBody>
      </p:sp>
      <p:sp>
        <p:nvSpPr>
          <p:cNvPr id="151" name="TextShape 2"/>
          <p:cNvSpPr txBox="1"/>
          <p:nvPr/>
        </p:nvSpPr>
        <p:spPr>
          <a:xfrm>
            <a:off x="457200" y="1268760"/>
            <a:ext cx="8229240" cy="4525560"/>
          </a:xfrm>
          <a:prstGeom prst="rect">
            <a:avLst/>
          </a:prstGeom>
          <a:noFill/>
          <a:ln>
            <a:noFill/>
          </a:ln>
        </p:spPr>
        <p:txBody>
          <a:bodyPr lIns="90360" tIns="44280" rIns="90360" bIns="44280"/>
          <a:lstStyle/>
          <a:p>
            <a:pPr>
              <a:lnSpc>
                <a:spcPct val="100000"/>
              </a:lnSpc>
              <a:buFont typeface="Wingdings" charset="2"/>
              <a:buChar char=""/>
            </a:pPr>
            <a:r>
              <a:rPr lang="en-US" sz="2400" b="1" strike="noStrike" dirty="0" err="1">
                <a:solidFill>
                  <a:srgbClr val="46424D"/>
                </a:solidFill>
                <a:latin typeface="Arial"/>
                <a:ea typeface="ＭＳ Ｐゴシック"/>
              </a:rPr>
              <a:t>Requerimientos</a:t>
            </a:r>
            <a:r>
              <a:rPr lang="en-US" sz="2400" b="1" strike="noStrike" dirty="0">
                <a:solidFill>
                  <a:srgbClr val="46424D"/>
                </a:solidFill>
                <a:latin typeface="Arial"/>
                <a:ea typeface="ＭＳ Ｐゴシック"/>
              </a:rPr>
              <a:t> del </a:t>
            </a:r>
            <a:r>
              <a:rPr lang="en-US" sz="2400" b="1" strike="noStrike" dirty="0" err="1">
                <a:solidFill>
                  <a:srgbClr val="46424D"/>
                </a:solidFill>
                <a:latin typeface="Arial"/>
                <a:ea typeface="ＭＳ Ｐゴシック"/>
              </a:rPr>
              <a:t>producto</a:t>
            </a:r>
            <a:endParaRPr b="1" dirty="0"/>
          </a:p>
          <a:p>
            <a:pPr lvl="1">
              <a:lnSpc>
                <a:spcPct val="100000"/>
              </a:lnSpc>
              <a:buFont typeface="Wingdings" charset="2"/>
              <a:buChar char=""/>
            </a:pPr>
            <a:r>
              <a:rPr lang="en-US" sz="2000" strike="noStrike" dirty="0" err="1">
                <a:solidFill>
                  <a:srgbClr val="46424D"/>
                </a:solidFill>
                <a:latin typeface="Arial"/>
                <a:ea typeface="ＭＳ Ｐゴシック"/>
              </a:rPr>
              <a:t>Requerimientos</a:t>
            </a:r>
            <a:r>
              <a:rPr lang="en-US" sz="2000" strike="noStrike" dirty="0">
                <a:solidFill>
                  <a:srgbClr val="46424D"/>
                </a:solidFill>
                <a:latin typeface="Arial"/>
                <a:ea typeface="ＭＳ Ｐゴシック"/>
              </a:rPr>
              <a:t> que </a:t>
            </a:r>
            <a:r>
              <a:rPr lang="en-US" sz="2000" strike="noStrike" dirty="0" err="1">
                <a:solidFill>
                  <a:srgbClr val="46424D"/>
                </a:solidFill>
                <a:latin typeface="Arial"/>
                <a:ea typeface="ＭＳ Ｐゴシック"/>
              </a:rPr>
              <a:t>especifican</a:t>
            </a:r>
            <a:r>
              <a:rPr lang="en-US" sz="2000" strike="noStrike" dirty="0">
                <a:solidFill>
                  <a:srgbClr val="46424D"/>
                </a:solidFill>
                <a:latin typeface="Arial"/>
                <a:ea typeface="ＭＳ Ｐゴシック"/>
              </a:rPr>
              <a:t> que el </a:t>
            </a:r>
            <a:r>
              <a:rPr lang="en-US" sz="2000" strike="noStrike" dirty="0" err="1">
                <a:solidFill>
                  <a:srgbClr val="46424D"/>
                </a:solidFill>
                <a:latin typeface="Arial"/>
                <a:ea typeface="ＭＳ Ｐゴシック"/>
              </a:rPr>
              <a:t>producto</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entregado</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debe</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comportarse</a:t>
            </a:r>
            <a:r>
              <a:rPr lang="en-US" sz="2000" strike="noStrike" dirty="0">
                <a:solidFill>
                  <a:srgbClr val="46424D"/>
                </a:solidFill>
                <a:latin typeface="Arial"/>
                <a:ea typeface="ＭＳ Ｐゴシック"/>
              </a:rPr>
              <a:t> de </a:t>
            </a:r>
            <a:r>
              <a:rPr lang="en-US" sz="2000" strike="noStrike" dirty="0" err="1">
                <a:solidFill>
                  <a:srgbClr val="46424D"/>
                </a:solidFill>
                <a:latin typeface="Arial"/>
                <a:ea typeface="ＭＳ Ｐゴシック"/>
              </a:rPr>
              <a:t>una</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manera</a:t>
            </a:r>
            <a:r>
              <a:rPr lang="en-US" sz="2000" strike="noStrike" dirty="0">
                <a:solidFill>
                  <a:srgbClr val="46424D"/>
                </a:solidFill>
                <a:latin typeface="Arial"/>
                <a:ea typeface="ＭＳ Ｐゴシック"/>
              </a:rPr>
              <a:t> particular, </a:t>
            </a:r>
            <a:r>
              <a:rPr lang="en-US" sz="2000" strike="noStrike" dirty="0" err="1">
                <a:solidFill>
                  <a:srgbClr val="46424D"/>
                </a:solidFill>
                <a:latin typeface="Arial"/>
                <a:ea typeface="ＭＳ Ｐゴシック"/>
              </a:rPr>
              <a:t>por</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ejemplo</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velocidad</a:t>
            </a:r>
            <a:r>
              <a:rPr lang="en-US" sz="2000" strike="noStrike" dirty="0">
                <a:solidFill>
                  <a:srgbClr val="46424D"/>
                </a:solidFill>
                <a:latin typeface="Arial"/>
                <a:ea typeface="ＭＳ Ｐゴシック"/>
              </a:rPr>
              <a:t> de </a:t>
            </a:r>
            <a:r>
              <a:rPr lang="en-US" sz="2000" strike="noStrike" dirty="0" err="1">
                <a:solidFill>
                  <a:srgbClr val="46424D"/>
                </a:solidFill>
                <a:latin typeface="Arial"/>
                <a:ea typeface="ＭＳ Ｐゴシック"/>
              </a:rPr>
              <a:t>ejecución</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fiabilidad</a:t>
            </a:r>
            <a:r>
              <a:rPr lang="en-US" sz="2000" strike="noStrike" dirty="0">
                <a:solidFill>
                  <a:srgbClr val="46424D"/>
                </a:solidFill>
                <a:latin typeface="Arial"/>
                <a:ea typeface="ＭＳ Ｐゴシック"/>
              </a:rPr>
              <a:t>, etc</a:t>
            </a:r>
            <a:r>
              <a:rPr lang="en-US" sz="2000" strike="noStrike" dirty="0" smtClean="0">
                <a:solidFill>
                  <a:srgbClr val="46424D"/>
                </a:solidFill>
                <a:latin typeface="Arial"/>
                <a:ea typeface="ＭＳ Ｐゴシック"/>
              </a:rPr>
              <a:t>.</a:t>
            </a:r>
          </a:p>
          <a:p>
            <a:pPr lvl="1">
              <a:lnSpc>
                <a:spcPct val="100000"/>
              </a:lnSpc>
            </a:pPr>
            <a:endParaRPr dirty="0"/>
          </a:p>
          <a:p>
            <a:pPr>
              <a:lnSpc>
                <a:spcPct val="100000"/>
              </a:lnSpc>
              <a:buFont typeface="Wingdings" charset="2"/>
              <a:buChar char=""/>
            </a:pPr>
            <a:r>
              <a:rPr lang="en-US" sz="2400" b="1" strike="noStrike" dirty="0" err="1">
                <a:solidFill>
                  <a:srgbClr val="46424D"/>
                </a:solidFill>
                <a:latin typeface="Arial"/>
                <a:ea typeface="ＭＳ Ｐゴシック"/>
              </a:rPr>
              <a:t>Requerimientos</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organizacionales</a:t>
            </a:r>
            <a:endParaRPr b="1" dirty="0"/>
          </a:p>
          <a:p>
            <a:pPr lvl="1">
              <a:lnSpc>
                <a:spcPct val="100000"/>
              </a:lnSpc>
              <a:buFont typeface="Wingdings" charset="2"/>
              <a:buChar char=""/>
            </a:pPr>
            <a:r>
              <a:rPr lang="en-US" sz="2000" strike="noStrike" dirty="0" err="1">
                <a:solidFill>
                  <a:srgbClr val="46424D"/>
                </a:solidFill>
                <a:latin typeface="Arial"/>
                <a:ea typeface="ＭＳ Ｐゴシック"/>
              </a:rPr>
              <a:t>Requerimientos</a:t>
            </a:r>
            <a:r>
              <a:rPr lang="en-US" sz="2000" strike="noStrike" dirty="0">
                <a:solidFill>
                  <a:srgbClr val="46424D"/>
                </a:solidFill>
                <a:latin typeface="Arial"/>
                <a:ea typeface="ＭＳ Ｐゴシック"/>
              </a:rPr>
              <a:t> que son </a:t>
            </a:r>
            <a:r>
              <a:rPr lang="en-US" sz="2000" strike="noStrike" dirty="0" err="1">
                <a:solidFill>
                  <a:srgbClr val="46424D"/>
                </a:solidFill>
                <a:latin typeface="Arial"/>
                <a:ea typeface="ＭＳ Ｐゴシック"/>
              </a:rPr>
              <a:t>consecuencia</a:t>
            </a:r>
            <a:r>
              <a:rPr lang="en-US" sz="2000" strike="noStrike" dirty="0">
                <a:solidFill>
                  <a:srgbClr val="46424D"/>
                </a:solidFill>
                <a:latin typeface="Arial"/>
                <a:ea typeface="ＭＳ Ｐゴシック"/>
              </a:rPr>
              <a:t> de las </a:t>
            </a:r>
            <a:r>
              <a:rPr lang="en-US" sz="2000" strike="noStrike" dirty="0" err="1">
                <a:solidFill>
                  <a:srgbClr val="46424D"/>
                </a:solidFill>
                <a:latin typeface="Arial"/>
                <a:ea typeface="ＭＳ Ｐゴシック"/>
              </a:rPr>
              <a:t>políticas</a:t>
            </a:r>
            <a:r>
              <a:rPr lang="en-US" sz="2000" strike="noStrike" dirty="0">
                <a:solidFill>
                  <a:srgbClr val="46424D"/>
                </a:solidFill>
                <a:latin typeface="Arial"/>
                <a:ea typeface="ＭＳ Ｐゴシック"/>
              </a:rPr>
              <a:t> y </a:t>
            </a:r>
            <a:r>
              <a:rPr lang="en-US" sz="2000" strike="noStrike" dirty="0" err="1">
                <a:solidFill>
                  <a:srgbClr val="46424D"/>
                </a:solidFill>
                <a:latin typeface="Arial"/>
                <a:ea typeface="ＭＳ Ｐゴシック"/>
              </a:rPr>
              <a:t>procedimientos</a:t>
            </a:r>
            <a:r>
              <a:rPr lang="en-US" sz="2000" strike="noStrike" dirty="0">
                <a:solidFill>
                  <a:srgbClr val="46424D"/>
                </a:solidFill>
                <a:latin typeface="Arial"/>
                <a:ea typeface="ＭＳ Ｐゴシック"/>
              </a:rPr>
              <a:t> de la </a:t>
            </a:r>
            <a:r>
              <a:rPr lang="en-US" sz="2000" strike="noStrike" dirty="0" err="1">
                <a:solidFill>
                  <a:srgbClr val="46424D"/>
                </a:solidFill>
                <a:latin typeface="Arial"/>
                <a:ea typeface="ＭＳ Ｐゴシック"/>
              </a:rPr>
              <a:t>organización</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por</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ejemplo</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estándares</a:t>
            </a:r>
            <a:r>
              <a:rPr lang="en-US" sz="2000" strike="noStrike" dirty="0">
                <a:solidFill>
                  <a:srgbClr val="46424D"/>
                </a:solidFill>
                <a:latin typeface="Arial"/>
                <a:ea typeface="ＭＳ Ｐゴシック"/>
              </a:rPr>
              <a:t> de </a:t>
            </a:r>
            <a:r>
              <a:rPr lang="en-US" sz="2000" strike="noStrike" dirty="0" err="1">
                <a:solidFill>
                  <a:srgbClr val="46424D"/>
                </a:solidFill>
                <a:latin typeface="Arial"/>
                <a:ea typeface="ＭＳ Ｐゴシック"/>
              </a:rPr>
              <a:t>procesos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utilizados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los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requisitos</a:t>
            </a:r>
            <a:r>
              <a:rPr lang="en-US" sz="2000" strike="noStrike" dirty="0">
                <a:solidFill>
                  <a:srgbClr val="46424D"/>
                </a:solidFill>
                <a:latin typeface="Arial"/>
                <a:ea typeface="ＭＳ Ｐゴシック"/>
              </a:rPr>
              <a:t> de </a:t>
            </a:r>
            <a:r>
              <a:rPr lang="en-US" sz="2000" strike="noStrike" dirty="0" err="1">
                <a:solidFill>
                  <a:srgbClr val="46424D"/>
                </a:solidFill>
                <a:latin typeface="Arial"/>
                <a:ea typeface="ＭＳ Ｐゴシック"/>
              </a:rPr>
              <a:t>implementación</a:t>
            </a:r>
            <a:r>
              <a:rPr lang="en-US" sz="2000" strike="noStrike" dirty="0">
                <a:solidFill>
                  <a:srgbClr val="46424D"/>
                </a:solidFill>
                <a:latin typeface="Arial"/>
                <a:ea typeface="ＭＳ Ｐゴシック"/>
              </a:rPr>
              <a:t>, etc</a:t>
            </a:r>
            <a:r>
              <a:rPr lang="en-US" sz="2000" strike="noStrike" dirty="0" smtClean="0">
                <a:solidFill>
                  <a:srgbClr val="46424D"/>
                </a:solidFill>
                <a:latin typeface="Arial"/>
                <a:ea typeface="ＭＳ Ｐゴシック"/>
              </a:rPr>
              <a:t>.</a:t>
            </a:r>
          </a:p>
          <a:p>
            <a:pPr lvl="1">
              <a:lnSpc>
                <a:spcPct val="100000"/>
              </a:lnSpc>
            </a:pPr>
            <a:endParaRPr dirty="0"/>
          </a:p>
          <a:p>
            <a:pPr>
              <a:lnSpc>
                <a:spcPct val="100000"/>
              </a:lnSpc>
              <a:buFont typeface="Wingdings" charset="2"/>
              <a:buChar char=""/>
            </a:pPr>
            <a:r>
              <a:rPr lang="en-US" sz="2400" b="1" strike="noStrike" dirty="0" err="1">
                <a:solidFill>
                  <a:srgbClr val="46424D"/>
                </a:solidFill>
                <a:latin typeface="Arial"/>
                <a:ea typeface="ＭＳ Ｐゴシック"/>
              </a:rPr>
              <a:t>Requerimientos</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externos</a:t>
            </a:r>
            <a:endParaRPr b="1" dirty="0"/>
          </a:p>
          <a:p>
            <a:pPr lvl="1">
              <a:lnSpc>
                <a:spcPct val="100000"/>
              </a:lnSpc>
              <a:buFont typeface="Wingdings" charset="2"/>
              <a:buChar char=""/>
            </a:pPr>
            <a:r>
              <a:rPr lang="en-US" sz="2000" strike="noStrike" dirty="0" err="1">
                <a:solidFill>
                  <a:srgbClr val="46424D"/>
                </a:solidFill>
                <a:latin typeface="Arial"/>
                <a:ea typeface="ＭＳ Ｐゴシック"/>
              </a:rPr>
              <a:t>Requerimientos</a:t>
            </a:r>
            <a:r>
              <a:rPr lang="en-US" sz="2000" strike="noStrike" dirty="0">
                <a:solidFill>
                  <a:srgbClr val="46424D"/>
                </a:solidFill>
                <a:latin typeface="Arial"/>
                <a:ea typeface="ＭＳ Ｐゴシック"/>
              </a:rPr>
              <a:t> que </a:t>
            </a:r>
            <a:r>
              <a:rPr lang="en-US" sz="2000" strike="noStrike" dirty="0" err="1">
                <a:solidFill>
                  <a:srgbClr val="46424D"/>
                </a:solidFill>
                <a:latin typeface="Arial"/>
                <a:ea typeface="ＭＳ Ｐゴシック"/>
              </a:rPr>
              <a:t>surgen</a:t>
            </a:r>
            <a:r>
              <a:rPr lang="en-US" sz="2000" strike="noStrike" dirty="0">
                <a:solidFill>
                  <a:srgbClr val="46424D"/>
                </a:solidFill>
                <a:latin typeface="Arial"/>
                <a:ea typeface="ＭＳ Ｐゴシック"/>
              </a:rPr>
              <a:t> de </a:t>
            </a:r>
            <a:r>
              <a:rPr lang="en-US" sz="2000" strike="noStrike" dirty="0" err="1">
                <a:solidFill>
                  <a:srgbClr val="46424D"/>
                </a:solidFill>
                <a:latin typeface="Arial"/>
                <a:ea typeface="ＭＳ Ｐゴシック"/>
              </a:rPr>
              <a:t>factores</a:t>
            </a:r>
            <a:r>
              <a:rPr lang="en-US" sz="2000" strike="noStrike" dirty="0">
                <a:solidFill>
                  <a:srgbClr val="46424D"/>
                </a:solidFill>
                <a:latin typeface="Arial"/>
                <a:ea typeface="ＭＳ Ｐゴシック"/>
              </a:rPr>
              <a:t> que son </a:t>
            </a:r>
            <a:r>
              <a:rPr lang="en-US" sz="2000" strike="noStrike" dirty="0" err="1">
                <a:solidFill>
                  <a:srgbClr val="46424D"/>
                </a:solidFill>
                <a:latin typeface="Arial"/>
                <a:ea typeface="ＭＳ Ｐゴシック"/>
              </a:rPr>
              <a:t>externos</a:t>
            </a:r>
            <a:r>
              <a:rPr lang="en-US" sz="2000" strike="noStrike" dirty="0">
                <a:solidFill>
                  <a:srgbClr val="46424D"/>
                </a:solidFill>
                <a:latin typeface="Arial"/>
                <a:ea typeface="ＭＳ Ｐゴシック"/>
              </a:rPr>
              <a:t> al </a:t>
            </a:r>
            <a:r>
              <a:rPr lang="en-US" sz="2000" strike="noStrike" dirty="0" err="1">
                <a:solidFill>
                  <a:srgbClr val="46424D"/>
                </a:solidFill>
                <a:latin typeface="Arial"/>
                <a:ea typeface="ＭＳ Ｐゴシック"/>
              </a:rPr>
              <a:t>sistema</a:t>
            </a:r>
            <a:r>
              <a:rPr lang="en-US" sz="2000" strike="noStrike" dirty="0">
                <a:solidFill>
                  <a:srgbClr val="46424D"/>
                </a:solidFill>
                <a:latin typeface="Arial"/>
                <a:ea typeface="ＭＳ Ｐゴシック"/>
              </a:rPr>
              <a:t> y </a:t>
            </a:r>
            <a:r>
              <a:rPr lang="en-US" sz="2000" strike="noStrike" dirty="0" err="1">
                <a:solidFill>
                  <a:srgbClr val="46424D"/>
                </a:solidFill>
                <a:latin typeface="Arial"/>
                <a:ea typeface="ＭＳ Ｐゴシック"/>
              </a:rPr>
              <a:t>su</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proceso</a:t>
            </a:r>
            <a:r>
              <a:rPr lang="en-US" sz="2000" strike="noStrike" dirty="0">
                <a:solidFill>
                  <a:srgbClr val="46424D"/>
                </a:solidFill>
                <a:latin typeface="Arial"/>
                <a:ea typeface="ＭＳ Ｐゴシック"/>
              </a:rPr>
              <a:t> de </a:t>
            </a:r>
            <a:r>
              <a:rPr lang="en-US" sz="2000" strike="noStrike" dirty="0" err="1">
                <a:solidFill>
                  <a:srgbClr val="46424D"/>
                </a:solidFill>
                <a:latin typeface="Arial"/>
                <a:ea typeface="ＭＳ Ｐゴシック"/>
              </a:rPr>
              <a:t>desarrollo</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por</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ejemplo</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requisitos</a:t>
            </a:r>
            <a:r>
              <a:rPr lang="en-US" sz="2000" strike="noStrike" dirty="0">
                <a:solidFill>
                  <a:srgbClr val="46424D"/>
                </a:solidFill>
                <a:latin typeface="Arial"/>
                <a:ea typeface="ＭＳ Ｐゴシック"/>
              </a:rPr>
              <a:t> de </a:t>
            </a:r>
            <a:r>
              <a:rPr lang="en-US" sz="2000" strike="noStrike" dirty="0" err="1">
                <a:solidFill>
                  <a:srgbClr val="46424D"/>
                </a:solidFill>
                <a:latin typeface="Arial"/>
                <a:ea typeface="ＭＳ Ｐゴシック"/>
              </a:rPr>
              <a:t>interoperabilidad</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los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requisitos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legislativos</a:t>
            </a:r>
            <a:r>
              <a:rPr lang="en-US" sz="2000" strike="noStrike" dirty="0">
                <a:solidFill>
                  <a:srgbClr val="46424D"/>
                </a:solidFill>
                <a:latin typeface="Arial"/>
                <a:ea typeface="ＭＳ Ｐゴシック"/>
              </a:rPr>
              <a:t>, etc.</a:t>
            </a:r>
            <a:endParaRPr dirty="0"/>
          </a:p>
        </p:txBody>
      </p:sp>
      <p:sp>
        <p:nvSpPr>
          <p:cNvPr id="152" name="TextShape 3"/>
          <p:cNvSpPr txBox="1"/>
          <p:nvPr/>
        </p:nvSpPr>
        <p:spPr>
          <a:xfrm>
            <a:off x="6553080" y="6356520"/>
            <a:ext cx="2133360" cy="364680"/>
          </a:xfrm>
          <a:prstGeom prst="rect">
            <a:avLst/>
          </a:prstGeom>
          <a:noFill/>
          <a:ln>
            <a:noFill/>
          </a:ln>
        </p:spPr>
        <p:txBody>
          <a:bodyPr anchor="ctr"/>
          <a:lstStyle/>
          <a:p>
            <a:pPr algn="r">
              <a:lnSpc>
                <a:spcPct val="100000"/>
              </a:lnSpc>
            </a:pPr>
            <a:fld id="{348C0269-7F23-4194-AC75-47B21599B80D}" type="slidenum">
              <a:rPr lang="es-BO" sz="1200" strike="noStrike">
                <a:solidFill>
                  <a:srgbClr val="8B8B8B"/>
                </a:solidFill>
                <a:latin typeface="Calibri"/>
              </a:rPr>
              <a:pPr algn="r">
                <a:lnSpc>
                  <a:spcPct val="100000"/>
                </a:lnSpc>
              </a:pPr>
              <a:t>15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Tipos de requerimientos no funcionales</a:t>
            </a:r>
            <a:endParaRPr/>
          </a:p>
        </p:txBody>
      </p:sp>
      <p:sp>
        <p:nvSpPr>
          <p:cNvPr id="143" name="TextShape 2"/>
          <p:cNvSpPr txBox="1"/>
          <p:nvPr/>
        </p:nvSpPr>
        <p:spPr>
          <a:xfrm>
            <a:off x="6553080" y="6356520"/>
            <a:ext cx="2133360" cy="364680"/>
          </a:xfrm>
          <a:prstGeom prst="rect">
            <a:avLst/>
          </a:prstGeom>
          <a:noFill/>
          <a:ln>
            <a:noFill/>
          </a:ln>
        </p:spPr>
        <p:txBody>
          <a:bodyPr anchor="ctr"/>
          <a:lstStyle/>
          <a:p>
            <a:pPr algn="r">
              <a:lnSpc>
                <a:spcPct val="100000"/>
              </a:lnSpc>
            </a:pPr>
            <a:fld id="{B9EB3F98-82B8-4588-B090-DCF746CB80EE}" type="slidenum">
              <a:rPr lang="es-BO" sz="1200" strike="noStrike">
                <a:solidFill>
                  <a:srgbClr val="8B8B8B"/>
                </a:solidFill>
                <a:latin typeface="Calibri"/>
              </a:rPr>
              <a:pPr algn="r">
                <a:lnSpc>
                  <a:spcPct val="100000"/>
                </a:lnSpc>
              </a:pPr>
              <a:t>16</a:t>
            </a:fld>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17320"/>
            <a:ext cx="6481458" cy="4747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355480" y="116632"/>
            <a:ext cx="7292880" cy="1142640"/>
          </a:xfrm>
          <a:prstGeom prst="rect">
            <a:avLst/>
          </a:prstGeom>
          <a:noFill/>
          <a:ln>
            <a:noFill/>
          </a:ln>
        </p:spPr>
        <p:txBody>
          <a:bodyPr anchor="ctr"/>
          <a:lstStyle/>
          <a:p>
            <a:pPr>
              <a:lnSpc>
                <a:spcPct val="100000"/>
              </a:lnSpc>
            </a:pPr>
            <a:r>
              <a:rPr lang="en-US" sz="2400" b="1" strike="noStrike" dirty="0" err="1">
                <a:solidFill>
                  <a:srgbClr val="46424D"/>
                </a:solidFill>
                <a:latin typeface="Arial"/>
                <a:ea typeface="ＭＳ Ｐゴシック"/>
              </a:rPr>
              <a:t>Ejemplo</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requerimientos</a:t>
            </a:r>
            <a:r>
              <a:rPr lang="en-US" sz="2400" b="1" strike="noStrike" dirty="0">
                <a:solidFill>
                  <a:srgbClr val="46424D"/>
                </a:solidFill>
                <a:latin typeface="Arial"/>
                <a:ea typeface="ＭＳ Ｐゴシック"/>
              </a:rPr>
              <a:t> no </a:t>
            </a:r>
            <a:r>
              <a:rPr lang="en-US" sz="2400" b="1" strike="noStrike" dirty="0" err="1">
                <a:solidFill>
                  <a:srgbClr val="46424D"/>
                </a:solidFill>
                <a:latin typeface="Arial"/>
                <a:ea typeface="ＭＳ Ｐゴシック"/>
              </a:rPr>
              <a:t>funcionales</a:t>
            </a:r>
            <a:r>
              <a:rPr lang="en-US" sz="2400" b="1" strike="noStrike" dirty="0">
                <a:solidFill>
                  <a:srgbClr val="46424D"/>
                </a:solidFill>
                <a:latin typeface="Arial"/>
                <a:ea typeface="ＭＳ Ｐゴシック"/>
              </a:rPr>
              <a:t> de MHC-PMS </a:t>
            </a:r>
            <a:endParaRPr dirty="0"/>
          </a:p>
        </p:txBody>
      </p:sp>
      <p:graphicFrame>
        <p:nvGraphicFramePr>
          <p:cNvPr id="155" name="Table 2"/>
          <p:cNvGraphicFramePr/>
          <p:nvPr>
            <p:extLst>
              <p:ext uri="{D42A27DB-BD31-4B8C-83A1-F6EECF244321}">
                <p14:modId xmlns:p14="http://schemas.microsoft.com/office/powerpoint/2010/main" val="2272917529"/>
              </p:ext>
            </p:extLst>
          </p:nvPr>
        </p:nvGraphicFramePr>
        <p:xfrm>
          <a:off x="968760" y="1268760"/>
          <a:ext cx="7419664" cy="5087040"/>
        </p:xfrm>
        <a:graphic>
          <a:graphicData uri="http://schemas.openxmlformats.org/drawingml/2006/table">
            <a:tbl>
              <a:tblPr/>
              <a:tblGrid>
                <a:gridCol w="7419664">
                  <a:extLst>
                    <a:ext uri="{9D8B030D-6E8A-4147-A177-3AD203B41FA5}">
                      <a16:colId xmlns:a16="http://schemas.microsoft.com/office/drawing/2014/main" val="20000"/>
                    </a:ext>
                  </a:extLst>
                </a:gridCol>
              </a:tblGrid>
              <a:tr h="5087040">
                <a:tc>
                  <a:txBody>
                    <a:bodyPr/>
                    <a:lstStyle/>
                    <a:p>
                      <a:pPr>
                        <a:lnSpc>
                          <a:spcPct val="100000"/>
                        </a:lnSpc>
                      </a:pPr>
                      <a:r>
                        <a:rPr lang="es-BO" b="1" strike="noStrike" dirty="0">
                          <a:solidFill>
                            <a:srgbClr val="000000"/>
                          </a:solidFill>
                          <a:latin typeface="Calibri"/>
                        </a:rPr>
                        <a:t>Requerimientos del producto </a:t>
                      </a:r>
                      <a:endParaRPr dirty="0"/>
                    </a:p>
                    <a:p>
                      <a:pPr>
                        <a:lnSpc>
                          <a:spcPct val="100000"/>
                        </a:lnSpc>
                      </a:pPr>
                      <a:r>
                        <a:rPr lang="es-BO" strike="noStrike" dirty="0">
                          <a:solidFill>
                            <a:srgbClr val="000000"/>
                          </a:solidFill>
                          <a:latin typeface="Calibri"/>
                        </a:rPr>
                        <a:t>El </a:t>
                      </a:r>
                      <a:r>
                        <a:rPr lang="es-BO" strike="noStrike" dirty="0" err="1">
                          <a:solidFill>
                            <a:srgbClr val="000000"/>
                          </a:solidFill>
                          <a:latin typeface="Calibri"/>
                        </a:rPr>
                        <a:t>MHC-PMS</a:t>
                      </a:r>
                      <a:r>
                        <a:rPr lang="es-BO" strike="noStrike" dirty="0">
                          <a:solidFill>
                            <a:srgbClr val="000000"/>
                          </a:solidFill>
                          <a:latin typeface="Calibri"/>
                        </a:rPr>
                        <a:t> estará a disposición de todas las clínicas durante las horas normales de trabajo (</a:t>
                      </a:r>
                      <a:r>
                        <a:rPr lang="es-BO" strike="noStrike" dirty="0" err="1">
                          <a:solidFill>
                            <a:srgbClr val="000000"/>
                          </a:solidFill>
                          <a:latin typeface="Calibri"/>
                        </a:rPr>
                        <a:t>lun-vie</a:t>
                      </a:r>
                      <a:r>
                        <a:rPr lang="es-BO" strike="noStrike" dirty="0">
                          <a:solidFill>
                            <a:srgbClr val="000000"/>
                          </a:solidFill>
                          <a:latin typeface="Calibri"/>
                        </a:rPr>
                        <a:t>, 08:30 a 17:30). El tiempo de inactividad dentro de las horas normales de trabajo no excederá de cinco segundos en cualquiera de un día. </a:t>
                      </a:r>
                      <a:endParaRPr dirty="0"/>
                    </a:p>
                    <a:p>
                      <a:pPr>
                        <a:lnSpc>
                          <a:spcPct val="100000"/>
                        </a:lnSpc>
                      </a:pPr>
                      <a:endParaRPr dirty="0"/>
                    </a:p>
                    <a:p>
                      <a:pPr>
                        <a:lnSpc>
                          <a:spcPct val="100000"/>
                        </a:lnSpc>
                      </a:pPr>
                      <a:r>
                        <a:rPr lang="es-BO" b="1" strike="noStrike" dirty="0">
                          <a:solidFill>
                            <a:srgbClr val="000000"/>
                          </a:solidFill>
                          <a:latin typeface="Calibri"/>
                        </a:rPr>
                        <a:t>Requerimiento organizacional</a:t>
                      </a:r>
                      <a:endParaRPr dirty="0"/>
                    </a:p>
                    <a:p>
                      <a:pPr>
                        <a:lnSpc>
                          <a:spcPct val="100000"/>
                        </a:lnSpc>
                      </a:pPr>
                      <a:r>
                        <a:rPr lang="es-BO" strike="noStrike" dirty="0">
                          <a:solidFill>
                            <a:srgbClr val="000000"/>
                          </a:solidFill>
                          <a:latin typeface="Calibri"/>
                        </a:rPr>
                        <a:t>Los usuarios del sistema </a:t>
                      </a:r>
                      <a:r>
                        <a:rPr lang="es-BO" strike="noStrike" dirty="0" err="1">
                          <a:solidFill>
                            <a:srgbClr val="000000"/>
                          </a:solidFill>
                          <a:latin typeface="Calibri"/>
                        </a:rPr>
                        <a:t>MHC-PMS</a:t>
                      </a:r>
                      <a:r>
                        <a:rPr lang="es-BO" strike="noStrike" dirty="0">
                          <a:solidFill>
                            <a:srgbClr val="000000"/>
                          </a:solidFill>
                          <a:latin typeface="Calibri"/>
                        </a:rPr>
                        <a:t> deberán autenticarse usando su tarjeta de identidad autoridad sanitaria. </a:t>
                      </a:r>
                      <a:endParaRPr dirty="0"/>
                    </a:p>
                    <a:p>
                      <a:pPr>
                        <a:lnSpc>
                          <a:spcPct val="100000"/>
                        </a:lnSpc>
                      </a:pPr>
                      <a:endParaRPr dirty="0"/>
                    </a:p>
                    <a:p>
                      <a:pPr>
                        <a:lnSpc>
                          <a:spcPct val="100000"/>
                        </a:lnSpc>
                      </a:pPr>
                      <a:r>
                        <a:rPr lang="es-BO" b="1" strike="noStrike" dirty="0">
                          <a:solidFill>
                            <a:srgbClr val="000000"/>
                          </a:solidFill>
                          <a:latin typeface="Calibri"/>
                        </a:rPr>
                        <a:t>Requisito externo</a:t>
                      </a:r>
                      <a:endParaRPr dirty="0"/>
                    </a:p>
                    <a:p>
                      <a:pPr>
                        <a:lnSpc>
                          <a:spcPct val="100000"/>
                        </a:lnSpc>
                      </a:pPr>
                      <a:r>
                        <a:rPr lang="es-BO" strike="noStrike" dirty="0">
                          <a:solidFill>
                            <a:srgbClr val="000000"/>
                          </a:solidFill>
                          <a:latin typeface="Calibri"/>
                        </a:rPr>
                        <a:t>El sistema deberá aplicar las disposiciones de privacidad del paciente según lo establecido en HStan-03-2006-priv.</a:t>
                      </a:r>
                      <a:endParaRPr dirty="0"/>
                    </a:p>
                  </a:txBody>
                  <a:tcPr/>
                </a:tc>
                <a:extLst>
                  <a:ext uri="{0D108BD9-81ED-4DB2-BD59-A6C34878D82A}">
                    <a16:rowId xmlns:a16="http://schemas.microsoft.com/office/drawing/2014/main" val="10000"/>
                  </a:ext>
                </a:extLst>
              </a:tr>
            </a:tbl>
          </a:graphicData>
        </a:graphic>
      </p:graphicFrame>
      <p:sp>
        <p:nvSpPr>
          <p:cNvPr id="156" name="TextShape 3"/>
          <p:cNvSpPr txBox="1"/>
          <p:nvPr/>
        </p:nvSpPr>
        <p:spPr>
          <a:xfrm>
            <a:off x="6553080" y="6356520"/>
            <a:ext cx="2133360" cy="364680"/>
          </a:xfrm>
          <a:prstGeom prst="rect">
            <a:avLst/>
          </a:prstGeom>
          <a:noFill/>
          <a:ln>
            <a:noFill/>
          </a:ln>
        </p:spPr>
        <p:txBody>
          <a:bodyPr anchor="ctr"/>
          <a:lstStyle/>
          <a:p>
            <a:pPr algn="r">
              <a:lnSpc>
                <a:spcPct val="100000"/>
              </a:lnSpc>
            </a:pPr>
            <a:fld id="{FDB5B690-CE8B-4E75-AED8-75CDA4995DA8}" type="slidenum">
              <a:rPr lang="es-BO" sz="1200" strike="noStrike">
                <a:solidFill>
                  <a:srgbClr val="8B8B8B"/>
                </a:solidFill>
                <a:latin typeface="Calibri"/>
              </a:rPr>
              <a:pPr algn="r">
                <a:lnSpc>
                  <a:spcPct val="100000"/>
                </a:lnSpc>
              </a:pPr>
              <a:t>17</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519" y="1556792"/>
            <a:ext cx="8381522" cy="3889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Shape 1"/>
          <p:cNvSpPr txBox="1"/>
          <p:nvPr/>
        </p:nvSpPr>
        <p:spPr>
          <a:xfrm>
            <a:off x="355480" y="116632"/>
            <a:ext cx="7292880" cy="1142640"/>
          </a:xfrm>
          <a:prstGeom prst="rect">
            <a:avLst/>
          </a:prstGeom>
          <a:noFill/>
          <a:ln>
            <a:noFill/>
          </a:ln>
        </p:spPr>
        <p:txBody>
          <a:bodyPr anchor="ctr"/>
          <a:lstStyle/>
          <a:p>
            <a:pPr>
              <a:lnSpc>
                <a:spcPct val="100000"/>
              </a:lnSpc>
            </a:pPr>
            <a:r>
              <a:rPr lang="en-US" sz="2400" b="1" strike="noStrike" dirty="0" err="1">
                <a:solidFill>
                  <a:srgbClr val="46424D"/>
                </a:solidFill>
                <a:latin typeface="Arial"/>
                <a:ea typeface="ＭＳ Ｐゴシック"/>
              </a:rPr>
              <a:t>Ejemplo</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requerimientos</a:t>
            </a:r>
            <a:r>
              <a:rPr lang="en-US" sz="2400" b="1" strike="noStrike" dirty="0">
                <a:solidFill>
                  <a:srgbClr val="46424D"/>
                </a:solidFill>
                <a:latin typeface="Arial"/>
                <a:ea typeface="ＭＳ Ｐゴシック"/>
              </a:rPr>
              <a:t> no </a:t>
            </a:r>
            <a:r>
              <a:rPr lang="en-US" sz="2400" b="1" strike="noStrike" dirty="0" err="1">
                <a:solidFill>
                  <a:srgbClr val="46424D"/>
                </a:solidFill>
                <a:latin typeface="Arial"/>
                <a:ea typeface="ＭＳ Ｐゴシック"/>
              </a:rPr>
              <a:t>funcionales</a:t>
            </a:r>
            <a:r>
              <a:rPr lang="en-US" sz="2400" b="1" strike="noStrike" dirty="0">
                <a:solidFill>
                  <a:srgbClr val="46424D"/>
                </a:solidFill>
                <a:latin typeface="Arial"/>
                <a:ea typeface="ＭＳ Ｐゴシック"/>
              </a:rPr>
              <a:t> </a:t>
            </a:r>
            <a:r>
              <a:rPr lang="en-US" sz="2400" b="1" strike="noStrike" dirty="0" err="1" smtClean="0">
                <a:solidFill>
                  <a:srgbClr val="46424D"/>
                </a:solidFill>
                <a:latin typeface="Arial"/>
                <a:ea typeface="ＭＳ Ｐゴシック"/>
              </a:rPr>
              <a:t>sistema</a:t>
            </a:r>
            <a:r>
              <a:rPr lang="en-US" sz="2400" b="1" strike="noStrike" dirty="0" smtClean="0">
                <a:solidFill>
                  <a:srgbClr val="46424D"/>
                </a:solidFill>
                <a:latin typeface="Arial"/>
                <a:ea typeface="ＭＳ Ｐゴシック"/>
              </a:rPr>
              <a:t> de </a:t>
            </a:r>
            <a:r>
              <a:rPr lang="en-US" sz="2400" b="1" strike="noStrike" dirty="0" err="1" smtClean="0">
                <a:solidFill>
                  <a:srgbClr val="46424D"/>
                </a:solidFill>
                <a:latin typeface="Arial"/>
                <a:ea typeface="ＭＳ Ｐゴシック"/>
              </a:rPr>
              <a:t>bibliotecas</a:t>
            </a:r>
            <a:r>
              <a:rPr lang="en-US" sz="2400" b="1" strike="noStrike" dirty="0" smtClean="0">
                <a:solidFill>
                  <a:srgbClr val="46424D"/>
                </a:solidFill>
                <a:latin typeface="Arial"/>
                <a:ea typeface="ＭＳ Ｐゴシック"/>
              </a:rPr>
              <a:t> LIBSYS</a:t>
            </a:r>
            <a:endParaRPr dirty="0"/>
          </a:p>
        </p:txBody>
      </p:sp>
    </p:spTree>
    <p:extLst>
      <p:ext uri="{BB962C8B-B14F-4D97-AF65-F5344CB8AC3E}">
        <p14:creationId xmlns:p14="http://schemas.microsoft.com/office/powerpoint/2010/main" val="2651568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Objetivos y requerimientos</a:t>
            </a:r>
            <a:endParaRPr/>
          </a:p>
        </p:txBody>
      </p:sp>
      <p:sp>
        <p:nvSpPr>
          <p:cNvPr id="159" name="TextShape 2"/>
          <p:cNvSpPr txBox="1"/>
          <p:nvPr/>
        </p:nvSpPr>
        <p:spPr>
          <a:xfrm>
            <a:off x="477594" y="1124744"/>
            <a:ext cx="7305480" cy="1080"/>
          </a:xfrm>
          <a:prstGeom prst="rect">
            <a:avLst/>
          </a:prstGeom>
          <a:noFill/>
          <a:ln w="25560">
            <a:solidFill>
              <a:srgbClr val="4F81BD"/>
            </a:solidFill>
            <a:round/>
          </a:ln>
        </p:spPr>
        <p:txBody>
          <a:bodyPr lIns="90000" tIns="45000" rIns="90000" bIns="45000"/>
          <a:lstStyle/>
          <a:p>
            <a:pPr>
              <a:lnSpc>
                <a:spcPct val="100000"/>
              </a:lnSpc>
              <a:buFont typeface="Wingdings" charset="2"/>
              <a:buChar char=""/>
            </a:pPr>
            <a:endParaRPr lang="en-US" sz="2400" strike="noStrike" dirty="0" smtClean="0">
              <a:solidFill>
                <a:srgbClr val="000000"/>
              </a:solidFill>
              <a:latin typeface="Calibri"/>
              <a:ea typeface="ＭＳ Ｐゴシック"/>
            </a:endParaRPr>
          </a:p>
          <a:p>
            <a:pPr algn="ctr">
              <a:lnSpc>
                <a:spcPct val="100000"/>
              </a:lnSpc>
            </a:pPr>
            <a:r>
              <a:rPr lang="en-US" sz="2400" b="1" strike="noStrike" dirty="0" err="1" smtClean="0">
                <a:solidFill>
                  <a:srgbClr val="000000"/>
                </a:solidFill>
                <a:latin typeface="Calibri"/>
                <a:ea typeface="ＭＳ Ｐゴシック"/>
              </a:rPr>
              <a:t>Requerimientos</a:t>
            </a:r>
            <a:r>
              <a:rPr lang="en-US" sz="2400" b="1" strike="noStrike" dirty="0" smtClean="0">
                <a:solidFill>
                  <a:srgbClr val="000000"/>
                </a:solidFill>
                <a:latin typeface="Calibri"/>
                <a:ea typeface="ＭＳ Ｐゴシック"/>
              </a:rPr>
              <a:t> </a:t>
            </a:r>
            <a:r>
              <a:rPr lang="en-US" sz="2400" b="1" strike="noStrike" dirty="0">
                <a:solidFill>
                  <a:srgbClr val="000000"/>
                </a:solidFill>
                <a:latin typeface="Calibri"/>
                <a:ea typeface="ＭＳ Ｐゴシック"/>
              </a:rPr>
              <a:t>no </a:t>
            </a:r>
            <a:r>
              <a:rPr lang="en-US" sz="2400" b="1" strike="noStrike" dirty="0" err="1">
                <a:solidFill>
                  <a:srgbClr val="000000"/>
                </a:solidFill>
                <a:latin typeface="Calibri"/>
                <a:ea typeface="ＭＳ Ｐゴシック"/>
              </a:rPr>
              <a:t>funcionales</a:t>
            </a:r>
            <a:r>
              <a:rPr lang="en-US" sz="2400" b="1" strike="noStrike" dirty="0">
                <a:solidFill>
                  <a:srgbClr val="000000"/>
                </a:solidFill>
                <a:latin typeface="Calibri"/>
                <a:ea typeface="ＭＳ Ｐゴシック"/>
              </a:rPr>
              <a:t> </a:t>
            </a:r>
            <a:r>
              <a:rPr lang="en-US" sz="2400" b="1" strike="noStrike" dirty="0" err="1">
                <a:solidFill>
                  <a:srgbClr val="000000"/>
                </a:solidFill>
                <a:latin typeface="Calibri"/>
                <a:ea typeface="ＭＳ Ｐゴシック"/>
              </a:rPr>
              <a:t>pueden</a:t>
            </a:r>
            <a:r>
              <a:rPr lang="en-US" sz="2400" b="1" strike="noStrike" dirty="0">
                <a:solidFill>
                  <a:srgbClr val="000000"/>
                </a:solidFill>
                <a:latin typeface="Calibri"/>
                <a:ea typeface="ＭＳ Ｐゴシック"/>
              </a:rPr>
              <a:t> ser </a:t>
            </a:r>
            <a:r>
              <a:rPr lang="en-US" sz="2400" b="1" strike="noStrike" dirty="0" err="1">
                <a:solidFill>
                  <a:srgbClr val="000000"/>
                </a:solidFill>
                <a:latin typeface="Calibri"/>
                <a:ea typeface="ＭＳ Ｐゴシック"/>
              </a:rPr>
              <a:t>muy</a:t>
            </a:r>
            <a:r>
              <a:rPr lang="en-US" sz="2400" b="1" strike="noStrike" dirty="0">
                <a:solidFill>
                  <a:srgbClr val="000000"/>
                </a:solidFill>
                <a:latin typeface="Calibri"/>
                <a:ea typeface="ＭＳ Ｐゴシック"/>
              </a:rPr>
              <a:t> </a:t>
            </a:r>
            <a:r>
              <a:rPr lang="en-US" sz="2400" b="1" strike="noStrike" dirty="0" err="1">
                <a:solidFill>
                  <a:srgbClr val="000000"/>
                </a:solidFill>
                <a:latin typeface="Calibri"/>
                <a:ea typeface="ＭＳ Ｐゴシック"/>
              </a:rPr>
              <a:t>difíciles</a:t>
            </a:r>
            <a:r>
              <a:rPr lang="en-US" sz="2400" b="1" strike="noStrike" dirty="0">
                <a:solidFill>
                  <a:srgbClr val="000000"/>
                </a:solidFill>
                <a:latin typeface="Calibri"/>
                <a:ea typeface="ＭＳ Ｐゴシック"/>
              </a:rPr>
              <a:t> de </a:t>
            </a:r>
            <a:r>
              <a:rPr lang="en-US" sz="2400" b="1" strike="noStrike" dirty="0" err="1">
                <a:solidFill>
                  <a:srgbClr val="000000"/>
                </a:solidFill>
                <a:latin typeface="Calibri"/>
                <a:ea typeface="ＭＳ Ｐゴシック"/>
              </a:rPr>
              <a:t>explicar</a:t>
            </a:r>
            <a:r>
              <a:rPr lang="en-US" sz="2400" b="1" strike="noStrike" dirty="0">
                <a:solidFill>
                  <a:srgbClr val="000000"/>
                </a:solidFill>
                <a:latin typeface="Calibri"/>
                <a:ea typeface="ＭＳ Ｐゴシック"/>
              </a:rPr>
              <a:t> y </a:t>
            </a:r>
            <a:r>
              <a:rPr lang="en-US" sz="2400" b="1" strike="noStrike" dirty="0" err="1">
                <a:solidFill>
                  <a:srgbClr val="000000"/>
                </a:solidFill>
                <a:latin typeface="Calibri"/>
                <a:ea typeface="ＭＳ Ｐゴシック"/>
              </a:rPr>
              <a:t>requerimientos</a:t>
            </a:r>
            <a:r>
              <a:rPr lang="en-US" sz="2400" b="1" strike="noStrike" dirty="0">
                <a:solidFill>
                  <a:srgbClr val="000000"/>
                </a:solidFill>
                <a:latin typeface="Calibri"/>
                <a:ea typeface="ＭＳ Ｐゴシック"/>
              </a:rPr>
              <a:t> </a:t>
            </a:r>
            <a:r>
              <a:rPr lang="en-US" sz="2400" b="1" strike="noStrike" dirty="0" err="1">
                <a:solidFill>
                  <a:srgbClr val="000000"/>
                </a:solidFill>
                <a:latin typeface="Calibri"/>
                <a:ea typeface="ＭＳ Ｐゴシック"/>
              </a:rPr>
              <a:t>imprecisos</a:t>
            </a:r>
            <a:r>
              <a:rPr lang="en-US" sz="2400" b="1" strike="noStrike" dirty="0">
                <a:solidFill>
                  <a:srgbClr val="000000"/>
                </a:solidFill>
                <a:latin typeface="Calibri"/>
                <a:ea typeface="ＭＳ Ｐゴシック"/>
              </a:rPr>
              <a:t> </a:t>
            </a:r>
            <a:r>
              <a:rPr lang="en-US" sz="2400" b="1" strike="noStrike" dirty="0" err="1">
                <a:solidFill>
                  <a:srgbClr val="000000"/>
                </a:solidFill>
                <a:latin typeface="Calibri"/>
                <a:ea typeface="ＭＳ Ｐゴシック"/>
              </a:rPr>
              <a:t>pueden</a:t>
            </a:r>
            <a:r>
              <a:rPr lang="en-US" sz="2400" b="1" strike="noStrike" dirty="0">
                <a:solidFill>
                  <a:srgbClr val="000000"/>
                </a:solidFill>
                <a:latin typeface="Calibri"/>
                <a:ea typeface="ＭＳ Ｐゴシック"/>
              </a:rPr>
              <a:t> ser </a:t>
            </a:r>
            <a:r>
              <a:rPr lang="en-US" sz="2400" b="1" strike="noStrike" dirty="0" err="1">
                <a:solidFill>
                  <a:srgbClr val="000000"/>
                </a:solidFill>
                <a:latin typeface="Calibri"/>
                <a:ea typeface="ＭＳ Ｐゴシック"/>
              </a:rPr>
              <a:t>muy</a:t>
            </a:r>
            <a:r>
              <a:rPr lang="en-US" sz="2400" b="1" strike="noStrike" dirty="0">
                <a:solidFill>
                  <a:srgbClr val="000000"/>
                </a:solidFill>
                <a:latin typeface="Calibri"/>
                <a:ea typeface="ＭＳ Ｐゴシック"/>
              </a:rPr>
              <a:t> </a:t>
            </a:r>
            <a:r>
              <a:rPr lang="en-US" sz="2400" b="1" strike="noStrike" dirty="0" err="1">
                <a:solidFill>
                  <a:srgbClr val="000000"/>
                </a:solidFill>
                <a:latin typeface="Calibri"/>
                <a:ea typeface="ＭＳ Ｐゴシック"/>
              </a:rPr>
              <a:t>difíciles</a:t>
            </a:r>
            <a:r>
              <a:rPr lang="en-US" sz="2400" b="1" strike="noStrike" dirty="0">
                <a:solidFill>
                  <a:srgbClr val="000000"/>
                </a:solidFill>
                <a:latin typeface="Calibri"/>
                <a:ea typeface="ＭＳ Ｐゴシック"/>
              </a:rPr>
              <a:t> de </a:t>
            </a:r>
            <a:r>
              <a:rPr lang="en-US" sz="2400" b="1" strike="noStrike" dirty="0" err="1" smtClean="0">
                <a:solidFill>
                  <a:srgbClr val="000000"/>
                </a:solidFill>
                <a:latin typeface="Calibri"/>
                <a:ea typeface="ＭＳ Ｐゴシック"/>
              </a:rPr>
              <a:t>verificar</a:t>
            </a:r>
            <a:endParaRPr lang="en-US" sz="2400" b="1" dirty="0" smtClean="0">
              <a:solidFill>
                <a:srgbClr val="000000"/>
              </a:solidFill>
              <a:latin typeface="Calibri"/>
              <a:ea typeface="ＭＳ Ｐゴシック"/>
            </a:endParaRPr>
          </a:p>
          <a:p>
            <a:pPr>
              <a:lnSpc>
                <a:spcPct val="100000"/>
              </a:lnSpc>
            </a:pPr>
            <a:endParaRPr dirty="0"/>
          </a:p>
          <a:p>
            <a:pPr>
              <a:lnSpc>
                <a:spcPct val="100000"/>
              </a:lnSpc>
              <a:buFont typeface="Wingdings" charset="2"/>
              <a:buChar char=""/>
            </a:pPr>
            <a:r>
              <a:rPr lang="en-US" sz="2400" b="1" strike="noStrike" dirty="0" err="1">
                <a:solidFill>
                  <a:srgbClr val="000000"/>
                </a:solidFill>
                <a:latin typeface="Calibri"/>
                <a:ea typeface="ＭＳ Ｐゴシック"/>
              </a:rPr>
              <a:t>Objetivos</a:t>
            </a:r>
            <a:endParaRPr b="1" dirty="0"/>
          </a:p>
          <a:p>
            <a:pPr lvl="1">
              <a:lnSpc>
                <a:spcPct val="100000"/>
              </a:lnSpc>
              <a:buFont typeface="Wingdings" charset="2"/>
              <a:buChar char=""/>
            </a:pPr>
            <a:r>
              <a:rPr lang="en-US" sz="2000" strike="noStrike" dirty="0" err="1">
                <a:solidFill>
                  <a:srgbClr val="000000"/>
                </a:solidFill>
                <a:latin typeface="Calibri"/>
                <a:ea typeface="ＭＳ Ｐゴシック"/>
              </a:rPr>
              <a:t>Una</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declaración</a:t>
            </a:r>
            <a:r>
              <a:rPr lang="en-US" sz="2000" strike="noStrike" dirty="0">
                <a:solidFill>
                  <a:srgbClr val="000000"/>
                </a:solidFill>
                <a:latin typeface="Calibri"/>
                <a:ea typeface="ＭＳ Ｐゴシック"/>
              </a:rPr>
              <a:t> general de lo </a:t>
            </a:r>
            <a:r>
              <a:rPr lang="en-US" sz="2000" strike="noStrike" dirty="0" err="1">
                <a:solidFill>
                  <a:srgbClr val="000000"/>
                </a:solidFill>
                <a:latin typeface="Calibri"/>
                <a:ea typeface="ＭＳ Ｐゴシック"/>
              </a:rPr>
              <a:t>que</a:t>
            </a:r>
            <a:r>
              <a:rPr lang="en-US" sz="2000" strike="noStrike" dirty="0">
                <a:solidFill>
                  <a:srgbClr val="000000"/>
                </a:solidFill>
                <a:latin typeface="Calibri"/>
                <a:ea typeface="ＭＳ Ｐゴシック"/>
              </a:rPr>
              <a:t> el </a:t>
            </a:r>
            <a:r>
              <a:rPr lang="en-US" sz="2000" strike="noStrike" dirty="0" err="1">
                <a:solidFill>
                  <a:srgbClr val="000000"/>
                </a:solidFill>
                <a:latin typeface="Calibri"/>
                <a:ea typeface="ＭＳ Ｐゴシック"/>
              </a:rPr>
              <a:t>cliente</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quiere</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como</a:t>
            </a:r>
            <a:r>
              <a:rPr lang="en-US" sz="2000" strike="noStrike" dirty="0">
                <a:solidFill>
                  <a:srgbClr val="000000"/>
                </a:solidFill>
                <a:latin typeface="Calibri"/>
                <a:ea typeface="ＭＳ Ｐゴシック"/>
              </a:rPr>
              <a:t> la </a:t>
            </a:r>
            <a:r>
              <a:rPr lang="en-US" sz="2000" strike="noStrike" dirty="0" err="1">
                <a:solidFill>
                  <a:srgbClr val="000000"/>
                </a:solidFill>
                <a:latin typeface="Calibri"/>
                <a:ea typeface="ＭＳ Ｐゴシック"/>
              </a:rPr>
              <a:t>facilidad</a:t>
            </a:r>
            <a:r>
              <a:rPr lang="en-US" sz="2000" strike="noStrike" dirty="0">
                <a:solidFill>
                  <a:srgbClr val="000000"/>
                </a:solidFill>
                <a:latin typeface="Calibri"/>
                <a:ea typeface="ＭＳ Ｐゴシック"/>
              </a:rPr>
              <a:t> del </a:t>
            </a:r>
            <a:r>
              <a:rPr lang="en-US" sz="2000" strike="noStrike" dirty="0" err="1">
                <a:solidFill>
                  <a:srgbClr val="000000"/>
                </a:solidFill>
                <a:latin typeface="Calibri"/>
                <a:ea typeface="ＭＳ Ｐゴシック"/>
              </a:rPr>
              <a:t>uso</a:t>
            </a:r>
            <a:r>
              <a:rPr lang="en-US" sz="2000" strike="noStrike" dirty="0">
                <a:solidFill>
                  <a:srgbClr val="000000"/>
                </a:solidFill>
                <a:latin typeface="Calibri"/>
                <a:ea typeface="ＭＳ Ｐゴシック"/>
              </a:rPr>
              <a:t>.</a:t>
            </a:r>
            <a:endParaRPr dirty="0"/>
          </a:p>
          <a:p>
            <a:pPr>
              <a:lnSpc>
                <a:spcPct val="100000"/>
              </a:lnSpc>
              <a:buFont typeface="Wingdings" charset="2"/>
              <a:buChar char=""/>
            </a:pPr>
            <a:r>
              <a:rPr lang="en-US" sz="2400" b="1" strike="noStrike" dirty="0" err="1">
                <a:solidFill>
                  <a:srgbClr val="000000"/>
                </a:solidFill>
                <a:latin typeface="Calibri"/>
                <a:ea typeface="ＭＳ Ｐゴシック"/>
              </a:rPr>
              <a:t>Requerimiento</a:t>
            </a:r>
            <a:r>
              <a:rPr lang="en-US" sz="2400" b="1" strike="noStrike" dirty="0">
                <a:solidFill>
                  <a:srgbClr val="000000"/>
                </a:solidFill>
                <a:latin typeface="Calibri"/>
                <a:ea typeface="ＭＳ Ｐゴシック"/>
              </a:rPr>
              <a:t> no </a:t>
            </a:r>
            <a:r>
              <a:rPr lang="en-US" sz="2400" b="1" strike="noStrike" dirty="0" err="1">
                <a:solidFill>
                  <a:srgbClr val="000000"/>
                </a:solidFill>
                <a:latin typeface="Calibri"/>
                <a:ea typeface="ＭＳ Ｐゴシック"/>
              </a:rPr>
              <a:t>funcional</a:t>
            </a:r>
            <a:r>
              <a:rPr lang="en-US" sz="2400" b="1" strike="noStrike" dirty="0">
                <a:solidFill>
                  <a:srgbClr val="000000"/>
                </a:solidFill>
                <a:latin typeface="Calibri"/>
                <a:ea typeface="ＭＳ Ｐゴシック"/>
              </a:rPr>
              <a:t> </a:t>
            </a:r>
            <a:r>
              <a:rPr lang="en-US" sz="2400" b="1" strike="noStrike" dirty="0" err="1">
                <a:solidFill>
                  <a:srgbClr val="000000"/>
                </a:solidFill>
                <a:latin typeface="Calibri"/>
                <a:ea typeface="ＭＳ Ｐゴシック"/>
              </a:rPr>
              <a:t>verificable</a:t>
            </a:r>
            <a:endParaRPr dirty="0"/>
          </a:p>
          <a:p>
            <a:pPr lvl="1">
              <a:lnSpc>
                <a:spcPct val="100000"/>
              </a:lnSpc>
              <a:buFont typeface="Wingdings" charset="2"/>
              <a:buChar char=""/>
            </a:pPr>
            <a:r>
              <a:rPr lang="en-US" sz="2000" strike="noStrike" dirty="0" err="1">
                <a:solidFill>
                  <a:srgbClr val="000000"/>
                </a:solidFill>
                <a:latin typeface="Calibri"/>
                <a:ea typeface="ＭＳ Ｐゴシック"/>
              </a:rPr>
              <a:t>Una</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declaración</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mediante</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una</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cierta</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medida</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que</a:t>
            </a:r>
            <a:r>
              <a:rPr lang="en-US" sz="2000" strike="noStrike" dirty="0">
                <a:solidFill>
                  <a:srgbClr val="000000"/>
                </a:solidFill>
                <a:latin typeface="Calibri"/>
                <a:ea typeface="ＭＳ Ｐゴシック"/>
              </a:rPr>
              <a:t> se </a:t>
            </a:r>
            <a:r>
              <a:rPr lang="en-US" sz="2000" strike="noStrike" dirty="0" err="1">
                <a:solidFill>
                  <a:srgbClr val="000000"/>
                </a:solidFill>
                <a:latin typeface="Calibri"/>
                <a:ea typeface="ＭＳ Ｐゴシック"/>
              </a:rPr>
              <a:t>puede</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probar</a:t>
            </a:r>
            <a:r>
              <a:rPr lang="en-US" sz="2000" strike="noStrike" dirty="0">
                <a:solidFill>
                  <a:srgbClr val="000000"/>
                </a:solidFill>
                <a:latin typeface="Calibri"/>
                <a:ea typeface="ＭＳ Ｐゴシック"/>
              </a:rPr>
              <a:t> de forma </a:t>
            </a:r>
            <a:r>
              <a:rPr lang="en-US" sz="2000" strike="noStrike" dirty="0" err="1">
                <a:solidFill>
                  <a:srgbClr val="000000"/>
                </a:solidFill>
                <a:latin typeface="Calibri"/>
                <a:ea typeface="ＭＳ Ｐゴシック"/>
              </a:rPr>
              <a:t>objetiva</a:t>
            </a:r>
            <a:r>
              <a:rPr lang="en-US" sz="2000" strike="noStrike" dirty="0" smtClean="0">
                <a:solidFill>
                  <a:srgbClr val="000000"/>
                </a:solidFill>
                <a:latin typeface="Calibri"/>
                <a:ea typeface="ＭＳ Ｐゴシック"/>
              </a:rPr>
              <a:t>.</a:t>
            </a:r>
          </a:p>
          <a:p>
            <a:pPr lvl="1">
              <a:lnSpc>
                <a:spcPct val="100000"/>
              </a:lnSpc>
              <a:buFont typeface="Wingdings" charset="2"/>
              <a:buChar char=""/>
            </a:pPr>
            <a:endParaRPr dirty="0"/>
          </a:p>
          <a:p>
            <a:pPr algn="ctr">
              <a:lnSpc>
                <a:spcPct val="100000"/>
              </a:lnSpc>
            </a:pPr>
            <a:r>
              <a:rPr lang="en-US" sz="2400" strike="noStrike" dirty="0">
                <a:solidFill>
                  <a:srgbClr val="000000"/>
                </a:solidFill>
                <a:latin typeface="Calibri"/>
                <a:ea typeface="ＭＳ Ｐゴシック"/>
              </a:rPr>
              <a:t>Los </a:t>
            </a:r>
            <a:r>
              <a:rPr lang="en-US" sz="2400" strike="noStrike" dirty="0" err="1">
                <a:solidFill>
                  <a:srgbClr val="000000"/>
                </a:solidFill>
                <a:latin typeface="Calibri"/>
                <a:ea typeface="ＭＳ Ｐゴシック"/>
              </a:rPr>
              <a:t>objetivos</a:t>
            </a:r>
            <a:r>
              <a:rPr lang="en-US" sz="2400" strike="noStrike" dirty="0">
                <a:solidFill>
                  <a:srgbClr val="000000"/>
                </a:solidFill>
                <a:latin typeface="Calibri"/>
                <a:ea typeface="ＭＳ Ｐゴシック"/>
              </a:rPr>
              <a:t> son </a:t>
            </a:r>
            <a:r>
              <a:rPr lang="en-US" sz="2400" strike="noStrike" dirty="0" err="1">
                <a:solidFill>
                  <a:srgbClr val="000000"/>
                </a:solidFill>
                <a:latin typeface="Calibri"/>
                <a:ea typeface="ＭＳ Ｐゴシック"/>
              </a:rPr>
              <a:t>útiles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para</a:t>
            </a:r>
            <a:r>
              <a:rPr lang="en-US" sz="2400" strike="noStrike" dirty="0">
                <a:solidFill>
                  <a:srgbClr val="000000"/>
                </a:solidFill>
                <a:latin typeface="Calibri"/>
                <a:ea typeface="ＭＳ Ｐゴシック"/>
              </a:rPr>
              <a:t> los </a:t>
            </a:r>
            <a:r>
              <a:rPr lang="en-US" sz="2400" strike="noStrike" dirty="0" err="1">
                <a:solidFill>
                  <a:srgbClr val="000000"/>
                </a:solidFill>
                <a:latin typeface="Calibri"/>
                <a:ea typeface="ＭＳ Ｐゴシック"/>
              </a:rPr>
              <a:t>desarrolladores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ya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que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transmiten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las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intenciones</a:t>
            </a:r>
            <a:r>
              <a:rPr lang="en-US" sz="2400" strike="noStrike" dirty="0">
                <a:solidFill>
                  <a:srgbClr val="000000"/>
                </a:solidFill>
                <a:latin typeface="Calibri"/>
                <a:ea typeface="ＭＳ Ｐゴシック"/>
              </a:rPr>
              <a:t> de los </a:t>
            </a:r>
            <a:r>
              <a:rPr lang="en-US" sz="2400" strike="noStrike" dirty="0" err="1">
                <a:solidFill>
                  <a:srgbClr val="000000"/>
                </a:solidFill>
                <a:latin typeface="Calibri"/>
                <a:ea typeface="ＭＳ Ｐゴシック"/>
              </a:rPr>
              <a:t>usuarios</a:t>
            </a:r>
            <a:r>
              <a:rPr lang="en-US" sz="2400" strike="noStrike" dirty="0">
                <a:solidFill>
                  <a:srgbClr val="000000"/>
                </a:solidFill>
                <a:latin typeface="Calibri"/>
                <a:ea typeface="ＭＳ Ｐゴシック"/>
              </a:rPr>
              <a:t> del </a:t>
            </a:r>
            <a:r>
              <a:rPr lang="en-US" sz="2400" strike="noStrike" dirty="0" err="1">
                <a:solidFill>
                  <a:srgbClr val="000000"/>
                </a:solidFill>
                <a:latin typeface="Calibri"/>
                <a:ea typeface="ＭＳ Ｐゴシック"/>
              </a:rPr>
              <a:t>sistema</a:t>
            </a:r>
            <a:r>
              <a:rPr lang="en-US" sz="2400" strike="noStrike" dirty="0">
                <a:solidFill>
                  <a:srgbClr val="000000"/>
                </a:solidFill>
                <a:latin typeface="Calibri"/>
                <a:ea typeface="ＭＳ Ｐゴシック"/>
              </a:rPr>
              <a:t>.</a:t>
            </a:r>
            <a:endParaRPr dirty="0"/>
          </a:p>
        </p:txBody>
      </p:sp>
      <p:sp>
        <p:nvSpPr>
          <p:cNvPr id="160" name="TextShape 3"/>
          <p:cNvSpPr txBox="1"/>
          <p:nvPr/>
        </p:nvSpPr>
        <p:spPr>
          <a:xfrm>
            <a:off x="6553080" y="6356520"/>
            <a:ext cx="2133360" cy="364680"/>
          </a:xfrm>
          <a:prstGeom prst="rect">
            <a:avLst/>
          </a:prstGeom>
          <a:noFill/>
          <a:ln>
            <a:noFill/>
          </a:ln>
        </p:spPr>
        <p:txBody>
          <a:bodyPr anchor="ctr"/>
          <a:lstStyle/>
          <a:p>
            <a:pPr algn="r">
              <a:lnSpc>
                <a:spcPct val="100000"/>
              </a:lnSpc>
            </a:pPr>
            <a:fld id="{310D56CE-133D-4609-B4B7-E6CD78BCD750}" type="slidenum">
              <a:rPr lang="es-BO" sz="1200" strike="noStrike">
                <a:solidFill>
                  <a:srgbClr val="8B8B8B"/>
                </a:solidFill>
                <a:latin typeface="Calibri"/>
              </a:rPr>
              <a:pPr algn="r">
                <a:lnSpc>
                  <a:spcPct val="100000"/>
                </a:lnSpc>
              </a:pPr>
              <a:t>19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457200" y="274680"/>
            <a:ext cx="7292880" cy="1142640"/>
          </a:xfrm>
          <a:prstGeom prst="rect">
            <a:avLst/>
          </a:prstGeom>
          <a:noFill/>
          <a:ln>
            <a:noFill/>
          </a:ln>
        </p:spPr>
        <p:txBody>
          <a:bodyPr lIns="90360" tIns="44280" rIns="90360" bIns="44280" anchor="ctr"/>
          <a:lstStyle/>
          <a:p>
            <a:pPr>
              <a:lnSpc>
                <a:spcPct val="100000"/>
              </a:lnSpc>
            </a:pPr>
            <a:r>
              <a:rPr lang="en-US" sz="2400" b="1" strike="noStrike" dirty="0" err="1">
                <a:solidFill>
                  <a:srgbClr val="46424D"/>
                </a:solidFill>
                <a:latin typeface="Arial"/>
                <a:ea typeface="ＭＳ Ｐゴシック"/>
              </a:rPr>
              <a:t>Ingeniería</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requerimientos</a:t>
            </a:r>
            <a:endParaRPr dirty="0"/>
          </a:p>
        </p:txBody>
      </p:sp>
      <p:sp>
        <p:nvSpPr>
          <p:cNvPr id="95" name="TextShape 2"/>
          <p:cNvSpPr txBox="1"/>
          <p:nvPr/>
        </p:nvSpPr>
        <p:spPr>
          <a:xfrm>
            <a:off x="457200" y="1600200"/>
            <a:ext cx="8229240" cy="4525560"/>
          </a:xfrm>
          <a:prstGeom prst="rect">
            <a:avLst/>
          </a:prstGeom>
          <a:noFill/>
          <a:ln>
            <a:noFill/>
          </a:ln>
        </p:spPr>
        <p:txBody>
          <a:bodyPr lIns="90360" tIns="44280" rIns="90360" bIns="44280"/>
          <a:lstStyle/>
          <a:p>
            <a:pPr>
              <a:lnSpc>
                <a:spcPct val="100000"/>
              </a:lnSpc>
              <a:buFont typeface="Wingdings" charset="2"/>
              <a:buChar char=""/>
            </a:pPr>
            <a:r>
              <a:rPr lang="en-US" sz="2400" strike="noStrike" dirty="0">
                <a:solidFill>
                  <a:srgbClr val="46424D"/>
                </a:solidFill>
                <a:latin typeface="Arial"/>
                <a:ea typeface="ＭＳ Ｐゴシック"/>
              </a:rPr>
              <a:t>El </a:t>
            </a:r>
            <a:r>
              <a:rPr lang="en-US" sz="2400" strike="noStrike" dirty="0" err="1">
                <a:solidFill>
                  <a:srgbClr val="46424D"/>
                </a:solidFill>
                <a:latin typeface="Arial"/>
                <a:ea typeface="ＭＳ Ｐゴシック"/>
              </a:rPr>
              <a:t>proceso</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establecimiento</a:t>
            </a:r>
            <a:r>
              <a:rPr lang="en-US" sz="2400" strike="noStrike" dirty="0">
                <a:solidFill>
                  <a:srgbClr val="46424D"/>
                </a:solidFill>
                <a:latin typeface="Arial"/>
                <a:ea typeface="ＭＳ Ｐゴシック"/>
              </a:rPr>
              <a:t> de los </a:t>
            </a:r>
            <a:r>
              <a:rPr lang="en-US" sz="2400" strike="noStrike" dirty="0" err="1">
                <a:solidFill>
                  <a:srgbClr val="46424D"/>
                </a:solidFill>
                <a:latin typeface="Arial"/>
                <a:ea typeface="ＭＳ Ｐゴシック"/>
              </a:rPr>
              <a:t>servicios</a:t>
            </a:r>
            <a:r>
              <a:rPr lang="en-US" sz="2400" strike="noStrike" dirty="0">
                <a:solidFill>
                  <a:srgbClr val="46424D"/>
                </a:solidFill>
                <a:latin typeface="Arial"/>
                <a:ea typeface="ＭＳ Ｐゴシック"/>
              </a:rPr>
              <a:t> que el </a:t>
            </a:r>
            <a:r>
              <a:rPr lang="en-US" sz="2400" strike="noStrike" dirty="0" err="1">
                <a:solidFill>
                  <a:srgbClr val="46424D"/>
                </a:solidFill>
                <a:latin typeface="Arial"/>
                <a:ea typeface="ＭＳ Ｐゴシック"/>
              </a:rPr>
              <a:t>cliente</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necesita</a:t>
            </a:r>
            <a:r>
              <a:rPr lang="en-US" sz="2400" strike="noStrike" dirty="0">
                <a:solidFill>
                  <a:srgbClr val="46424D"/>
                </a:solidFill>
                <a:latin typeface="Arial"/>
                <a:ea typeface="ＭＳ Ｐゴシック"/>
              </a:rPr>
              <a:t> de un </a:t>
            </a:r>
            <a:r>
              <a:rPr lang="en-US" sz="2400" strike="noStrike" dirty="0" err="1">
                <a:solidFill>
                  <a:srgbClr val="46424D"/>
                </a:solidFill>
                <a:latin typeface="Arial"/>
                <a:ea typeface="ＭＳ Ｐゴシック"/>
              </a:rPr>
              <a:t>sistema</a:t>
            </a:r>
            <a:r>
              <a:rPr lang="en-US" sz="2400" strike="noStrike" dirty="0">
                <a:solidFill>
                  <a:srgbClr val="46424D"/>
                </a:solidFill>
                <a:latin typeface="Arial"/>
                <a:ea typeface="ＭＳ Ｐゴシック"/>
              </a:rPr>
              <a:t> y las </a:t>
            </a:r>
            <a:r>
              <a:rPr lang="en-US" sz="2400" strike="noStrike" dirty="0" err="1">
                <a:solidFill>
                  <a:srgbClr val="46424D"/>
                </a:solidFill>
                <a:latin typeface="Arial"/>
                <a:ea typeface="ＭＳ Ｐゴシック"/>
              </a:rPr>
              <a:t>limitaciones</a:t>
            </a:r>
            <a:r>
              <a:rPr lang="en-US" sz="2400" strike="noStrike" dirty="0">
                <a:solidFill>
                  <a:srgbClr val="46424D"/>
                </a:solidFill>
                <a:latin typeface="Arial"/>
                <a:ea typeface="ＭＳ Ｐゴシック"/>
              </a:rPr>
              <a:t> con las que opera y se </a:t>
            </a:r>
            <a:r>
              <a:rPr lang="en-US" sz="2400" strike="noStrike" dirty="0" err="1">
                <a:solidFill>
                  <a:srgbClr val="46424D"/>
                </a:solidFill>
                <a:latin typeface="Arial"/>
                <a:ea typeface="ＭＳ Ｐゴシック"/>
              </a:rPr>
              <a:t>desarrolla</a:t>
            </a:r>
            <a:r>
              <a:rPr lang="en-US" sz="2400" strike="noStrike" dirty="0" smtClean="0">
                <a:solidFill>
                  <a:srgbClr val="46424D"/>
                </a:solidFill>
                <a:latin typeface="Arial"/>
                <a:ea typeface="ＭＳ Ｐゴシック"/>
              </a:rPr>
              <a:t>.</a:t>
            </a:r>
          </a:p>
          <a:p>
            <a:pPr>
              <a:lnSpc>
                <a:spcPct val="100000"/>
              </a:lnSpc>
              <a:buFont typeface="Wingdings" charset="2"/>
              <a:buChar char=""/>
            </a:pPr>
            <a:endParaRPr lang="en-US" sz="2400" strike="noStrike" dirty="0" smtClean="0">
              <a:solidFill>
                <a:srgbClr val="46424D"/>
              </a:solidFill>
              <a:latin typeface="Arial"/>
              <a:ea typeface="ＭＳ Ｐゴシック"/>
            </a:endParaRPr>
          </a:p>
          <a:p>
            <a:pPr>
              <a:lnSpc>
                <a:spcPct val="100000"/>
              </a:lnSpc>
              <a:buFont typeface="Wingdings" charset="2"/>
              <a:buChar char=""/>
            </a:pPr>
            <a:endParaRPr dirty="0"/>
          </a:p>
          <a:p>
            <a:pPr>
              <a:lnSpc>
                <a:spcPct val="100000"/>
              </a:lnSpc>
              <a:buFont typeface="Wingdings" charset="2"/>
              <a:buChar char=""/>
            </a:pPr>
            <a:r>
              <a:rPr lang="en-US" sz="2400" strike="noStrike" dirty="0">
                <a:solidFill>
                  <a:srgbClr val="46424D"/>
                </a:solidFill>
                <a:latin typeface="Arial"/>
                <a:ea typeface="ＭＳ Ｐゴシック"/>
              </a:rPr>
              <a:t>Los </a:t>
            </a:r>
            <a:r>
              <a:rPr lang="en-US" sz="2400" strike="noStrike" dirty="0" err="1">
                <a:solidFill>
                  <a:srgbClr val="46424D"/>
                </a:solidFill>
                <a:latin typeface="Arial"/>
                <a:ea typeface="ＭＳ Ｐゴシック"/>
              </a:rPr>
              <a:t>requisitos</a:t>
            </a:r>
            <a:r>
              <a:rPr lang="en-US" sz="2400" strike="noStrike" dirty="0">
                <a:solidFill>
                  <a:srgbClr val="46424D"/>
                </a:solidFill>
                <a:latin typeface="Arial"/>
                <a:ea typeface="ＭＳ Ｐゴシック"/>
              </a:rPr>
              <a:t>, en </a:t>
            </a:r>
            <a:r>
              <a:rPr lang="en-US" sz="2400" strike="noStrike" dirty="0" err="1">
                <a:solidFill>
                  <a:srgbClr val="46424D"/>
                </a:solidFill>
                <a:latin typeface="Arial"/>
                <a:ea typeface="ＭＳ Ｐゴシック"/>
              </a:rPr>
              <a:t>sí</a:t>
            </a:r>
            <a:r>
              <a:rPr lang="en-US" sz="2400" strike="noStrike" dirty="0">
                <a:solidFill>
                  <a:srgbClr val="46424D"/>
                </a:solidFill>
                <a:latin typeface="Arial"/>
                <a:ea typeface="ＭＳ Ｐゴシック"/>
              </a:rPr>
              <a:t>, son </a:t>
            </a:r>
            <a:r>
              <a:rPr lang="en-US" sz="2400" strike="noStrike" dirty="0" err="1">
                <a:solidFill>
                  <a:srgbClr val="46424D"/>
                </a:solidFill>
                <a:latin typeface="Arial"/>
                <a:ea typeface="ＭＳ Ｐゴシック"/>
              </a:rPr>
              <a:t>las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descripciones</a:t>
            </a:r>
            <a:r>
              <a:rPr lang="en-US" sz="2400" strike="noStrike" dirty="0">
                <a:solidFill>
                  <a:srgbClr val="46424D"/>
                </a:solidFill>
                <a:latin typeface="Arial"/>
                <a:ea typeface="ＭＳ Ｐゴシック"/>
              </a:rPr>
              <a:t> de los </a:t>
            </a:r>
            <a:r>
              <a:rPr lang="en-US" sz="2400" strike="noStrike" dirty="0" err="1">
                <a:solidFill>
                  <a:srgbClr val="46424D"/>
                </a:solidFill>
                <a:latin typeface="Arial"/>
                <a:ea typeface="ＭＳ Ｐゴシック"/>
              </a:rPr>
              <a:t>servicios</a:t>
            </a:r>
            <a:r>
              <a:rPr lang="en-US" sz="2400" strike="noStrike" dirty="0">
                <a:solidFill>
                  <a:srgbClr val="46424D"/>
                </a:solidFill>
                <a:latin typeface="Arial"/>
                <a:ea typeface="ＭＳ Ｐゴシック"/>
              </a:rPr>
              <a:t> del </a:t>
            </a:r>
            <a:r>
              <a:rPr lang="en-US" sz="2400" strike="noStrike" dirty="0" err="1">
                <a:solidFill>
                  <a:srgbClr val="46424D"/>
                </a:solidFill>
                <a:latin typeface="Arial"/>
                <a:ea typeface="ＭＳ Ｐゴシック"/>
              </a:rPr>
              <a:t>sistema</a:t>
            </a:r>
            <a:r>
              <a:rPr lang="en-US" sz="2400" strike="noStrike" dirty="0">
                <a:solidFill>
                  <a:srgbClr val="46424D"/>
                </a:solidFill>
                <a:latin typeface="Arial"/>
                <a:ea typeface="ＭＳ Ｐゴシック"/>
              </a:rPr>
              <a:t> y </a:t>
            </a:r>
            <a:r>
              <a:rPr lang="en-US" sz="2400" strike="noStrike" dirty="0" err="1">
                <a:solidFill>
                  <a:srgbClr val="46424D"/>
                </a:solidFill>
                <a:latin typeface="Arial"/>
                <a:ea typeface="ＭＳ Ｐゴシック"/>
              </a:rPr>
              <a:t>las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limitaciones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que</a:t>
            </a:r>
            <a:r>
              <a:rPr lang="en-US" sz="2400" strike="noStrike" dirty="0">
                <a:solidFill>
                  <a:srgbClr val="46424D"/>
                </a:solidFill>
                <a:latin typeface="Arial"/>
                <a:ea typeface="ＭＳ Ｐゴシック"/>
              </a:rPr>
              <a:t> se </a:t>
            </a:r>
            <a:r>
              <a:rPr lang="en-US" sz="2400" strike="noStrike" dirty="0" err="1">
                <a:solidFill>
                  <a:srgbClr val="46424D"/>
                </a:solidFill>
                <a:latin typeface="Arial"/>
                <a:ea typeface="ＭＳ Ｐゴシック"/>
              </a:rPr>
              <a:t>generan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durante</a:t>
            </a:r>
            <a:r>
              <a:rPr lang="en-US" sz="2400" strike="noStrike" dirty="0">
                <a:solidFill>
                  <a:srgbClr val="46424D"/>
                </a:solidFill>
                <a:latin typeface="Arial"/>
                <a:ea typeface="ＭＳ Ｐゴシック"/>
              </a:rPr>
              <a:t> el </a:t>
            </a:r>
            <a:r>
              <a:rPr lang="en-US" sz="2400" strike="noStrike" dirty="0" err="1">
                <a:solidFill>
                  <a:srgbClr val="46424D"/>
                </a:solidFill>
                <a:latin typeface="Arial"/>
                <a:ea typeface="ＭＳ Ｐゴシック"/>
              </a:rPr>
              <a:t>proceso</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ingeniería</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a:t>
            </a:r>
            <a:endParaRPr dirty="0"/>
          </a:p>
        </p:txBody>
      </p:sp>
      <p:sp>
        <p:nvSpPr>
          <p:cNvPr id="96" name="TextShape 3"/>
          <p:cNvSpPr txBox="1"/>
          <p:nvPr/>
        </p:nvSpPr>
        <p:spPr>
          <a:xfrm>
            <a:off x="6553080" y="6356520"/>
            <a:ext cx="2133360" cy="364680"/>
          </a:xfrm>
          <a:prstGeom prst="rect">
            <a:avLst/>
          </a:prstGeom>
          <a:noFill/>
          <a:ln>
            <a:noFill/>
          </a:ln>
        </p:spPr>
        <p:txBody>
          <a:bodyPr anchor="ctr"/>
          <a:lstStyle/>
          <a:p>
            <a:pPr algn="r">
              <a:lnSpc>
                <a:spcPct val="100000"/>
              </a:lnSpc>
            </a:pPr>
            <a:fld id="{57F16399-3FC6-49CE-9265-A0160DFEAD2B}" type="slidenum">
              <a:rPr lang="es-BO" sz="1200" strike="noStrike">
                <a:solidFill>
                  <a:srgbClr val="8B8B8B"/>
                </a:solidFill>
                <a:latin typeface="Calibri"/>
              </a:rPr>
              <a:pPr algn="r">
                <a:lnSpc>
                  <a:spcPct val="100000"/>
                </a:lnSpc>
              </a:pPr>
              <a:t>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Requerimientos de usabilidad</a:t>
            </a:r>
            <a:endParaRPr/>
          </a:p>
        </p:txBody>
      </p:sp>
      <p:sp>
        <p:nvSpPr>
          <p:cNvPr id="163" name="TextShape 2"/>
          <p:cNvSpPr txBox="1"/>
          <p:nvPr/>
        </p:nvSpPr>
        <p:spPr>
          <a:xfrm>
            <a:off x="457200" y="1600200"/>
            <a:ext cx="8229240" cy="4525560"/>
          </a:xfrm>
          <a:prstGeom prst="rect">
            <a:avLst/>
          </a:prstGeom>
          <a:noFill/>
          <a:ln>
            <a:solidFill>
              <a:schemeClr val="accent1"/>
            </a:solidFill>
          </a:ln>
        </p:spPr>
        <p:txBody>
          <a:bodyPr lIns="90000" tIns="45000" rIns="90000" bIns="45000"/>
          <a:lstStyle/>
          <a:p>
            <a:pPr algn="just">
              <a:lnSpc>
                <a:spcPct val="100000"/>
              </a:lnSpc>
              <a:buFont typeface="Wingdings" charset="2"/>
              <a:buChar char=""/>
            </a:pPr>
            <a:r>
              <a:rPr lang="en-US" sz="2400" b="1" strike="noStrike" dirty="0">
                <a:solidFill>
                  <a:srgbClr val="46424D"/>
                </a:solidFill>
                <a:latin typeface="Arial"/>
                <a:ea typeface="ＭＳ Ｐゴシック"/>
              </a:rPr>
              <a:t>El </a:t>
            </a:r>
            <a:r>
              <a:rPr lang="en-US" sz="2400" b="1" strike="noStrike" dirty="0" err="1">
                <a:solidFill>
                  <a:srgbClr val="46424D"/>
                </a:solidFill>
                <a:latin typeface="Arial"/>
                <a:ea typeface="ＭＳ Ｐゴシック"/>
              </a:rPr>
              <a:t>sistema</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debe</a:t>
            </a:r>
            <a:r>
              <a:rPr lang="en-US" sz="2400" b="1" strike="noStrike" dirty="0">
                <a:solidFill>
                  <a:srgbClr val="46424D"/>
                </a:solidFill>
                <a:latin typeface="Arial"/>
                <a:ea typeface="ＭＳ Ｐゴシック"/>
              </a:rPr>
              <a:t> ser </a:t>
            </a:r>
            <a:r>
              <a:rPr lang="en-US" sz="2400" b="1" strike="noStrike" dirty="0" err="1">
                <a:solidFill>
                  <a:srgbClr val="46424D"/>
                </a:solidFill>
                <a:latin typeface="Arial"/>
                <a:ea typeface="ＭＳ Ｐゴシック"/>
              </a:rPr>
              <a:t>fácil</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usar</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por</a:t>
            </a:r>
            <a:r>
              <a:rPr lang="en-US" sz="2400" b="1" strike="noStrike" dirty="0">
                <a:solidFill>
                  <a:srgbClr val="46424D"/>
                </a:solidFill>
                <a:latin typeface="Arial"/>
                <a:ea typeface="ＭＳ Ｐゴシック"/>
              </a:rPr>
              <a:t> el personal </a:t>
            </a:r>
            <a:r>
              <a:rPr lang="en-US" sz="2400" b="1" strike="noStrike" dirty="0" err="1">
                <a:solidFill>
                  <a:srgbClr val="46424D"/>
                </a:solidFill>
                <a:latin typeface="Arial"/>
                <a:ea typeface="ＭＳ Ｐゴシック"/>
              </a:rPr>
              <a:t>médico</a:t>
            </a:r>
            <a:r>
              <a:rPr lang="en-US" sz="2400" b="1" strike="noStrike" dirty="0">
                <a:solidFill>
                  <a:srgbClr val="46424D"/>
                </a:solidFill>
                <a:latin typeface="Arial"/>
                <a:ea typeface="ＭＳ Ｐゴシック"/>
              </a:rPr>
              <a:t> y </a:t>
            </a:r>
            <a:r>
              <a:rPr lang="en-US" sz="2400" b="1" strike="noStrike" dirty="0" err="1">
                <a:solidFill>
                  <a:srgbClr val="46424D"/>
                </a:solidFill>
                <a:latin typeface="Arial"/>
                <a:ea typeface="ＭＳ Ｐゴシック"/>
              </a:rPr>
              <a:t>debe</a:t>
            </a:r>
            <a:r>
              <a:rPr lang="en-US" sz="2400" b="1" strike="noStrike" dirty="0">
                <a:solidFill>
                  <a:srgbClr val="46424D"/>
                </a:solidFill>
                <a:latin typeface="Arial"/>
                <a:ea typeface="ＭＳ Ｐゴシック"/>
              </a:rPr>
              <a:t> ser </a:t>
            </a:r>
            <a:r>
              <a:rPr lang="en-US" sz="2400" b="1" strike="noStrike" dirty="0" err="1">
                <a:solidFill>
                  <a:srgbClr val="46424D"/>
                </a:solidFill>
                <a:latin typeface="Arial"/>
                <a:ea typeface="ＭＳ Ｐゴシック"/>
              </a:rPr>
              <a:t>organizado</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tal</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manera</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que</a:t>
            </a:r>
            <a:r>
              <a:rPr lang="en-US" sz="2400" b="1" strike="noStrike" dirty="0">
                <a:solidFill>
                  <a:srgbClr val="46424D"/>
                </a:solidFill>
                <a:latin typeface="Arial"/>
                <a:ea typeface="ＭＳ Ｐゴシック"/>
              </a:rPr>
              <a:t> los </a:t>
            </a:r>
            <a:r>
              <a:rPr lang="en-US" sz="2400" b="1" strike="noStrike" dirty="0" err="1">
                <a:solidFill>
                  <a:srgbClr val="46424D"/>
                </a:solidFill>
                <a:latin typeface="Arial"/>
                <a:ea typeface="ＭＳ Ｐゴシック"/>
              </a:rPr>
              <a:t>errores</a:t>
            </a:r>
            <a:r>
              <a:rPr lang="en-US" sz="2400" b="1" strike="noStrike" dirty="0">
                <a:solidFill>
                  <a:srgbClr val="46424D"/>
                </a:solidFill>
                <a:latin typeface="Arial"/>
                <a:ea typeface="ＭＳ Ｐゴシック"/>
              </a:rPr>
              <a:t> de los </a:t>
            </a:r>
            <a:r>
              <a:rPr lang="en-US" sz="2400" b="1" strike="noStrike" dirty="0" err="1">
                <a:solidFill>
                  <a:srgbClr val="46424D"/>
                </a:solidFill>
                <a:latin typeface="Arial"/>
                <a:ea typeface="ＭＳ Ｐゴシック"/>
              </a:rPr>
              <a:t>usuarios</a:t>
            </a:r>
            <a:r>
              <a:rPr lang="en-US" sz="2400" b="1" strike="noStrike" dirty="0">
                <a:solidFill>
                  <a:srgbClr val="46424D"/>
                </a:solidFill>
                <a:latin typeface="Arial"/>
                <a:ea typeface="ＭＳ Ｐゴシック"/>
              </a:rPr>
              <a:t> se </a:t>
            </a:r>
            <a:r>
              <a:rPr lang="en-US" sz="2400" b="1" strike="noStrike" dirty="0" err="1">
                <a:solidFill>
                  <a:srgbClr val="46424D"/>
                </a:solidFill>
                <a:latin typeface="Arial"/>
                <a:ea typeface="ＭＳ Ｐゴシック"/>
              </a:rPr>
              <a:t>reducen</a:t>
            </a:r>
            <a:r>
              <a:rPr lang="en-US" sz="2400" b="1" strike="noStrike" dirty="0">
                <a:solidFill>
                  <a:srgbClr val="46424D"/>
                </a:solidFill>
                <a:latin typeface="Arial"/>
                <a:ea typeface="ＭＳ Ｐゴシック"/>
              </a:rPr>
              <a:t> al </a:t>
            </a:r>
            <a:r>
              <a:rPr lang="en-US" sz="2400" b="1" strike="noStrike" dirty="0" err="1">
                <a:solidFill>
                  <a:srgbClr val="46424D"/>
                </a:solidFill>
                <a:latin typeface="Arial"/>
                <a:ea typeface="ＭＳ Ｐゴシック"/>
              </a:rPr>
              <a:t>mínimo</a:t>
            </a:r>
            <a:r>
              <a:rPr lang="en-US" sz="2400" b="1" strike="noStrike" dirty="0">
                <a:solidFill>
                  <a:srgbClr val="46424D"/>
                </a:solidFill>
                <a:latin typeface="Arial"/>
                <a:ea typeface="ＭＳ Ｐゴシック"/>
              </a:rPr>
              <a:t>. (</a:t>
            </a:r>
            <a:r>
              <a:rPr lang="en-US" sz="2400" b="1" strike="noStrike" dirty="0" err="1">
                <a:solidFill>
                  <a:srgbClr val="FF0000"/>
                </a:solidFill>
                <a:latin typeface="Arial"/>
                <a:ea typeface="ＭＳ Ｐゴシック"/>
              </a:rPr>
              <a:t>Objetivo</a:t>
            </a:r>
            <a:r>
              <a:rPr lang="en-US" sz="2400" b="1" strike="noStrike" dirty="0" smtClean="0">
                <a:solidFill>
                  <a:srgbClr val="46424D"/>
                </a:solidFill>
                <a:latin typeface="Arial"/>
                <a:ea typeface="ＭＳ Ｐゴシック"/>
              </a:rPr>
              <a:t>)</a:t>
            </a:r>
          </a:p>
          <a:p>
            <a:pPr>
              <a:lnSpc>
                <a:spcPct val="100000"/>
              </a:lnSpc>
            </a:pPr>
            <a:endParaRPr dirty="0"/>
          </a:p>
          <a:p>
            <a:pPr algn="just">
              <a:lnSpc>
                <a:spcPct val="100000"/>
              </a:lnSpc>
              <a:buFont typeface="Wingdings" charset="2"/>
              <a:buChar char=""/>
            </a:pPr>
            <a:r>
              <a:rPr lang="en-US" sz="2400" b="1" strike="noStrike" dirty="0">
                <a:solidFill>
                  <a:srgbClr val="46424D"/>
                </a:solidFill>
                <a:latin typeface="Arial"/>
                <a:ea typeface="ＭＳ Ｐゴシック"/>
              </a:rPr>
              <a:t>El personal </a:t>
            </a:r>
            <a:r>
              <a:rPr lang="en-US" sz="2400" b="1" strike="noStrike" dirty="0" err="1">
                <a:solidFill>
                  <a:srgbClr val="46424D"/>
                </a:solidFill>
                <a:latin typeface="Arial"/>
                <a:ea typeface="ＭＳ Ｐゴシック"/>
              </a:rPr>
              <a:t>médico</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debe</a:t>
            </a:r>
            <a:r>
              <a:rPr lang="en-US" sz="2400" b="1" strike="noStrike" dirty="0">
                <a:solidFill>
                  <a:srgbClr val="46424D"/>
                </a:solidFill>
                <a:latin typeface="Arial"/>
                <a:ea typeface="ＭＳ Ｐゴシック"/>
              </a:rPr>
              <a:t> ser </a:t>
            </a:r>
            <a:r>
              <a:rPr lang="en-US" sz="2400" b="1" strike="noStrike" dirty="0" err="1">
                <a:solidFill>
                  <a:srgbClr val="46424D"/>
                </a:solidFill>
                <a:latin typeface="Arial"/>
                <a:ea typeface="ＭＳ Ｐゴシック"/>
              </a:rPr>
              <a:t>capaz</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utilizar</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todas</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las</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funciones</a:t>
            </a:r>
            <a:r>
              <a:rPr lang="en-US" sz="2400" b="1" strike="noStrike" dirty="0">
                <a:solidFill>
                  <a:srgbClr val="46424D"/>
                </a:solidFill>
                <a:latin typeface="Arial"/>
                <a:ea typeface="ＭＳ Ｐゴシック"/>
              </a:rPr>
              <a:t> del </a:t>
            </a:r>
            <a:r>
              <a:rPr lang="en-US" sz="2400" b="1" strike="noStrike" dirty="0" err="1">
                <a:solidFill>
                  <a:srgbClr val="46424D"/>
                </a:solidFill>
                <a:latin typeface="Arial"/>
                <a:ea typeface="ＭＳ Ｐゴシック"/>
              </a:rPr>
              <a:t>sistema</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después</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cuatro</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horas</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entrenamiento</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Después</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este</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entrenamiento</a:t>
            </a:r>
            <a:r>
              <a:rPr lang="en-US" sz="2400" b="1" strike="noStrike" dirty="0">
                <a:solidFill>
                  <a:srgbClr val="46424D"/>
                </a:solidFill>
                <a:latin typeface="Arial"/>
                <a:ea typeface="ＭＳ Ｐゴシック"/>
              </a:rPr>
              <a:t>, el </a:t>
            </a:r>
            <a:r>
              <a:rPr lang="en-US" sz="2400" b="1" strike="noStrike" dirty="0" err="1">
                <a:solidFill>
                  <a:srgbClr val="46424D"/>
                </a:solidFill>
                <a:latin typeface="Arial"/>
                <a:ea typeface="ＭＳ Ｐゴシック"/>
              </a:rPr>
              <a:t>número</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medio</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errores</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cometidos</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por</a:t>
            </a:r>
            <a:r>
              <a:rPr lang="en-US" sz="2400" b="1" strike="noStrike" dirty="0">
                <a:solidFill>
                  <a:srgbClr val="46424D"/>
                </a:solidFill>
                <a:latin typeface="Arial"/>
                <a:ea typeface="ＭＳ Ｐゴシック"/>
              </a:rPr>
              <a:t> los </a:t>
            </a:r>
            <a:r>
              <a:rPr lang="en-US" sz="2400" b="1" strike="noStrike" dirty="0" err="1">
                <a:solidFill>
                  <a:srgbClr val="46424D"/>
                </a:solidFill>
                <a:latin typeface="Arial"/>
                <a:ea typeface="ＭＳ Ｐゴシック"/>
              </a:rPr>
              <a:t>usuarios</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experimentados</a:t>
            </a:r>
            <a:r>
              <a:rPr lang="en-US" sz="2400" b="1" strike="noStrike" dirty="0">
                <a:solidFill>
                  <a:srgbClr val="46424D"/>
                </a:solidFill>
                <a:latin typeface="Arial"/>
                <a:ea typeface="ＭＳ Ｐゴシック"/>
              </a:rPr>
              <a:t> no </a:t>
            </a:r>
            <a:r>
              <a:rPr lang="en-US" sz="2400" b="1" strike="noStrike" dirty="0" err="1">
                <a:solidFill>
                  <a:srgbClr val="46424D"/>
                </a:solidFill>
                <a:latin typeface="Arial"/>
                <a:ea typeface="ＭＳ Ｐゴシック"/>
              </a:rPr>
              <a:t>excederá</a:t>
            </a:r>
            <a:r>
              <a:rPr lang="en-US" sz="2400" b="1" strike="noStrike" dirty="0">
                <a:solidFill>
                  <a:srgbClr val="46424D"/>
                </a:solidFill>
                <a:latin typeface="Arial"/>
                <a:ea typeface="ＭＳ Ｐゴシック"/>
              </a:rPr>
              <a:t> de dos </a:t>
            </a:r>
            <a:r>
              <a:rPr lang="en-US" sz="2400" b="1" strike="noStrike" dirty="0" err="1">
                <a:solidFill>
                  <a:srgbClr val="46424D"/>
                </a:solidFill>
                <a:latin typeface="Arial"/>
                <a:ea typeface="ＭＳ Ｐゴシック"/>
              </a:rPr>
              <a:t>por</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cada</a:t>
            </a:r>
            <a:r>
              <a:rPr lang="en-US" sz="2400" b="1" strike="noStrike" dirty="0">
                <a:solidFill>
                  <a:srgbClr val="46424D"/>
                </a:solidFill>
                <a:latin typeface="Arial"/>
                <a:ea typeface="ＭＳ Ｐゴシック"/>
              </a:rPr>
              <a:t> hora de </a:t>
            </a:r>
            <a:r>
              <a:rPr lang="en-US" sz="2400" b="1" strike="noStrike" dirty="0" err="1">
                <a:solidFill>
                  <a:srgbClr val="46424D"/>
                </a:solidFill>
                <a:latin typeface="Arial"/>
                <a:ea typeface="ＭＳ Ｐゴシック"/>
              </a:rPr>
              <a:t>uso</a:t>
            </a:r>
            <a:r>
              <a:rPr lang="en-US" sz="2400" b="1" strike="noStrike" dirty="0">
                <a:solidFill>
                  <a:srgbClr val="46424D"/>
                </a:solidFill>
                <a:latin typeface="Arial"/>
                <a:ea typeface="ＭＳ Ｐゴシック"/>
              </a:rPr>
              <a:t> del </a:t>
            </a:r>
            <a:r>
              <a:rPr lang="en-US" sz="2400" b="1" strike="noStrike" dirty="0" err="1">
                <a:solidFill>
                  <a:srgbClr val="46424D"/>
                </a:solidFill>
                <a:latin typeface="Arial"/>
                <a:ea typeface="ＭＳ Ｐゴシック"/>
              </a:rPr>
              <a:t>sistema</a:t>
            </a:r>
            <a:r>
              <a:rPr lang="en-US" sz="2400" b="1" strike="noStrike" dirty="0">
                <a:solidFill>
                  <a:srgbClr val="46424D"/>
                </a:solidFill>
                <a:latin typeface="Arial"/>
                <a:ea typeface="ＭＳ Ｐゴシック"/>
              </a:rPr>
              <a:t>. </a:t>
            </a:r>
            <a:endParaRPr lang="en-US" sz="2400" b="1" strike="noStrike" dirty="0" smtClean="0">
              <a:solidFill>
                <a:srgbClr val="46424D"/>
              </a:solidFill>
              <a:latin typeface="Arial"/>
              <a:ea typeface="ＭＳ Ｐゴシック"/>
            </a:endParaRPr>
          </a:p>
          <a:p>
            <a:pPr algn="just">
              <a:lnSpc>
                <a:spcPct val="100000"/>
              </a:lnSpc>
            </a:pPr>
            <a:r>
              <a:rPr lang="en-US" sz="2400" b="1" strike="noStrike" dirty="0" smtClean="0">
                <a:solidFill>
                  <a:srgbClr val="46424D"/>
                </a:solidFill>
                <a:latin typeface="Arial"/>
                <a:ea typeface="ＭＳ Ｐゴシック"/>
              </a:rPr>
              <a:t>(</a:t>
            </a:r>
            <a:r>
              <a:rPr lang="en-US" sz="2400" b="1" strike="noStrike" dirty="0" err="1">
                <a:solidFill>
                  <a:srgbClr val="FF0000"/>
                </a:solidFill>
                <a:latin typeface="Arial"/>
                <a:ea typeface="ＭＳ Ｐゴシック"/>
              </a:rPr>
              <a:t>Requerimiento</a:t>
            </a:r>
            <a:r>
              <a:rPr lang="en-US" sz="2400" b="1" strike="noStrike" dirty="0">
                <a:solidFill>
                  <a:srgbClr val="FF0000"/>
                </a:solidFill>
                <a:latin typeface="Arial"/>
                <a:ea typeface="ＭＳ Ｐゴシック"/>
              </a:rPr>
              <a:t> no </a:t>
            </a:r>
            <a:r>
              <a:rPr lang="en-US" sz="2400" b="1" strike="noStrike" dirty="0" err="1">
                <a:solidFill>
                  <a:srgbClr val="FF0000"/>
                </a:solidFill>
                <a:latin typeface="Arial"/>
                <a:ea typeface="ＭＳ Ｐゴシック"/>
              </a:rPr>
              <a:t>funcional</a:t>
            </a:r>
            <a:r>
              <a:rPr lang="en-US" sz="2400" b="1" strike="noStrike" dirty="0">
                <a:solidFill>
                  <a:srgbClr val="FF0000"/>
                </a:solidFill>
                <a:latin typeface="Arial"/>
                <a:ea typeface="ＭＳ Ｐゴシック"/>
              </a:rPr>
              <a:t> </a:t>
            </a:r>
            <a:r>
              <a:rPr lang="en-US" sz="2400" b="1" strike="noStrike" dirty="0" err="1" smtClean="0">
                <a:solidFill>
                  <a:srgbClr val="FF0000"/>
                </a:solidFill>
                <a:latin typeface="Arial"/>
                <a:ea typeface="ＭＳ Ｐゴシック"/>
              </a:rPr>
              <a:t>verificable</a:t>
            </a:r>
            <a:r>
              <a:rPr lang="en-US" sz="2400" b="1" strike="noStrike" dirty="0" smtClean="0">
                <a:solidFill>
                  <a:srgbClr val="46424D"/>
                </a:solidFill>
                <a:latin typeface="Arial"/>
                <a:ea typeface="ＭＳ Ｐゴシック"/>
              </a:rPr>
              <a:t>)</a:t>
            </a:r>
            <a:endParaRPr b="1" dirty="0"/>
          </a:p>
          <a:p>
            <a:pPr>
              <a:lnSpc>
                <a:spcPct val="100000"/>
              </a:lnSpc>
            </a:pPr>
            <a:endParaRPr dirty="0"/>
          </a:p>
        </p:txBody>
      </p:sp>
      <p:sp>
        <p:nvSpPr>
          <p:cNvPr id="164" name="TextShape 3"/>
          <p:cNvSpPr txBox="1"/>
          <p:nvPr/>
        </p:nvSpPr>
        <p:spPr>
          <a:xfrm>
            <a:off x="6553080" y="6356520"/>
            <a:ext cx="2133360" cy="364680"/>
          </a:xfrm>
          <a:prstGeom prst="rect">
            <a:avLst/>
          </a:prstGeom>
          <a:noFill/>
          <a:ln>
            <a:noFill/>
          </a:ln>
        </p:spPr>
        <p:txBody>
          <a:bodyPr anchor="ctr"/>
          <a:lstStyle/>
          <a:p>
            <a:pPr algn="r">
              <a:lnSpc>
                <a:spcPct val="100000"/>
              </a:lnSpc>
            </a:pPr>
            <a:fld id="{26CF4DB8-5EC3-4BC2-AEDC-9A1B7F126506}" type="slidenum">
              <a:rPr lang="es-BO" sz="1200" strike="noStrike">
                <a:solidFill>
                  <a:srgbClr val="8B8B8B"/>
                </a:solidFill>
                <a:latin typeface="Calibri"/>
              </a:rPr>
              <a:pPr algn="r">
                <a:lnSpc>
                  <a:spcPct val="100000"/>
                </a:lnSpc>
              </a:pPr>
              <a:t>20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215133" y="0"/>
            <a:ext cx="8003232" cy="1142640"/>
          </a:xfrm>
          <a:prstGeom prst="rect">
            <a:avLst/>
          </a:prstGeom>
          <a:noFill/>
          <a:ln>
            <a:noFill/>
          </a:ln>
        </p:spPr>
        <p:txBody>
          <a:bodyPr anchor="ctr"/>
          <a:lstStyle/>
          <a:p>
            <a:pPr algn="ctr">
              <a:lnSpc>
                <a:spcPct val="100000"/>
              </a:lnSpc>
            </a:pPr>
            <a:r>
              <a:rPr lang="en-US" sz="2400" b="1" strike="noStrike" dirty="0" err="1" smtClean="0">
                <a:solidFill>
                  <a:srgbClr val="46424D"/>
                </a:solidFill>
                <a:latin typeface="Arial"/>
                <a:ea typeface="ＭＳ Ｐゴシック"/>
              </a:rPr>
              <a:t>Métricas</a:t>
            </a:r>
            <a:r>
              <a:rPr lang="en-US" sz="2400" b="1" strike="noStrike" dirty="0" smtClean="0">
                <a:solidFill>
                  <a:srgbClr val="46424D"/>
                </a:solidFill>
                <a:latin typeface="Arial"/>
                <a:ea typeface="ＭＳ Ｐゴシック"/>
              </a:rPr>
              <a:t> </a:t>
            </a:r>
            <a:r>
              <a:rPr lang="en-US" sz="2400" b="1" strike="noStrike" dirty="0">
                <a:solidFill>
                  <a:srgbClr val="46424D"/>
                </a:solidFill>
                <a:latin typeface="Arial"/>
                <a:ea typeface="ＭＳ Ｐゴシック"/>
              </a:rPr>
              <a:t>para la </a:t>
            </a:r>
            <a:r>
              <a:rPr lang="en-US" sz="2400" b="1" strike="noStrike" dirty="0" err="1">
                <a:solidFill>
                  <a:srgbClr val="46424D"/>
                </a:solidFill>
                <a:latin typeface="Arial"/>
                <a:ea typeface="ＭＳ Ｐゴシック"/>
              </a:rPr>
              <a:t>especificación</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requisitos</a:t>
            </a:r>
            <a:r>
              <a:rPr lang="en-US" sz="2400" b="1" strike="noStrike" dirty="0">
                <a:solidFill>
                  <a:srgbClr val="46424D"/>
                </a:solidFill>
                <a:latin typeface="Arial"/>
                <a:ea typeface="ＭＳ Ｐゴシック"/>
              </a:rPr>
              <a:t> no </a:t>
            </a:r>
            <a:r>
              <a:rPr lang="en-US" sz="2400" b="1" strike="noStrike" dirty="0" err="1">
                <a:solidFill>
                  <a:srgbClr val="46424D"/>
                </a:solidFill>
                <a:latin typeface="Arial"/>
                <a:ea typeface="ＭＳ Ｐゴシック"/>
              </a:rPr>
              <a:t>funcionales</a:t>
            </a:r>
            <a:endParaRPr b="1" dirty="0"/>
          </a:p>
        </p:txBody>
      </p:sp>
      <p:sp>
        <p:nvSpPr>
          <p:cNvPr id="168" name="TextShape 3"/>
          <p:cNvSpPr txBox="1"/>
          <p:nvPr/>
        </p:nvSpPr>
        <p:spPr>
          <a:xfrm>
            <a:off x="6553080" y="6356520"/>
            <a:ext cx="2133360" cy="364680"/>
          </a:xfrm>
          <a:prstGeom prst="rect">
            <a:avLst/>
          </a:prstGeom>
          <a:noFill/>
          <a:ln>
            <a:noFill/>
          </a:ln>
        </p:spPr>
        <p:txBody>
          <a:bodyPr anchor="ctr"/>
          <a:lstStyle/>
          <a:p>
            <a:pPr algn="r">
              <a:lnSpc>
                <a:spcPct val="100000"/>
              </a:lnSpc>
            </a:pPr>
            <a:fld id="{4D751C05-CAE6-43FB-8ADA-DBF5E07C2DCE}" type="slidenum">
              <a:rPr lang="es-BO" sz="1200" strike="noStrike">
                <a:solidFill>
                  <a:srgbClr val="8B8B8B"/>
                </a:solidFill>
                <a:latin typeface="Calibri"/>
              </a:rPr>
              <a:pPr algn="r">
                <a:lnSpc>
                  <a:spcPct val="100000"/>
                </a:lnSpc>
              </a:pPr>
              <a:t>21</a:t>
            </a:fld>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52736"/>
            <a:ext cx="7776864" cy="5486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361129" y="4572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Requerimientos del dominio</a:t>
            </a:r>
            <a:endParaRPr/>
          </a:p>
        </p:txBody>
      </p:sp>
      <p:sp>
        <p:nvSpPr>
          <p:cNvPr id="171" name="TextShape 2"/>
          <p:cNvSpPr txBox="1"/>
          <p:nvPr/>
        </p:nvSpPr>
        <p:spPr>
          <a:xfrm>
            <a:off x="436031" y="980728"/>
            <a:ext cx="8168418" cy="45719"/>
          </a:xfrm>
          <a:prstGeom prst="rect">
            <a:avLst/>
          </a:prstGeom>
          <a:noFill/>
          <a:ln w="25560">
            <a:solidFill>
              <a:srgbClr val="4F81BD"/>
            </a:solidFill>
            <a:round/>
          </a:ln>
        </p:spPr>
        <p:txBody>
          <a:bodyPr lIns="90000" tIns="45000" rIns="90000" bIns="45000"/>
          <a:lstStyle/>
          <a:p>
            <a:pPr>
              <a:lnSpc>
                <a:spcPct val="100000"/>
              </a:lnSpc>
              <a:buFont typeface="Wingdings" charset="2"/>
              <a:buChar char=""/>
            </a:pPr>
            <a:endParaRPr lang="en-US" sz="2400" strike="noStrike" dirty="0" smtClean="0">
              <a:solidFill>
                <a:srgbClr val="000000"/>
              </a:solidFill>
              <a:latin typeface="Calibri"/>
              <a:ea typeface="ＭＳ Ｐゴシック"/>
            </a:endParaRPr>
          </a:p>
          <a:p>
            <a:pPr>
              <a:lnSpc>
                <a:spcPct val="100000"/>
              </a:lnSpc>
              <a:buFont typeface="Wingdings" charset="2"/>
              <a:buChar char=""/>
            </a:pPr>
            <a:r>
              <a:rPr lang="en-US" sz="2400" strike="noStrike" dirty="0" err="1" smtClean="0">
                <a:solidFill>
                  <a:srgbClr val="000000"/>
                </a:solidFill>
                <a:latin typeface="Calibri"/>
                <a:ea typeface="ＭＳ Ｐゴシック"/>
              </a:rPr>
              <a:t>Dominio</a:t>
            </a:r>
            <a:r>
              <a:rPr lang="en-US" sz="2400" strike="noStrike" dirty="0" smtClean="0">
                <a:solidFill>
                  <a:srgbClr val="000000"/>
                </a:solidFill>
                <a:latin typeface="Calibri"/>
                <a:ea typeface="ＭＳ Ｐゴシック"/>
              </a:rPr>
              <a:t> </a:t>
            </a:r>
            <a:r>
              <a:rPr lang="en-US" sz="2400" strike="noStrike" dirty="0" err="1">
                <a:solidFill>
                  <a:srgbClr val="000000"/>
                </a:solidFill>
                <a:latin typeface="Calibri"/>
                <a:ea typeface="ＭＳ Ｐゴシック"/>
              </a:rPr>
              <a:t>operacional</a:t>
            </a:r>
            <a:r>
              <a:rPr lang="en-US" sz="2400" strike="noStrike" dirty="0">
                <a:solidFill>
                  <a:srgbClr val="000000"/>
                </a:solidFill>
                <a:latin typeface="Calibri"/>
                <a:ea typeface="ＭＳ Ｐゴシック"/>
              </a:rPr>
              <a:t> del </a:t>
            </a:r>
            <a:r>
              <a:rPr lang="en-US" sz="2400" strike="noStrike" dirty="0" err="1">
                <a:solidFill>
                  <a:srgbClr val="000000"/>
                </a:solidFill>
                <a:latin typeface="Calibri"/>
                <a:ea typeface="ＭＳ Ｐゴシック"/>
              </a:rPr>
              <a:t>sistema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impone</a:t>
            </a:r>
            <a:r>
              <a:rPr lang="en-US" sz="2400" strike="noStrike" dirty="0">
                <a:solidFill>
                  <a:srgbClr val="000000"/>
                </a:solidFill>
                <a:latin typeface="Calibri"/>
                <a:ea typeface="ＭＳ Ｐゴシック"/>
              </a:rPr>
              <a:t> </a:t>
            </a:r>
            <a:r>
              <a:rPr lang="en-US" sz="2400" strike="noStrike" dirty="0" err="1" smtClean="0">
                <a:solidFill>
                  <a:srgbClr val="000000"/>
                </a:solidFill>
                <a:latin typeface="Calibri"/>
                <a:ea typeface="ＭＳ Ｐゴシック"/>
              </a:rPr>
              <a:t>requerimientos</a:t>
            </a:r>
            <a:r>
              <a:rPr lang="en-US" sz="2400" strike="noStrike" dirty="0" smtClean="0">
                <a:solidFill>
                  <a:srgbClr val="000000"/>
                </a:solidFill>
                <a:latin typeface="Calibri"/>
                <a:ea typeface="ＭＳ Ｐゴシック"/>
              </a:rPr>
              <a:t>.</a:t>
            </a:r>
            <a:endParaRPr sz="2400" dirty="0"/>
          </a:p>
          <a:p>
            <a:pPr lvl="1">
              <a:lnSpc>
                <a:spcPct val="100000"/>
              </a:lnSpc>
              <a:buFont typeface="Wingdings" charset="2"/>
              <a:buChar char=""/>
            </a:pPr>
            <a:r>
              <a:rPr lang="en-US" sz="2400" strike="noStrike" dirty="0" err="1">
                <a:solidFill>
                  <a:srgbClr val="000000"/>
                </a:solidFill>
                <a:latin typeface="Calibri"/>
                <a:ea typeface="ＭＳ Ｐゴシック"/>
              </a:rPr>
              <a:t>Por</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ejemplo</a:t>
            </a:r>
            <a:r>
              <a:rPr lang="en-US" sz="2400" strike="noStrike" dirty="0">
                <a:solidFill>
                  <a:srgbClr val="000000"/>
                </a:solidFill>
                <a:latin typeface="Calibri"/>
                <a:ea typeface="ＭＳ Ｐゴシック"/>
              </a:rPr>
              <a:t>, un </a:t>
            </a:r>
            <a:r>
              <a:rPr lang="en-US" sz="2400" strike="noStrike" dirty="0" err="1">
                <a:solidFill>
                  <a:srgbClr val="000000"/>
                </a:solidFill>
                <a:latin typeface="Calibri"/>
                <a:ea typeface="ＭＳ Ｐゴシック"/>
              </a:rPr>
              <a:t>sistema</a:t>
            </a:r>
            <a:r>
              <a:rPr lang="en-US" sz="2400" strike="noStrike" dirty="0">
                <a:solidFill>
                  <a:srgbClr val="000000"/>
                </a:solidFill>
                <a:latin typeface="Calibri"/>
                <a:ea typeface="ＭＳ Ｐゴシック"/>
              </a:rPr>
              <a:t> de control de </a:t>
            </a:r>
            <a:r>
              <a:rPr lang="en-US" sz="2400" strike="noStrike" dirty="0" err="1">
                <a:solidFill>
                  <a:srgbClr val="000000"/>
                </a:solidFill>
                <a:latin typeface="Calibri"/>
                <a:ea typeface="ＭＳ Ｐゴシック"/>
              </a:rPr>
              <a:t>trenes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tiene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que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tener</a:t>
            </a:r>
            <a:r>
              <a:rPr lang="en-US" sz="2400" strike="noStrike" dirty="0">
                <a:solidFill>
                  <a:srgbClr val="000000"/>
                </a:solidFill>
                <a:latin typeface="Calibri"/>
                <a:ea typeface="ＭＳ Ｐゴシック"/>
              </a:rPr>
              <a:t> en </a:t>
            </a:r>
            <a:r>
              <a:rPr lang="en-US" sz="2400" strike="noStrike" dirty="0" err="1">
                <a:solidFill>
                  <a:srgbClr val="000000"/>
                </a:solidFill>
                <a:latin typeface="Calibri"/>
                <a:ea typeface="ＭＳ Ｐゴシック"/>
              </a:rPr>
              <a:t>cuenta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las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características</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frenado</a:t>
            </a:r>
            <a:r>
              <a:rPr lang="en-US" sz="2400" strike="noStrike" dirty="0">
                <a:solidFill>
                  <a:srgbClr val="000000"/>
                </a:solidFill>
                <a:latin typeface="Calibri"/>
                <a:ea typeface="ＭＳ Ｐゴシック"/>
              </a:rPr>
              <a:t> en </a:t>
            </a:r>
            <a:r>
              <a:rPr lang="en-US" sz="2400" strike="noStrike" dirty="0" err="1">
                <a:solidFill>
                  <a:srgbClr val="000000"/>
                </a:solidFill>
                <a:latin typeface="Calibri"/>
                <a:ea typeface="ＭＳ Ｐゴシック"/>
              </a:rPr>
              <a:t>diferentes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condiciones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climáticas</a:t>
            </a:r>
            <a:r>
              <a:rPr lang="en-US" sz="2400" strike="noStrike" dirty="0" smtClean="0">
                <a:solidFill>
                  <a:srgbClr val="000000"/>
                </a:solidFill>
                <a:latin typeface="Calibri"/>
                <a:ea typeface="ＭＳ Ｐゴシック"/>
              </a:rPr>
              <a:t>.</a:t>
            </a:r>
          </a:p>
          <a:p>
            <a:pPr lvl="1">
              <a:lnSpc>
                <a:spcPct val="100000"/>
              </a:lnSpc>
              <a:buFont typeface="Wingdings" charset="2"/>
              <a:buChar char=""/>
            </a:pPr>
            <a:endParaRPr sz="2400" dirty="0"/>
          </a:p>
          <a:p>
            <a:pPr>
              <a:lnSpc>
                <a:spcPct val="100000"/>
              </a:lnSpc>
              <a:buFont typeface="Wingdings" charset="2"/>
              <a:buChar char=""/>
            </a:pPr>
            <a:r>
              <a:rPr lang="en-US" sz="2400" dirty="0" err="1">
                <a:solidFill>
                  <a:srgbClr val="000000"/>
                </a:solidFill>
                <a:latin typeface="Calibri"/>
                <a:ea typeface="ＭＳ Ｐゴシック"/>
              </a:rPr>
              <a:t>Requerimientos</a:t>
            </a:r>
            <a:r>
              <a:rPr lang="en-US" sz="2400" dirty="0">
                <a:solidFill>
                  <a:srgbClr val="000000"/>
                </a:solidFill>
                <a:latin typeface="Calibri"/>
                <a:ea typeface="ＭＳ Ｐゴシック"/>
              </a:rPr>
              <a:t> de </a:t>
            </a:r>
            <a:r>
              <a:rPr lang="en-US" sz="2400" dirty="0" err="1">
                <a:solidFill>
                  <a:srgbClr val="000000"/>
                </a:solidFill>
                <a:latin typeface="Calibri"/>
                <a:ea typeface="ＭＳ Ｐゴシック"/>
              </a:rPr>
              <a:t>dominio</a:t>
            </a:r>
            <a:r>
              <a:rPr lang="en-US" sz="2400" dirty="0">
                <a:solidFill>
                  <a:srgbClr val="000000"/>
                </a:solidFill>
                <a:latin typeface="Calibri"/>
                <a:ea typeface="ＭＳ Ｐゴシック"/>
              </a:rPr>
              <a:t> </a:t>
            </a:r>
            <a:r>
              <a:rPr lang="en-US" sz="2400" dirty="0" err="1">
                <a:solidFill>
                  <a:srgbClr val="000000"/>
                </a:solidFill>
                <a:latin typeface="Calibri"/>
                <a:ea typeface="ＭＳ Ｐゴシック"/>
              </a:rPr>
              <a:t>generan</a:t>
            </a:r>
            <a:r>
              <a:rPr lang="en-US" sz="2400" dirty="0">
                <a:solidFill>
                  <a:srgbClr val="000000"/>
                </a:solidFill>
                <a:latin typeface="Calibri"/>
                <a:ea typeface="ＭＳ Ｐゴシック"/>
              </a:rPr>
              <a:t> </a:t>
            </a:r>
            <a:r>
              <a:rPr lang="en-US" sz="2400" dirty="0" err="1">
                <a:solidFill>
                  <a:srgbClr val="000000"/>
                </a:solidFill>
                <a:latin typeface="Calibri"/>
                <a:ea typeface="ＭＳ Ｐゴシック"/>
              </a:rPr>
              <a:t>nuevos</a:t>
            </a:r>
            <a:r>
              <a:rPr lang="en-US" sz="2400" dirty="0">
                <a:solidFill>
                  <a:srgbClr val="000000"/>
                </a:solidFill>
                <a:latin typeface="Calibri"/>
                <a:ea typeface="ＭＳ Ｐゴシック"/>
              </a:rPr>
              <a:t> </a:t>
            </a:r>
            <a:r>
              <a:rPr lang="en-US" sz="2400" dirty="0" err="1">
                <a:solidFill>
                  <a:srgbClr val="000000"/>
                </a:solidFill>
                <a:latin typeface="Calibri"/>
                <a:ea typeface="ＭＳ Ｐゴシック"/>
              </a:rPr>
              <a:t>requisitos</a:t>
            </a:r>
            <a:r>
              <a:rPr lang="en-US" sz="2400" dirty="0">
                <a:solidFill>
                  <a:srgbClr val="000000"/>
                </a:solidFill>
                <a:latin typeface="Calibri"/>
                <a:ea typeface="ＭＳ Ｐゴシック"/>
              </a:rPr>
              <a:t> </a:t>
            </a:r>
            <a:r>
              <a:rPr lang="en-US" sz="2400" dirty="0" err="1">
                <a:solidFill>
                  <a:srgbClr val="000000"/>
                </a:solidFill>
                <a:latin typeface="Calibri"/>
                <a:ea typeface="ＭＳ Ｐゴシック"/>
              </a:rPr>
              <a:t>funcionales</a:t>
            </a:r>
            <a:r>
              <a:rPr lang="en-US" sz="2400" dirty="0">
                <a:solidFill>
                  <a:srgbClr val="000000"/>
                </a:solidFill>
                <a:latin typeface="Calibri"/>
                <a:ea typeface="ＭＳ Ｐゴシック"/>
              </a:rPr>
              <a:t>, </a:t>
            </a:r>
            <a:r>
              <a:rPr lang="en-US" sz="2400" dirty="0" err="1">
                <a:solidFill>
                  <a:srgbClr val="000000"/>
                </a:solidFill>
                <a:latin typeface="Calibri"/>
                <a:ea typeface="ＭＳ Ｐゴシック"/>
              </a:rPr>
              <a:t>limitaciones</a:t>
            </a:r>
            <a:r>
              <a:rPr lang="en-US" sz="2400" dirty="0">
                <a:solidFill>
                  <a:srgbClr val="000000"/>
                </a:solidFill>
                <a:latin typeface="Calibri"/>
                <a:ea typeface="ＭＳ Ｐゴシック"/>
              </a:rPr>
              <a:t> </a:t>
            </a:r>
            <a:r>
              <a:rPr lang="en-US" sz="2400" dirty="0" err="1">
                <a:solidFill>
                  <a:srgbClr val="000000"/>
                </a:solidFill>
                <a:latin typeface="Calibri"/>
                <a:ea typeface="ＭＳ Ｐゴシック"/>
              </a:rPr>
              <a:t>sobre</a:t>
            </a:r>
            <a:r>
              <a:rPr lang="en-US" sz="2400" dirty="0">
                <a:solidFill>
                  <a:srgbClr val="000000"/>
                </a:solidFill>
                <a:latin typeface="Calibri"/>
                <a:ea typeface="ＭＳ Ｐゴシック"/>
              </a:rPr>
              <a:t> los </a:t>
            </a:r>
            <a:r>
              <a:rPr lang="en-US" sz="2400" dirty="0" err="1">
                <a:solidFill>
                  <a:srgbClr val="000000"/>
                </a:solidFill>
                <a:latin typeface="Calibri"/>
                <a:ea typeface="ＭＳ Ｐゴシック"/>
              </a:rPr>
              <a:t>requisitos</a:t>
            </a:r>
            <a:r>
              <a:rPr lang="en-US" sz="2400" dirty="0">
                <a:solidFill>
                  <a:srgbClr val="000000"/>
                </a:solidFill>
                <a:latin typeface="Calibri"/>
                <a:ea typeface="ＭＳ Ｐゴシック"/>
              </a:rPr>
              <a:t> </a:t>
            </a:r>
            <a:r>
              <a:rPr lang="en-US" sz="2400" dirty="0" err="1">
                <a:solidFill>
                  <a:srgbClr val="000000"/>
                </a:solidFill>
                <a:latin typeface="Calibri"/>
                <a:ea typeface="ＭＳ Ｐゴシック"/>
              </a:rPr>
              <a:t>existentes</a:t>
            </a:r>
            <a:r>
              <a:rPr lang="en-US" sz="2400" dirty="0">
                <a:solidFill>
                  <a:srgbClr val="000000"/>
                </a:solidFill>
                <a:latin typeface="Calibri"/>
                <a:ea typeface="ＭＳ Ｐゴシック"/>
              </a:rPr>
              <a:t> o </a:t>
            </a:r>
            <a:r>
              <a:rPr lang="en-US" sz="2400" dirty="0" err="1">
                <a:solidFill>
                  <a:srgbClr val="000000"/>
                </a:solidFill>
                <a:latin typeface="Calibri"/>
                <a:ea typeface="ＭＳ Ｐゴシック"/>
              </a:rPr>
              <a:t>definir</a:t>
            </a:r>
            <a:r>
              <a:rPr lang="en-US" sz="2400" dirty="0">
                <a:solidFill>
                  <a:srgbClr val="000000"/>
                </a:solidFill>
                <a:latin typeface="Calibri"/>
                <a:ea typeface="ＭＳ Ｐゴシック"/>
              </a:rPr>
              <a:t> </a:t>
            </a:r>
            <a:r>
              <a:rPr lang="en-US" sz="2400" dirty="0" err="1">
                <a:solidFill>
                  <a:srgbClr val="000000"/>
                </a:solidFill>
                <a:latin typeface="Calibri"/>
                <a:ea typeface="ＭＳ Ｐゴシック"/>
              </a:rPr>
              <a:t>cálculos</a:t>
            </a:r>
            <a:r>
              <a:rPr lang="en-US" sz="2400" dirty="0">
                <a:solidFill>
                  <a:srgbClr val="000000"/>
                </a:solidFill>
                <a:latin typeface="Calibri"/>
                <a:ea typeface="ＭＳ Ｐゴシック"/>
              </a:rPr>
              <a:t> </a:t>
            </a:r>
            <a:r>
              <a:rPr lang="en-US" sz="2400" dirty="0" err="1">
                <a:solidFill>
                  <a:srgbClr val="000000"/>
                </a:solidFill>
                <a:latin typeface="Calibri"/>
                <a:ea typeface="ＭＳ Ｐゴシック"/>
              </a:rPr>
              <a:t>específicos</a:t>
            </a:r>
            <a:r>
              <a:rPr lang="en-US" sz="2400" strike="noStrike" dirty="0" smtClean="0">
                <a:solidFill>
                  <a:srgbClr val="000000"/>
                </a:solidFill>
                <a:latin typeface="Calibri"/>
                <a:ea typeface="ＭＳ Ｐゴシック"/>
              </a:rPr>
              <a:t>.</a:t>
            </a:r>
          </a:p>
          <a:p>
            <a:pPr>
              <a:lnSpc>
                <a:spcPct val="100000"/>
              </a:lnSpc>
            </a:pPr>
            <a:endParaRPr dirty="0"/>
          </a:p>
          <a:p>
            <a:pPr>
              <a:lnSpc>
                <a:spcPct val="100000"/>
              </a:lnSpc>
              <a:buFont typeface="Wingdings" charset="2"/>
              <a:buChar char=""/>
            </a:pPr>
            <a:r>
              <a:rPr lang="en-US" sz="2400" strike="noStrike" dirty="0">
                <a:solidFill>
                  <a:srgbClr val="000000"/>
                </a:solidFill>
                <a:latin typeface="Calibri"/>
                <a:ea typeface="ＭＳ Ｐゴシック"/>
              </a:rPr>
              <a:t>Si los </a:t>
            </a:r>
            <a:r>
              <a:rPr lang="en-US" sz="2400" strike="noStrike" dirty="0" err="1">
                <a:solidFill>
                  <a:srgbClr val="000000"/>
                </a:solidFill>
                <a:latin typeface="Calibri"/>
                <a:ea typeface="ＭＳ Ｐゴシック"/>
              </a:rPr>
              <a:t>requerimientos</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dominio</a:t>
            </a:r>
            <a:r>
              <a:rPr lang="en-US" sz="2400" strike="noStrike" dirty="0">
                <a:solidFill>
                  <a:srgbClr val="000000"/>
                </a:solidFill>
                <a:latin typeface="Calibri"/>
                <a:ea typeface="ＭＳ Ｐゴシック"/>
              </a:rPr>
              <a:t> no </a:t>
            </a:r>
            <a:r>
              <a:rPr lang="en-US" sz="2400" strike="noStrike" dirty="0" err="1">
                <a:solidFill>
                  <a:srgbClr val="000000"/>
                </a:solidFill>
                <a:latin typeface="Calibri"/>
                <a:ea typeface="ＭＳ Ｐゴシック"/>
              </a:rPr>
              <a:t>están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satisfechos</a:t>
            </a:r>
            <a:r>
              <a:rPr lang="en-US" sz="2400" strike="noStrike" dirty="0">
                <a:solidFill>
                  <a:srgbClr val="000000"/>
                </a:solidFill>
                <a:latin typeface="Calibri"/>
                <a:ea typeface="ＭＳ Ｐゴシック"/>
              </a:rPr>
              <a:t>, el </a:t>
            </a:r>
            <a:r>
              <a:rPr lang="en-US" sz="2400" strike="noStrike" dirty="0" err="1">
                <a:solidFill>
                  <a:srgbClr val="000000"/>
                </a:solidFill>
                <a:latin typeface="Calibri"/>
                <a:ea typeface="ＭＳ Ｐゴシック"/>
              </a:rPr>
              <a:t>sistema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puede</a:t>
            </a:r>
            <a:r>
              <a:rPr lang="en-US" sz="2400" strike="noStrike" dirty="0">
                <a:solidFill>
                  <a:srgbClr val="000000"/>
                </a:solidFill>
                <a:latin typeface="Calibri"/>
                <a:ea typeface="ＭＳ Ｐゴシック"/>
              </a:rPr>
              <a:t> ser </a:t>
            </a:r>
            <a:r>
              <a:rPr lang="en-US" sz="2400" strike="noStrike" dirty="0" err="1">
                <a:solidFill>
                  <a:srgbClr val="000000"/>
                </a:solidFill>
                <a:latin typeface="Calibri"/>
                <a:ea typeface="ＭＳ Ｐゴシック"/>
              </a:rPr>
              <a:t>inutilizable</a:t>
            </a:r>
            <a:r>
              <a:rPr lang="en-US" sz="2400" strike="noStrike" dirty="0">
                <a:solidFill>
                  <a:srgbClr val="000000"/>
                </a:solidFill>
                <a:latin typeface="Calibri"/>
                <a:ea typeface="ＭＳ Ｐゴシック"/>
              </a:rPr>
              <a:t>.</a:t>
            </a:r>
            <a:endParaRPr dirty="0"/>
          </a:p>
        </p:txBody>
      </p:sp>
      <p:sp>
        <p:nvSpPr>
          <p:cNvPr id="172" name="TextShape 3"/>
          <p:cNvSpPr txBox="1"/>
          <p:nvPr/>
        </p:nvSpPr>
        <p:spPr>
          <a:xfrm>
            <a:off x="6553080" y="6356520"/>
            <a:ext cx="2133360" cy="364680"/>
          </a:xfrm>
          <a:prstGeom prst="rect">
            <a:avLst/>
          </a:prstGeom>
          <a:noFill/>
          <a:ln>
            <a:noFill/>
          </a:ln>
        </p:spPr>
        <p:txBody>
          <a:bodyPr anchor="ctr"/>
          <a:lstStyle/>
          <a:p>
            <a:pPr algn="r">
              <a:lnSpc>
                <a:spcPct val="100000"/>
              </a:lnSpc>
            </a:pPr>
            <a:fld id="{2F7D710F-408B-4AAB-A659-AFA58F0153B1}" type="slidenum">
              <a:rPr lang="es-BO" sz="1200" strike="noStrike">
                <a:solidFill>
                  <a:srgbClr val="8B8B8B"/>
                </a:solidFill>
                <a:latin typeface="Calibri"/>
              </a:rPr>
              <a:pPr algn="r">
                <a:lnSpc>
                  <a:spcPct val="100000"/>
                </a:lnSpc>
              </a:pPr>
              <a:t>22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Problemas de los requerimientos de dominio</a:t>
            </a:r>
            <a:endParaRPr/>
          </a:p>
        </p:txBody>
      </p:sp>
      <p:sp>
        <p:nvSpPr>
          <p:cNvPr id="179" name="TextShape 2"/>
          <p:cNvSpPr txBox="1"/>
          <p:nvPr/>
        </p:nvSpPr>
        <p:spPr>
          <a:xfrm>
            <a:off x="457200" y="1419120"/>
            <a:ext cx="7305480" cy="1080"/>
          </a:xfrm>
          <a:prstGeom prst="rect">
            <a:avLst/>
          </a:prstGeom>
          <a:noFill/>
          <a:ln w="25560">
            <a:solidFill>
              <a:srgbClr val="4F81BD"/>
            </a:solidFill>
            <a:round/>
          </a:ln>
        </p:spPr>
        <p:txBody>
          <a:bodyPr lIns="90000" tIns="45000" rIns="90000" bIns="45000"/>
          <a:lstStyle/>
          <a:p>
            <a:pPr>
              <a:lnSpc>
                <a:spcPct val="100000"/>
              </a:lnSpc>
              <a:buFont typeface="Wingdings" charset="2"/>
              <a:buChar char=""/>
            </a:pPr>
            <a:endParaRPr lang="en-US" sz="2400" strike="noStrike" dirty="0" smtClean="0">
              <a:solidFill>
                <a:srgbClr val="000000"/>
              </a:solidFill>
              <a:latin typeface="Calibri"/>
              <a:ea typeface="ＭＳ Ｐゴシック"/>
            </a:endParaRPr>
          </a:p>
          <a:p>
            <a:pPr>
              <a:lnSpc>
                <a:spcPct val="100000"/>
              </a:lnSpc>
              <a:buFont typeface="Wingdings" charset="2"/>
              <a:buChar char=""/>
            </a:pPr>
            <a:endParaRPr lang="en-US" sz="2400" dirty="0" smtClean="0">
              <a:solidFill>
                <a:srgbClr val="000000"/>
              </a:solidFill>
              <a:latin typeface="Calibri"/>
              <a:ea typeface="ＭＳ Ｐゴシック"/>
            </a:endParaRPr>
          </a:p>
          <a:p>
            <a:pPr>
              <a:lnSpc>
                <a:spcPct val="100000"/>
              </a:lnSpc>
              <a:buFont typeface="Wingdings" charset="2"/>
              <a:buChar char=""/>
            </a:pPr>
            <a:r>
              <a:rPr lang="en-US" sz="2400" strike="noStrike" dirty="0" err="1" smtClean="0">
                <a:solidFill>
                  <a:srgbClr val="000000"/>
                </a:solidFill>
                <a:latin typeface="Calibri"/>
                <a:ea typeface="ＭＳ Ｐゴシック"/>
              </a:rPr>
              <a:t>Comprensibilidad</a:t>
            </a:r>
            <a:endParaRPr dirty="0"/>
          </a:p>
          <a:p>
            <a:pPr lvl="1">
              <a:lnSpc>
                <a:spcPct val="100000"/>
              </a:lnSpc>
              <a:buFont typeface="Wingdings" charset="2"/>
              <a:buChar char=""/>
            </a:pPr>
            <a:r>
              <a:rPr lang="en-US" sz="2000" strike="noStrike" dirty="0">
                <a:solidFill>
                  <a:srgbClr val="000000"/>
                </a:solidFill>
                <a:latin typeface="Calibri"/>
                <a:ea typeface="ＭＳ Ｐゴシック"/>
              </a:rPr>
              <a:t>Los </a:t>
            </a:r>
            <a:r>
              <a:rPr lang="en-US" sz="2000" strike="noStrike" dirty="0" err="1">
                <a:solidFill>
                  <a:srgbClr val="000000"/>
                </a:solidFill>
                <a:latin typeface="Calibri"/>
                <a:ea typeface="ＭＳ Ｐゴシック"/>
              </a:rPr>
              <a:t>requerimientos</a:t>
            </a:r>
            <a:r>
              <a:rPr lang="en-US" sz="2000" strike="noStrike" dirty="0">
                <a:solidFill>
                  <a:srgbClr val="000000"/>
                </a:solidFill>
                <a:latin typeface="Calibri"/>
                <a:ea typeface="ＭＳ Ｐゴシック"/>
              </a:rPr>
              <a:t> se </a:t>
            </a:r>
            <a:r>
              <a:rPr lang="en-US" sz="2000" strike="noStrike" dirty="0" err="1">
                <a:solidFill>
                  <a:srgbClr val="000000"/>
                </a:solidFill>
                <a:latin typeface="Calibri"/>
                <a:ea typeface="ＭＳ Ｐゴシック"/>
              </a:rPr>
              <a:t>expresan</a:t>
            </a:r>
            <a:r>
              <a:rPr lang="en-US" sz="2000" strike="noStrike" dirty="0">
                <a:solidFill>
                  <a:srgbClr val="000000"/>
                </a:solidFill>
                <a:latin typeface="Calibri"/>
                <a:ea typeface="ＭＳ Ｐゴシック"/>
              </a:rPr>
              <a:t> en el </a:t>
            </a:r>
            <a:r>
              <a:rPr lang="en-US" sz="2000" strike="noStrike" dirty="0" err="1">
                <a:solidFill>
                  <a:srgbClr val="000000"/>
                </a:solidFill>
                <a:latin typeface="Calibri"/>
                <a:ea typeface="ＭＳ Ｐゴシック"/>
              </a:rPr>
              <a:t>lenguaje</a:t>
            </a:r>
            <a:r>
              <a:rPr lang="en-US" sz="2000" strike="noStrike" dirty="0">
                <a:solidFill>
                  <a:srgbClr val="000000"/>
                </a:solidFill>
                <a:latin typeface="Calibri"/>
                <a:ea typeface="ＭＳ Ｐゴシック"/>
              </a:rPr>
              <a:t> del </a:t>
            </a:r>
            <a:r>
              <a:rPr lang="en-US" sz="2000" strike="noStrike" dirty="0" err="1">
                <a:solidFill>
                  <a:srgbClr val="000000"/>
                </a:solidFill>
                <a:latin typeface="Calibri"/>
                <a:ea typeface="ＭＳ Ｐゴシック"/>
              </a:rPr>
              <a:t>dominio</a:t>
            </a:r>
            <a:r>
              <a:rPr lang="en-US" sz="2000" strike="noStrike" dirty="0">
                <a:solidFill>
                  <a:srgbClr val="000000"/>
                </a:solidFill>
                <a:latin typeface="Calibri"/>
                <a:ea typeface="ＭＳ Ｐゴシック"/>
              </a:rPr>
              <a:t> de </a:t>
            </a:r>
            <a:r>
              <a:rPr lang="en-US" sz="2000" strike="noStrike" dirty="0" err="1">
                <a:solidFill>
                  <a:srgbClr val="000000"/>
                </a:solidFill>
                <a:latin typeface="Calibri"/>
                <a:ea typeface="ＭＳ Ｐゴシック"/>
              </a:rPr>
              <a:t>aplicación</a:t>
            </a:r>
            <a:endParaRPr dirty="0"/>
          </a:p>
          <a:p>
            <a:pPr lvl="1">
              <a:lnSpc>
                <a:spcPct val="100000"/>
              </a:lnSpc>
              <a:buFont typeface="Wingdings" charset="2"/>
              <a:buChar char=""/>
            </a:pPr>
            <a:r>
              <a:rPr lang="en-US" sz="2000" strike="noStrike" dirty="0">
                <a:solidFill>
                  <a:srgbClr val="000000"/>
                </a:solidFill>
                <a:latin typeface="Calibri"/>
                <a:ea typeface="ＭＳ Ｐゴシック"/>
              </a:rPr>
              <a:t>A </a:t>
            </a:r>
            <a:r>
              <a:rPr lang="en-US" sz="2000" strike="noStrike" dirty="0" err="1">
                <a:solidFill>
                  <a:srgbClr val="000000"/>
                </a:solidFill>
                <a:latin typeface="Calibri"/>
                <a:ea typeface="ＭＳ Ｐゴシック"/>
              </a:rPr>
              <a:t>menudo</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esto</a:t>
            </a:r>
            <a:r>
              <a:rPr lang="en-US" sz="2000" strike="noStrike" dirty="0">
                <a:solidFill>
                  <a:srgbClr val="000000"/>
                </a:solidFill>
                <a:latin typeface="Calibri"/>
                <a:ea typeface="ＭＳ Ｐゴシック"/>
              </a:rPr>
              <a:t> no </a:t>
            </a:r>
            <a:r>
              <a:rPr lang="en-US" sz="2000" strike="noStrike" dirty="0" err="1">
                <a:solidFill>
                  <a:srgbClr val="000000"/>
                </a:solidFill>
                <a:latin typeface="Calibri"/>
                <a:ea typeface="ＭＳ Ｐゴシック"/>
              </a:rPr>
              <a:t>es</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entendido</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por</a:t>
            </a:r>
            <a:r>
              <a:rPr lang="en-US" sz="2000" strike="noStrike" dirty="0">
                <a:solidFill>
                  <a:srgbClr val="000000"/>
                </a:solidFill>
                <a:latin typeface="Calibri"/>
                <a:ea typeface="ＭＳ Ｐゴシック"/>
              </a:rPr>
              <a:t> los </a:t>
            </a:r>
            <a:r>
              <a:rPr lang="en-US" sz="2000" strike="noStrike" dirty="0" err="1">
                <a:solidFill>
                  <a:srgbClr val="000000"/>
                </a:solidFill>
                <a:latin typeface="Calibri"/>
                <a:ea typeface="ＭＳ Ｐゴシック"/>
              </a:rPr>
              <a:t>ingenieros</a:t>
            </a:r>
            <a:r>
              <a:rPr lang="en-US" sz="2000" strike="noStrike" dirty="0">
                <a:solidFill>
                  <a:srgbClr val="000000"/>
                </a:solidFill>
                <a:latin typeface="Calibri"/>
                <a:ea typeface="ＭＳ Ｐゴシック"/>
              </a:rPr>
              <a:t> de software de </a:t>
            </a:r>
            <a:r>
              <a:rPr lang="en-US" sz="2000" strike="noStrike" dirty="0" err="1">
                <a:solidFill>
                  <a:srgbClr val="000000"/>
                </a:solidFill>
                <a:latin typeface="Calibri"/>
                <a:ea typeface="ＭＳ Ｐゴシック"/>
              </a:rPr>
              <a:t>desarrollo</a:t>
            </a:r>
            <a:r>
              <a:rPr lang="en-US" sz="2000" strike="noStrike" dirty="0">
                <a:solidFill>
                  <a:srgbClr val="000000"/>
                </a:solidFill>
                <a:latin typeface="Calibri"/>
                <a:ea typeface="ＭＳ Ｐゴシック"/>
              </a:rPr>
              <a:t> del </a:t>
            </a:r>
            <a:r>
              <a:rPr lang="en-US" sz="2000" strike="noStrike" dirty="0" err="1">
                <a:solidFill>
                  <a:srgbClr val="000000"/>
                </a:solidFill>
                <a:latin typeface="Calibri"/>
                <a:ea typeface="ＭＳ Ｐゴシック"/>
              </a:rPr>
              <a:t>sistema</a:t>
            </a:r>
            <a:r>
              <a:rPr lang="en-US" sz="2000" strike="noStrike" dirty="0" smtClean="0">
                <a:solidFill>
                  <a:srgbClr val="000000"/>
                </a:solidFill>
                <a:latin typeface="Calibri"/>
                <a:ea typeface="ＭＳ Ｐゴシック"/>
              </a:rPr>
              <a:t>.</a:t>
            </a:r>
          </a:p>
          <a:p>
            <a:pPr lvl="1">
              <a:lnSpc>
                <a:spcPct val="100000"/>
              </a:lnSpc>
            </a:pPr>
            <a:endParaRPr dirty="0"/>
          </a:p>
          <a:p>
            <a:pPr>
              <a:lnSpc>
                <a:spcPct val="100000"/>
              </a:lnSpc>
              <a:buFont typeface="Wingdings" charset="2"/>
              <a:buChar char=""/>
            </a:pPr>
            <a:r>
              <a:rPr lang="en-US" sz="2400" strike="noStrike" dirty="0" err="1">
                <a:solidFill>
                  <a:srgbClr val="000000"/>
                </a:solidFill>
                <a:latin typeface="Calibri"/>
                <a:ea typeface="ＭＳ Ｐゴシック"/>
              </a:rPr>
              <a:t>Implícito</a:t>
            </a:r>
            <a:endParaRPr dirty="0"/>
          </a:p>
          <a:p>
            <a:pPr lvl="1">
              <a:lnSpc>
                <a:spcPct val="100000"/>
              </a:lnSpc>
              <a:buFont typeface="Wingdings" charset="2"/>
              <a:buChar char=""/>
            </a:pPr>
            <a:r>
              <a:rPr lang="en-US" sz="2000" strike="noStrike" dirty="0" err="1">
                <a:solidFill>
                  <a:srgbClr val="000000"/>
                </a:solidFill>
                <a:latin typeface="Calibri"/>
                <a:ea typeface="ＭＳ Ｐゴシック"/>
              </a:rPr>
              <a:t>Especialistas</a:t>
            </a:r>
            <a:r>
              <a:rPr lang="en-US" sz="2000" strike="noStrike" dirty="0">
                <a:solidFill>
                  <a:srgbClr val="000000"/>
                </a:solidFill>
                <a:latin typeface="Calibri"/>
                <a:ea typeface="ＭＳ Ｐゴシック"/>
              </a:rPr>
              <a:t> del </a:t>
            </a:r>
            <a:r>
              <a:rPr lang="en-US" sz="2000" strike="noStrike" dirty="0" err="1">
                <a:solidFill>
                  <a:srgbClr val="000000"/>
                </a:solidFill>
                <a:latin typeface="Calibri"/>
                <a:ea typeface="ＭＳ Ｐゴシック"/>
              </a:rPr>
              <a:t>dominio</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entienden</a:t>
            </a:r>
            <a:r>
              <a:rPr lang="en-US" sz="2000" strike="noStrike" dirty="0">
                <a:solidFill>
                  <a:srgbClr val="000000"/>
                </a:solidFill>
                <a:latin typeface="Calibri"/>
                <a:ea typeface="ＭＳ Ｐゴシック"/>
              </a:rPr>
              <a:t> la </a:t>
            </a:r>
            <a:r>
              <a:rPr lang="en-US" sz="2000" strike="noStrike" dirty="0" err="1">
                <a:solidFill>
                  <a:srgbClr val="000000"/>
                </a:solidFill>
                <a:latin typeface="Calibri"/>
                <a:ea typeface="ＭＳ Ｐゴシック"/>
              </a:rPr>
              <a:t>zona</a:t>
            </a:r>
            <a:r>
              <a:rPr lang="en-US" sz="2000" strike="noStrike" dirty="0">
                <a:solidFill>
                  <a:srgbClr val="000000"/>
                </a:solidFill>
                <a:latin typeface="Calibri"/>
                <a:ea typeface="ＭＳ Ｐゴシック"/>
              </a:rPr>
              <a:t> tan </a:t>
            </a:r>
            <a:r>
              <a:rPr lang="en-US" sz="2000" strike="noStrike" dirty="0" err="1">
                <a:solidFill>
                  <a:srgbClr val="000000"/>
                </a:solidFill>
                <a:latin typeface="Calibri"/>
                <a:ea typeface="ＭＳ Ｐゴシック"/>
              </a:rPr>
              <a:t>bien</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que</a:t>
            </a:r>
            <a:r>
              <a:rPr lang="en-US" sz="2000" strike="noStrike" dirty="0">
                <a:solidFill>
                  <a:srgbClr val="000000"/>
                </a:solidFill>
                <a:latin typeface="Calibri"/>
                <a:ea typeface="ＭＳ Ｐゴシック"/>
              </a:rPr>
              <a:t> no </a:t>
            </a:r>
            <a:r>
              <a:rPr lang="en-US" sz="2000" strike="noStrike" dirty="0" err="1">
                <a:solidFill>
                  <a:srgbClr val="000000"/>
                </a:solidFill>
                <a:latin typeface="Calibri"/>
                <a:ea typeface="ＭＳ Ｐゴシック"/>
              </a:rPr>
              <a:t>piensan</a:t>
            </a:r>
            <a:r>
              <a:rPr lang="en-US" sz="2000" strike="noStrike" dirty="0">
                <a:solidFill>
                  <a:srgbClr val="000000"/>
                </a:solidFill>
                <a:latin typeface="Calibri"/>
                <a:ea typeface="ＭＳ Ｐゴシック"/>
              </a:rPr>
              <a:t> en </a:t>
            </a:r>
            <a:r>
              <a:rPr lang="en-US" sz="2000" strike="noStrike" dirty="0" err="1">
                <a:solidFill>
                  <a:srgbClr val="000000"/>
                </a:solidFill>
                <a:latin typeface="Calibri"/>
                <a:ea typeface="ＭＳ Ｐゴシック"/>
              </a:rPr>
              <a:t>hacer</a:t>
            </a:r>
            <a:r>
              <a:rPr lang="en-US" sz="2000" strike="noStrike" dirty="0">
                <a:solidFill>
                  <a:srgbClr val="000000"/>
                </a:solidFill>
                <a:latin typeface="Calibri"/>
                <a:ea typeface="ＭＳ Ｐゴシック"/>
              </a:rPr>
              <a:t> de </a:t>
            </a:r>
            <a:r>
              <a:rPr lang="en-US" sz="2000" strike="noStrike" dirty="0" err="1">
                <a:solidFill>
                  <a:srgbClr val="000000"/>
                </a:solidFill>
                <a:latin typeface="Calibri"/>
                <a:ea typeface="ＭＳ Ｐゴシック"/>
              </a:rPr>
              <a:t>las</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exigencias</a:t>
            </a:r>
            <a:r>
              <a:rPr lang="en-US" sz="2000" strike="noStrike" dirty="0">
                <a:solidFill>
                  <a:srgbClr val="000000"/>
                </a:solidFill>
                <a:latin typeface="Calibri"/>
                <a:ea typeface="ＭＳ Ｐゴシック"/>
              </a:rPr>
              <a:t> de </a:t>
            </a:r>
            <a:r>
              <a:rPr lang="en-US" sz="2000" strike="noStrike" dirty="0" err="1">
                <a:solidFill>
                  <a:srgbClr val="000000"/>
                </a:solidFill>
                <a:latin typeface="Calibri"/>
                <a:ea typeface="ＭＳ Ｐゴシック"/>
              </a:rPr>
              <a:t>dominio</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explícito</a:t>
            </a:r>
            <a:r>
              <a:rPr lang="en-US" sz="2000" strike="noStrike" dirty="0">
                <a:solidFill>
                  <a:srgbClr val="000000"/>
                </a:solidFill>
                <a:latin typeface="Calibri"/>
                <a:ea typeface="ＭＳ Ｐゴシック"/>
              </a:rPr>
              <a:t>.</a:t>
            </a:r>
            <a:endParaRPr dirty="0"/>
          </a:p>
        </p:txBody>
      </p:sp>
      <p:sp>
        <p:nvSpPr>
          <p:cNvPr id="180" name="TextShape 3"/>
          <p:cNvSpPr txBox="1"/>
          <p:nvPr/>
        </p:nvSpPr>
        <p:spPr>
          <a:xfrm>
            <a:off x="6553080" y="6356520"/>
            <a:ext cx="2133360" cy="364680"/>
          </a:xfrm>
          <a:prstGeom prst="rect">
            <a:avLst/>
          </a:prstGeom>
          <a:noFill/>
          <a:ln>
            <a:noFill/>
          </a:ln>
        </p:spPr>
        <p:txBody>
          <a:bodyPr anchor="ctr"/>
          <a:lstStyle/>
          <a:p>
            <a:pPr algn="r">
              <a:lnSpc>
                <a:spcPct val="100000"/>
              </a:lnSpc>
            </a:pPr>
            <a:fld id="{44FB25EF-1FD0-439F-BB46-ADC0B646DFB9}" type="slidenum">
              <a:rPr lang="es-BO" sz="1200" strike="noStrike">
                <a:solidFill>
                  <a:srgbClr val="8B8B8B"/>
                </a:solidFill>
                <a:latin typeface="Calibri"/>
              </a:rPr>
              <a:pPr algn="r">
                <a:lnSpc>
                  <a:spcPct val="100000"/>
                </a:lnSpc>
              </a:pPr>
              <a:t>23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457200" y="274680"/>
            <a:ext cx="7292880" cy="1142640"/>
          </a:xfrm>
          <a:prstGeom prst="rect">
            <a:avLst/>
          </a:prstGeom>
          <a:noFill/>
          <a:ln>
            <a:noFill/>
          </a:ln>
        </p:spPr>
        <p:txBody>
          <a:bodyPr lIns="90360" tIns="44280" rIns="90360" bIns="44280" anchor="ctr"/>
          <a:lstStyle/>
          <a:p>
            <a:pPr>
              <a:lnSpc>
                <a:spcPct val="100000"/>
              </a:lnSpc>
            </a:pPr>
            <a:r>
              <a:rPr lang="en-US" sz="2400" b="1" strike="noStrike">
                <a:solidFill>
                  <a:srgbClr val="46424D"/>
                </a:solidFill>
                <a:latin typeface="Arial"/>
                <a:ea typeface="ＭＳ Ｐゴシック"/>
              </a:rPr>
              <a:t>Documento de requerimientos de software</a:t>
            </a:r>
            <a:endParaRPr/>
          </a:p>
        </p:txBody>
      </p:sp>
      <p:sp>
        <p:nvSpPr>
          <p:cNvPr id="190" name="TextShape 2"/>
          <p:cNvSpPr txBox="1"/>
          <p:nvPr/>
        </p:nvSpPr>
        <p:spPr>
          <a:xfrm>
            <a:off x="457200" y="1419120"/>
            <a:ext cx="7305480" cy="1080"/>
          </a:xfrm>
          <a:prstGeom prst="rect">
            <a:avLst/>
          </a:prstGeom>
          <a:noFill/>
          <a:ln w="25560">
            <a:solidFill>
              <a:srgbClr val="4F81BD"/>
            </a:solidFill>
            <a:round/>
          </a:ln>
        </p:spPr>
        <p:txBody>
          <a:bodyPr lIns="90360" tIns="44280" rIns="90360" bIns="44280"/>
          <a:lstStyle/>
          <a:p>
            <a:pPr>
              <a:lnSpc>
                <a:spcPct val="100000"/>
              </a:lnSpc>
              <a:buFont typeface="Wingdings" charset="2"/>
              <a:buChar char=""/>
            </a:pPr>
            <a:endParaRPr lang="en-US" sz="2400" strike="noStrike" dirty="0" smtClean="0">
              <a:solidFill>
                <a:srgbClr val="000000"/>
              </a:solidFill>
              <a:latin typeface="Calibri"/>
              <a:ea typeface="ＭＳ Ｐゴシック"/>
            </a:endParaRPr>
          </a:p>
          <a:p>
            <a:pPr>
              <a:lnSpc>
                <a:spcPct val="100000"/>
              </a:lnSpc>
              <a:buFont typeface="Wingdings" charset="2"/>
              <a:buChar char=""/>
            </a:pPr>
            <a:r>
              <a:rPr lang="en-US" sz="2400" strike="noStrike" dirty="0" smtClean="0">
                <a:solidFill>
                  <a:srgbClr val="000000"/>
                </a:solidFill>
                <a:latin typeface="Calibri"/>
                <a:ea typeface="ＭＳ Ｐゴシック"/>
              </a:rPr>
              <a:t>El </a:t>
            </a:r>
            <a:r>
              <a:rPr lang="en-US" sz="2400" strike="noStrike" dirty="0" err="1">
                <a:solidFill>
                  <a:srgbClr val="000000"/>
                </a:solidFill>
                <a:latin typeface="Calibri"/>
                <a:ea typeface="ＭＳ Ｐゴシック"/>
              </a:rPr>
              <a:t>documento</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requisitos</a:t>
            </a:r>
            <a:r>
              <a:rPr lang="en-US" sz="2400" strike="noStrike" dirty="0">
                <a:solidFill>
                  <a:srgbClr val="000000"/>
                </a:solidFill>
                <a:latin typeface="Calibri"/>
                <a:ea typeface="ＭＳ Ｐゴシック"/>
              </a:rPr>
              <a:t> de software </a:t>
            </a:r>
            <a:r>
              <a:rPr lang="en-US" sz="2400" strike="noStrike" dirty="0" err="1">
                <a:solidFill>
                  <a:srgbClr val="000000"/>
                </a:solidFill>
                <a:latin typeface="Calibri"/>
                <a:ea typeface="ＭＳ Ｐゴシック"/>
              </a:rPr>
              <a:t>es</a:t>
            </a:r>
            <a:r>
              <a:rPr lang="en-US" sz="2400" strike="noStrike" dirty="0">
                <a:solidFill>
                  <a:srgbClr val="000000"/>
                </a:solidFill>
                <a:latin typeface="Calibri"/>
                <a:ea typeface="ＭＳ Ｐゴシック"/>
              </a:rPr>
              <a:t> la </a:t>
            </a:r>
            <a:r>
              <a:rPr lang="en-US" sz="2400" strike="noStrike" dirty="0" err="1">
                <a:solidFill>
                  <a:srgbClr val="000000"/>
                </a:solidFill>
                <a:latin typeface="Calibri"/>
                <a:ea typeface="ＭＳ Ｐゴシック"/>
              </a:rPr>
              <a:t>declaración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oficial</a:t>
            </a:r>
            <a:r>
              <a:rPr lang="en-US" sz="2400" strike="noStrike" dirty="0">
                <a:solidFill>
                  <a:srgbClr val="000000"/>
                </a:solidFill>
                <a:latin typeface="Calibri"/>
                <a:ea typeface="ＭＳ Ｐゴシック"/>
              </a:rPr>
              <a:t> de lo </a:t>
            </a:r>
            <a:r>
              <a:rPr lang="en-US" sz="2400" strike="noStrike" dirty="0" err="1">
                <a:solidFill>
                  <a:srgbClr val="000000"/>
                </a:solidFill>
                <a:latin typeface="Calibri"/>
                <a:ea typeface="ＭＳ Ｐゴシック"/>
              </a:rPr>
              <a:t>que</a:t>
            </a:r>
            <a:r>
              <a:rPr lang="en-US" sz="2400" strike="noStrike" dirty="0">
                <a:solidFill>
                  <a:srgbClr val="000000"/>
                </a:solidFill>
                <a:latin typeface="Calibri"/>
                <a:ea typeface="ＭＳ Ｐゴシック"/>
              </a:rPr>
              <a:t> se </a:t>
            </a:r>
            <a:r>
              <a:rPr lang="en-US" sz="2400" strike="noStrike" dirty="0" err="1">
                <a:solidFill>
                  <a:srgbClr val="000000"/>
                </a:solidFill>
                <a:latin typeface="Calibri"/>
                <a:ea typeface="ＭＳ Ｐゴシック"/>
              </a:rPr>
              <a:t>requiere</a:t>
            </a:r>
            <a:r>
              <a:rPr lang="en-US" sz="2400" strike="noStrike" dirty="0">
                <a:solidFill>
                  <a:srgbClr val="000000"/>
                </a:solidFill>
                <a:latin typeface="Calibri"/>
                <a:ea typeface="ＭＳ Ｐゴシック"/>
              </a:rPr>
              <a:t> de los </a:t>
            </a:r>
            <a:r>
              <a:rPr lang="en-US" sz="2400" strike="noStrike" dirty="0" err="1">
                <a:solidFill>
                  <a:srgbClr val="000000"/>
                </a:solidFill>
                <a:latin typeface="Calibri"/>
                <a:ea typeface="ＭＳ Ｐゴシック"/>
              </a:rPr>
              <a:t>desarrolladores</a:t>
            </a:r>
            <a:r>
              <a:rPr lang="en-US" sz="2400" strike="noStrike" dirty="0">
                <a:solidFill>
                  <a:srgbClr val="000000"/>
                </a:solidFill>
                <a:latin typeface="Calibri"/>
                <a:ea typeface="ＭＳ Ｐゴシック"/>
              </a:rPr>
              <a:t> del </a:t>
            </a:r>
            <a:r>
              <a:rPr lang="en-US" sz="2400" strike="noStrike" dirty="0" err="1">
                <a:solidFill>
                  <a:srgbClr val="000000"/>
                </a:solidFill>
                <a:latin typeface="Calibri"/>
                <a:ea typeface="ＭＳ Ｐゴシック"/>
              </a:rPr>
              <a:t>sistema</a:t>
            </a:r>
            <a:r>
              <a:rPr lang="en-US" sz="2400" strike="noStrike" dirty="0">
                <a:solidFill>
                  <a:srgbClr val="000000"/>
                </a:solidFill>
                <a:latin typeface="Calibri"/>
                <a:ea typeface="ＭＳ Ｐゴシック"/>
              </a:rPr>
              <a:t>. </a:t>
            </a:r>
            <a:endParaRPr lang="en-US" sz="2400" strike="noStrike" dirty="0" smtClean="0">
              <a:solidFill>
                <a:srgbClr val="000000"/>
              </a:solidFill>
              <a:latin typeface="Calibri"/>
              <a:ea typeface="ＭＳ Ｐゴシック"/>
            </a:endParaRPr>
          </a:p>
          <a:p>
            <a:pPr>
              <a:lnSpc>
                <a:spcPct val="100000"/>
              </a:lnSpc>
            </a:pPr>
            <a:endParaRPr dirty="0"/>
          </a:p>
          <a:p>
            <a:pPr>
              <a:lnSpc>
                <a:spcPct val="100000"/>
              </a:lnSpc>
              <a:buFont typeface="Wingdings" charset="2"/>
              <a:buChar char=""/>
            </a:pPr>
            <a:r>
              <a:rPr lang="en-US" sz="2400" strike="noStrike" dirty="0" err="1">
                <a:solidFill>
                  <a:srgbClr val="000000"/>
                </a:solidFill>
                <a:latin typeface="Calibri"/>
                <a:ea typeface="ＭＳ Ｐゴシック"/>
              </a:rPr>
              <a:t>Debe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incluir</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tanto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una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definición</a:t>
            </a:r>
            <a:r>
              <a:rPr lang="en-US" sz="2400" strike="noStrike" dirty="0">
                <a:solidFill>
                  <a:srgbClr val="000000"/>
                </a:solidFill>
                <a:latin typeface="Calibri"/>
                <a:ea typeface="ＭＳ Ｐゴシック"/>
              </a:rPr>
              <a:t> de los </a:t>
            </a:r>
            <a:r>
              <a:rPr lang="en-US" sz="2400" strike="noStrike" dirty="0" err="1">
                <a:solidFill>
                  <a:srgbClr val="000000"/>
                </a:solidFill>
                <a:latin typeface="Calibri"/>
                <a:ea typeface="ＭＳ Ｐゴシック"/>
              </a:rPr>
              <a:t>requisitos</a:t>
            </a:r>
            <a:r>
              <a:rPr lang="en-US" sz="2400" strike="noStrike" dirty="0">
                <a:solidFill>
                  <a:srgbClr val="000000"/>
                </a:solidFill>
                <a:latin typeface="Calibri"/>
                <a:ea typeface="ＭＳ Ｐゴシック"/>
              </a:rPr>
              <a:t> del </a:t>
            </a:r>
            <a:r>
              <a:rPr lang="en-US" sz="2400" strike="noStrike" dirty="0" err="1">
                <a:solidFill>
                  <a:srgbClr val="000000"/>
                </a:solidFill>
                <a:latin typeface="Calibri"/>
                <a:ea typeface="ＭＳ Ｐゴシック"/>
              </a:rPr>
              <a:t>usuario</a:t>
            </a:r>
            <a:r>
              <a:rPr lang="en-US" sz="2400" strike="noStrike" dirty="0">
                <a:solidFill>
                  <a:srgbClr val="000000"/>
                </a:solidFill>
                <a:latin typeface="Calibri"/>
                <a:ea typeface="ＭＳ Ｐゴシック"/>
              </a:rPr>
              <a:t> y </a:t>
            </a:r>
            <a:r>
              <a:rPr lang="en-US" sz="2400" strike="noStrike" dirty="0" err="1">
                <a:solidFill>
                  <a:srgbClr val="000000"/>
                </a:solidFill>
                <a:latin typeface="Calibri"/>
                <a:ea typeface="ＭＳ Ｐゴシック"/>
              </a:rPr>
              <a:t>una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especificación</a:t>
            </a:r>
            <a:r>
              <a:rPr lang="en-US" sz="2400" strike="noStrike" dirty="0">
                <a:solidFill>
                  <a:srgbClr val="000000"/>
                </a:solidFill>
                <a:latin typeface="Calibri"/>
                <a:ea typeface="ＭＳ Ｐゴシック"/>
              </a:rPr>
              <a:t> de los </a:t>
            </a:r>
            <a:r>
              <a:rPr lang="en-US" sz="2400" strike="noStrike" dirty="0" err="1">
                <a:solidFill>
                  <a:srgbClr val="000000"/>
                </a:solidFill>
                <a:latin typeface="Calibri"/>
                <a:ea typeface="ＭＳ Ｐゴシック"/>
              </a:rPr>
              <a:t>requisitos</a:t>
            </a:r>
            <a:r>
              <a:rPr lang="en-US" sz="2400" strike="noStrike" dirty="0">
                <a:solidFill>
                  <a:srgbClr val="000000"/>
                </a:solidFill>
                <a:latin typeface="Calibri"/>
                <a:ea typeface="ＭＳ Ｐゴシック"/>
              </a:rPr>
              <a:t> del </a:t>
            </a:r>
            <a:r>
              <a:rPr lang="en-US" sz="2400" strike="noStrike" dirty="0" err="1">
                <a:solidFill>
                  <a:srgbClr val="000000"/>
                </a:solidFill>
                <a:latin typeface="Calibri"/>
                <a:ea typeface="ＭＳ Ｐゴシック"/>
              </a:rPr>
              <a:t>sistema</a:t>
            </a:r>
            <a:r>
              <a:rPr lang="en-US" sz="2400" strike="noStrike" dirty="0" smtClean="0">
                <a:solidFill>
                  <a:srgbClr val="000000"/>
                </a:solidFill>
                <a:latin typeface="Calibri"/>
                <a:ea typeface="ＭＳ Ｐゴシック"/>
              </a:rPr>
              <a:t>.</a:t>
            </a:r>
          </a:p>
          <a:p>
            <a:pPr>
              <a:lnSpc>
                <a:spcPct val="100000"/>
              </a:lnSpc>
            </a:pPr>
            <a:r>
              <a:rPr lang="en-US" sz="2400" strike="noStrike" dirty="0" smtClean="0">
                <a:solidFill>
                  <a:srgbClr val="000000"/>
                </a:solidFill>
                <a:latin typeface="Calibri"/>
                <a:ea typeface="ＭＳ Ｐゴシック"/>
              </a:rPr>
              <a:t> </a:t>
            </a:r>
            <a:endParaRPr dirty="0"/>
          </a:p>
          <a:p>
            <a:pPr>
              <a:lnSpc>
                <a:spcPct val="100000"/>
              </a:lnSpc>
              <a:buFont typeface="Wingdings" charset="2"/>
              <a:buChar char=""/>
            </a:pPr>
            <a:r>
              <a:rPr lang="en-US" sz="2400" b="1" strike="noStrike" dirty="0">
                <a:solidFill>
                  <a:srgbClr val="000000"/>
                </a:solidFill>
                <a:latin typeface="Calibri"/>
                <a:ea typeface="ＭＳ Ｐゴシック"/>
              </a:rPr>
              <a:t>NO </a:t>
            </a:r>
            <a:r>
              <a:rPr lang="en-US" sz="2400" b="1" strike="noStrike" dirty="0" err="1">
                <a:solidFill>
                  <a:srgbClr val="000000"/>
                </a:solidFill>
                <a:latin typeface="Calibri"/>
                <a:ea typeface="ＭＳ Ｐゴシック"/>
              </a:rPr>
              <a:t>es</a:t>
            </a:r>
            <a:r>
              <a:rPr lang="en-US" sz="2400" b="1" strike="noStrike" dirty="0">
                <a:solidFill>
                  <a:srgbClr val="000000"/>
                </a:solidFill>
                <a:latin typeface="Calibri"/>
                <a:ea typeface="ＭＳ Ｐゴシック"/>
              </a:rPr>
              <a:t> un </a:t>
            </a:r>
            <a:r>
              <a:rPr lang="en-US" sz="2400" b="1" strike="noStrike" dirty="0" err="1">
                <a:solidFill>
                  <a:srgbClr val="000000"/>
                </a:solidFill>
                <a:latin typeface="Calibri"/>
                <a:ea typeface="ＭＳ Ｐゴシック"/>
              </a:rPr>
              <a:t>documento</a:t>
            </a:r>
            <a:r>
              <a:rPr lang="en-US" sz="2400" b="1" strike="noStrike" dirty="0">
                <a:solidFill>
                  <a:srgbClr val="000000"/>
                </a:solidFill>
                <a:latin typeface="Calibri"/>
                <a:ea typeface="ＭＳ Ｐゴシック"/>
              </a:rPr>
              <a:t> de </a:t>
            </a:r>
            <a:r>
              <a:rPr lang="en-US" sz="2400" b="1" strike="noStrike" dirty="0" err="1">
                <a:solidFill>
                  <a:srgbClr val="000000"/>
                </a:solidFill>
                <a:latin typeface="Calibri"/>
                <a:ea typeface="ＭＳ Ｐゴシック"/>
              </a:rPr>
              <a:t>diseño</a:t>
            </a:r>
            <a:r>
              <a:rPr lang="en-US" sz="2400" b="1" strike="noStrike" dirty="0">
                <a:solidFill>
                  <a:srgbClr val="000000"/>
                </a:solidFill>
                <a:latin typeface="Calibri"/>
                <a:ea typeface="ＭＳ Ｐゴシック"/>
              </a:rPr>
              <a:t>. </a:t>
            </a:r>
            <a:endParaRPr lang="en-US" sz="2400" b="1" strike="noStrike" dirty="0" smtClean="0">
              <a:solidFill>
                <a:srgbClr val="000000"/>
              </a:solidFill>
              <a:latin typeface="Calibri"/>
              <a:ea typeface="ＭＳ Ｐゴシック"/>
            </a:endParaRPr>
          </a:p>
          <a:p>
            <a:pPr>
              <a:lnSpc>
                <a:spcPct val="100000"/>
              </a:lnSpc>
            </a:pPr>
            <a:endParaRPr lang="en-US" sz="2400" b="1" dirty="0">
              <a:solidFill>
                <a:srgbClr val="000000"/>
              </a:solidFill>
              <a:latin typeface="Calibri"/>
              <a:ea typeface="ＭＳ Ｐゴシック"/>
            </a:endParaRPr>
          </a:p>
          <a:p>
            <a:pPr algn="ctr">
              <a:lnSpc>
                <a:spcPct val="100000"/>
              </a:lnSpc>
            </a:pPr>
            <a:r>
              <a:rPr lang="en-US" sz="2400" b="1" strike="noStrike" dirty="0" err="1" smtClean="0">
                <a:solidFill>
                  <a:srgbClr val="000000"/>
                </a:solidFill>
                <a:latin typeface="Calibri"/>
                <a:ea typeface="ＭＳ Ｐゴシック"/>
              </a:rPr>
              <a:t>Debe</a:t>
            </a:r>
            <a:r>
              <a:rPr lang="en-US" sz="2400" b="1" strike="noStrike" dirty="0" smtClean="0">
                <a:solidFill>
                  <a:srgbClr val="000000"/>
                </a:solidFill>
                <a:latin typeface="Calibri"/>
                <a:ea typeface="ＭＳ Ｐゴシック"/>
              </a:rPr>
              <a:t> </a:t>
            </a:r>
            <a:r>
              <a:rPr lang="en-US" sz="2400" b="1" strike="noStrike" dirty="0" err="1" smtClean="0">
                <a:solidFill>
                  <a:srgbClr val="000000"/>
                </a:solidFill>
                <a:latin typeface="Calibri"/>
                <a:ea typeface="ＭＳ Ｐゴシック"/>
              </a:rPr>
              <a:t>establecer</a:t>
            </a:r>
            <a:r>
              <a:rPr lang="en-US" sz="2400" b="1" strike="noStrike" dirty="0" smtClean="0">
                <a:solidFill>
                  <a:srgbClr val="000000"/>
                </a:solidFill>
                <a:latin typeface="Calibri"/>
                <a:ea typeface="ＭＳ Ｐゴシック"/>
              </a:rPr>
              <a:t> </a:t>
            </a:r>
            <a:r>
              <a:rPr lang="en-US" sz="2400" b="1" strike="noStrike" dirty="0">
                <a:solidFill>
                  <a:srgbClr val="000000"/>
                </a:solidFill>
                <a:latin typeface="Calibri"/>
                <a:ea typeface="ＭＳ Ｐゴシック"/>
              </a:rPr>
              <a:t>de lo QUE el </a:t>
            </a:r>
            <a:r>
              <a:rPr lang="en-US" sz="2400" b="1" strike="noStrike" dirty="0" err="1">
                <a:solidFill>
                  <a:srgbClr val="000000"/>
                </a:solidFill>
                <a:latin typeface="Calibri"/>
                <a:ea typeface="ＭＳ Ｐゴシック"/>
              </a:rPr>
              <a:t>sistema</a:t>
            </a:r>
            <a:r>
              <a:rPr lang="en-US" sz="2400" b="1" strike="noStrike" dirty="0">
                <a:solidFill>
                  <a:srgbClr val="000000"/>
                </a:solidFill>
                <a:latin typeface="Calibri"/>
                <a:ea typeface="ＭＳ Ｐゴシック"/>
              </a:rPr>
              <a:t> </a:t>
            </a:r>
            <a:r>
              <a:rPr lang="en-US" sz="2400" b="1" strike="noStrike" dirty="0" smtClean="0">
                <a:solidFill>
                  <a:srgbClr val="000000"/>
                </a:solidFill>
                <a:latin typeface="Calibri"/>
                <a:ea typeface="ＭＳ Ｐゴシック"/>
              </a:rPr>
              <a:t>DEBE </a:t>
            </a:r>
            <a:r>
              <a:rPr lang="en-US" sz="2400" b="1" strike="noStrike" dirty="0" err="1" smtClean="0">
                <a:solidFill>
                  <a:srgbClr val="000000"/>
                </a:solidFill>
                <a:latin typeface="Calibri"/>
                <a:ea typeface="ＭＳ Ｐゴシック"/>
              </a:rPr>
              <a:t>hacer</a:t>
            </a:r>
            <a:r>
              <a:rPr lang="en-US" sz="2400" b="1" strike="noStrike" dirty="0" smtClean="0">
                <a:solidFill>
                  <a:srgbClr val="000000"/>
                </a:solidFill>
                <a:latin typeface="Calibri"/>
                <a:ea typeface="ＭＳ Ｐゴシック"/>
              </a:rPr>
              <a:t> y  NO </a:t>
            </a:r>
            <a:r>
              <a:rPr lang="en-US" sz="2400" b="1" strike="noStrike" dirty="0">
                <a:solidFill>
                  <a:srgbClr val="000000"/>
                </a:solidFill>
                <a:latin typeface="Calibri"/>
                <a:ea typeface="ＭＳ Ｐゴシック"/>
              </a:rPr>
              <a:t>COMO </a:t>
            </a:r>
            <a:r>
              <a:rPr lang="en-US" sz="2400" b="1" strike="noStrike" dirty="0" err="1">
                <a:solidFill>
                  <a:srgbClr val="000000"/>
                </a:solidFill>
                <a:latin typeface="Calibri"/>
                <a:ea typeface="ＭＳ Ｐゴシック"/>
              </a:rPr>
              <a:t>es</a:t>
            </a:r>
            <a:r>
              <a:rPr lang="en-US" sz="2400" b="1" strike="noStrike" dirty="0">
                <a:solidFill>
                  <a:srgbClr val="000000"/>
                </a:solidFill>
                <a:latin typeface="Calibri"/>
                <a:ea typeface="ＭＳ Ｐゴシック"/>
              </a:rPr>
              <a:t> que </a:t>
            </a:r>
            <a:r>
              <a:rPr lang="en-US" sz="2400" b="1" strike="noStrike" dirty="0" err="1">
                <a:solidFill>
                  <a:srgbClr val="000000"/>
                </a:solidFill>
                <a:latin typeface="Calibri"/>
                <a:ea typeface="ＭＳ Ｐゴシック"/>
              </a:rPr>
              <a:t>debe</a:t>
            </a:r>
            <a:r>
              <a:rPr lang="en-US" sz="2400" b="1" strike="noStrike" dirty="0">
                <a:solidFill>
                  <a:srgbClr val="000000"/>
                </a:solidFill>
                <a:latin typeface="Calibri"/>
                <a:ea typeface="ＭＳ Ｐゴシック"/>
              </a:rPr>
              <a:t> </a:t>
            </a:r>
            <a:r>
              <a:rPr lang="en-US" sz="2400" b="1" strike="noStrike" dirty="0" err="1">
                <a:solidFill>
                  <a:srgbClr val="000000"/>
                </a:solidFill>
                <a:latin typeface="Calibri"/>
                <a:ea typeface="ＭＳ Ｐゴシック"/>
              </a:rPr>
              <a:t>hacerlo</a:t>
            </a:r>
            <a:r>
              <a:rPr lang="en-US" sz="2400" strike="noStrike" dirty="0">
                <a:solidFill>
                  <a:srgbClr val="000000"/>
                </a:solidFill>
                <a:latin typeface="Calibri"/>
                <a:ea typeface="ＭＳ Ｐゴシック"/>
              </a:rPr>
              <a:t>.</a:t>
            </a:r>
            <a:endParaRPr dirty="0"/>
          </a:p>
        </p:txBody>
      </p:sp>
      <p:sp>
        <p:nvSpPr>
          <p:cNvPr id="191" name="TextShape 3"/>
          <p:cNvSpPr txBox="1"/>
          <p:nvPr/>
        </p:nvSpPr>
        <p:spPr>
          <a:xfrm>
            <a:off x="6553080" y="6356520"/>
            <a:ext cx="2133360" cy="364680"/>
          </a:xfrm>
          <a:prstGeom prst="rect">
            <a:avLst/>
          </a:prstGeom>
          <a:noFill/>
          <a:ln>
            <a:noFill/>
          </a:ln>
        </p:spPr>
        <p:txBody>
          <a:bodyPr anchor="ctr"/>
          <a:lstStyle/>
          <a:p>
            <a:pPr algn="r">
              <a:lnSpc>
                <a:spcPct val="100000"/>
              </a:lnSpc>
            </a:pPr>
            <a:fld id="{99ABF3E7-9CCB-4F07-9885-EFB7A6306C32}" type="slidenum">
              <a:rPr lang="es-BO" sz="1200" strike="noStrike">
                <a:solidFill>
                  <a:srgbClr val="8B8B8B"/>
                </a:solidFill>
                <a:latin typeface="Calibri"/>
              </a:rPr>
              <a:pPr algn="r">
                <a:lnSpc>
                  <a:spcPct val="100000"/>
                </a:lnSpc>
              </a:pPr>
              <a:t>24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188140" y="0"/>
            <a:ext cx="7292880" cy="1142640"/>
          </a:xfrm>
          <a:prstGeom prst="rect">
            <a:avLst/>
          </a:prstGeom>
          <a:noFill/>
          <a:ln>
            <a:noFill/>
          </a:ln>
        </p:spPr>
        <p:txBody>
          <a:bodyPr anchor="ctr"/>
          <a:lstStyle/>
          <a:p>
            <a:pPr>
              <a:lnSpc>
                <a:spcPct val="100000"/>
              </a:lnSpc>
            </a:pPr>
            <a:r>
              <a:rPr lang="en-US" sz="2400" b="1" strike="noStrike" dirty="0" err="1">
                <a:solidFill>
                  <a:srgbClr val="46424D"/>
                </a:solidFill>
                <a:latin typeface="Arial"/>
                <a:ea typeface="ＭＳ Ｐゴシック"/>
              </a:rPr>
              <a:t>Métodos</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agiles</a:t>
            </a:r>
            <a:r>
              <a:rPr lang="en-US" sz="2400" b="1" strike="noStrike" dirty="0">
                <a:solidFill>
                  <a:srgbClr val="46424D"/>
                </a:solidFill>
                <a:latin typeface="Arial"/>
                <a:ea typeface="ＭＳ Ｐゴシック"/>
              </a:rPr>
              <a:t> y </a:t>
            </a:r>
            <a:r>
              <a:rPr lang="en-US" sz="2400" b="1" strike="noStrike" dirty="0" err="1">
                <a:solidFill>
                  <a:srgbClr val="46424D"/>
                </a:solidFill>
                <a:latin typeface="Arial"/>
                <a:ea typeface="ＭＳ Ｐゴシック"/>
              </a:rPr>
              <a:t>requerimientos</a:t>
            </a:r>
            <a:endParaRPr dirty="0"/>
          </a:p>
        </p:txBody>
      </p:sp>
      <p:sp>
        <p:nvSpPr>
          <p:cNvPr id="194" name="TextShape 2"/>
          <p:cNvSpPr txBox="1"/>
          <p:nvPr/>
        </p:nvSpPr>
        <p:spPr>
          <a:xfrm>
            <a:off x="200391" y="1124744"/>
            <a:ext cx="8506800" cy="5184576"/>
          </a:xfrm>
          <a:prstGeom prst="rect">
            <a:avLst/>
          </a:prstGeom>
          <a:noFill/>
          <a:ln>
            <a:noFill/>
          </a:ln>
        </p:spPr>
        <p:txBody>
          <a:bodyPr lIns="90000" tIns="45000" rIns="90000" bIns="45000"/>
          <a:lstStyle/>
          <a:p>
            <a:pPr>
              <a:lnSpc>
                <a:spcPct val="100000"/>
              </a:lnSpc>
              <a:buFont typeface="Wingdings" charset="2"/>
              <a:buChar char=""/>
            </a:pPr>
            <a:r>
              <a:rPr lang="es-AR" sz="2400" strike="noStrike" dirty="0" smtClean="0">
                <a:solidFill>
                  <a:srgbClr val="46424D"/>
                </a:solidFill>
                <a:latin typeface="Arial"/>
                <a:ea typeface="ＭＳ Ｐゴシック"/>
              </a:rPr>
              <a:t>Muchos métodos ágiles argumentan que la producción de un documento de requisitos es una pérdida de tiempo que los requisitos cambian tan rápidamente. </a:t>
            </a:r>
          </a:p>
          <a:p>
            <a:pPr>
              <a:lnSpc>
                <a:spcPct val="100000"/>
              </a:lnSpc>
            </a:pPr>
            <a:endParaRPr lang="es-AR" dirty="0" smtClean="0"/>
          </a:p>
          <a:p>
            <a:pPr>
              <a:lnSpc>
                <a:spcPct val="100000"/>
              </a:lnSpc>
              <a:buFont typeface="Wingdings" charset="2"/>
              <a:buChar char=""/>
            </a:pPr>
            <a:r>
              <a:rPr lang="es-AR" sz="2400" strike="noStrike" dirty="0" smtClean="0">
                <a:solidFill>
                  <a:srgbClr val="46424D"/>
                </a:solidFill>
                <a:latin typeface="Arial"/>
                <a:ea typeface="ＭＳ Ｐゴシック"/>
              </a:rPr>
              <a:t>El documento es, por tanto, siempre actualizado. </a:t>
            </a:r>
          </a:p>
          <a:p>
            <a:pPr>
              <a:lnSpc>
                <a:spcPct val="100000"/>
              </a:lnSpc>
            </a:pPr>
            <a:endParaRPr lang="es-AR" dirty="0" smtClean="0"/>
          </a:p>
          <a:p>
            <a:pPr>
              <a:lnSpc>
                <a:spcPct val="100000"/>
              </a:lnSpc>
              <a:buFont typeface="Wingdings" charset="2"/>
              <a:buChar char=""/>
            </a:pPr>
            <a:r>
              <a:rPr lang="es-AR" sz="2400" strike="noStrike" dirty="0" smtClean="0">
                <a:solidFill>
                  <a:srgbClr val="46424D"/>
                </a:solidFill>
                <a:latin typeface="Arial"/>
                <a:ea typeface="ＭＳ Ｐゴシック"/>
              </a:rPr>
              <a:t>Métodos como XP utilizan requisitos expresados  como "historias de usuario”</a:t>
            </a:r>
          </a:p>
          <a:p>
            <a:pPr>
              <a:lnSpc>
                <a:spcPct val="100000"/>
              </a:lnSpc>
              <a:buFont typeface="Wingdings" charset="2"/>
              <a:buChar char=""/>
            </a:pPr>
            <a:endParaRPr lang="es-AR" dirty="0" smtClean="0"/>
          </a:p>
          <a:p>
            <a:pPr>
              <a:lnSpc>
                <a:spcPct val="100000"/>
              </a:lnSpc>
              <a:buFont typeface="Wingdings" charset="2"/>
              <a:buChar char=""/>
            </a:pPr>
            <a:r>
              <a:rPr lang="es-AR" sz="2400" strike="noStrike" dirty="0" smtClean="0">
                <a:solidFill>
                  <a:srgbClr val="46424D"/>
                </a:solidFill>
                <a:latin typeface="Arial"/>
                <a:ea typeface="ＭＳ Ｐゴシック"/>
              </a:rPr>
              <a:t>Esto es práctico para ciertos sistemas, pero problemático para los sistemas que requieren una gran cantidad de análisis previo a la entrega (por ejemplo, sistemas críticos) o sistemas desarrollados por varios equipos</a:t>
            </a:r>
            <a:r>
              <a:rPr lang="en-US" sz="2400" strike="noStrike" dirty="0" smtClean="0">
                <a:solidFill>
                  <a:srgbClr val="46424D"/>
                </a:solidFill>
                <a:latin typeface="Arial"/>
                <a:ea typeface="ＭＳ Ｐゴシック"/>
              </a:rPr>
              <a:t>.</a:t>
            </a:r>
            <a:endParaRPr dirty="0"/>
          </a:p>
        </p:txBody>
      </p:sp>
      <p:sp>
        <p:nvSpPr>
          <p:cNvPr id="195" name="TextShape 3"/>
          <p:cNvSpPr txBox="1"/>
          <p:nvPr/>
        </p:nvSpPr>
        <p:spPr>
          <a:xfrm>
            <a:off x="6553080" y="6356520"/>
            <a:ext cx="2133360" cy="364680"/>
          </a:xfrm>
          <a:prstGeom prst="rect">
            <a:avLst/>
          </a:prstGeom>
          <a:noFill/>
          <a:ln>
            <a:noFill/>
          </a:ln>
        </p:spPr>
        <p:txBody>
          <a:bodyPr anchor="ctr"/>
          <a:lstStyle/>
          <a:p>
            <a:pPr algn="r">
              <a:lnSpc>
                <a:spcPct val="100000"/>
              </a:lnSpc>
            </a:pPr>
            <a:fld id="{EDB13F59-2C6C-4681-8ABD-DC5BBAEFC0A2}" type="slidenum">
              <a:rPr lang="es-BO" sz="1200" strike="noStrike">
                <a:solidFill>
                  <a:srgbClr val="8B8B8B"/>
                </a:solidFill>
                <a:latin typeface="Calibri"/>
              </a:rPr>
              <a:pPr algn="r">
                <a:lnSpc>
                  <a:spcPct val="100000"/>
                </a:lnSpc>
              </a:pPr>
              <a:t>25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Los usuarios de un documento de requerimientos</a:t>
            </a:r>
            <a:endParaRPr/>
          </a:p>
        </p:txBody>
      </p:sp>
      <p:sp>
        <p:nvSpPr>
          <p:cNvPr id="198" name="TextShape 2"/>
          <p:cNvSpPr txBox="1"/>
          <p:nvPr/>
        </p:nvSpPr>
        <p:spPr>
          <a:xfrm>
            <a:off x="6553080" y="6356520"/>
            <a:ext cx="2133360" cy="364680"/>
          </a:xfrm>
          <a:prstGeom prst="rect">
            <a:avLst/>
          </a:prstGeom>
          <a:noFill/>
          <a:ln>
            <a:noFill/>
          </a:ln>
        </p:spPr>
        <p:txBody>
          <a:bodyPr anchor="ctr"/>
          <a:lstStyle/>
          <a:p>
            <a:pPr algn="r">
              <a:lnSpc>
                <a:spcPct val="100000"/>
              </a:lnSpc>
            </a:pPr>
            <a:fld id="{554C866D-3F48-4A25-813D-277828F1B450}" type="slidenum">
              <a:rPr lang="es-BO" sz="1200" strike="noStrike">
                <a:solidFill>
                  <a:srgbClr val="8B8B8B"/>
                </a:solidFill>
                <a:latin typeface="Calibri"/>
              </a:rPr>
              <a:pPr algn="r">
                <a:lnSpc>
                  <a:spcPct val="100000"/>
                </a:lnSpc>
              </a:pPr>
              <a:t>26</a:t>
            </a:fld>
            <a:endParaRPr/>
          </a:p>
        </p:txBody>
      </p:sp>
      <p:pic>
        <p:nvPicPr>
          <p:cNvPr id="199" name="Picture 2"/>
          <p:cNvPicPr/>
          <p:nvPr/>
        </p:nvPicPr>
        <p:blipFill>
          <a:blip r:embed="rId2" cstate="print"/>
          <a:stretch/>
        </p:blipFill>
        <p:spPr>
          <a:xfrm>
            <a:off x="2554200" y="1196752"/>
            <a:ext cx="4898120" cy="4913888"/>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dirty="0" err="1" smtClean="0">
                <a:solidFill>
                  <a:srgbClr val="46424D"/>
                </a:solidFill>
                <a:latin typeface="Arial"/>
                <a:ea typeface="ＭＳ Ｐゴシック"/>
              </a:rPr>
              <a:t>Documento</a:t>
            </a:r>
            <a:r>
              <a:rPr lang="en-US" sz="2400" b="1" dirty="0" smtClean="0">
                <a:solidFill>
                  <a:srgbClr val="46424D"/>
                </a:solidFill>
                <a:latin typeface="Arial"/>
                <a:ea typeface="ＭＳ Ｐゴシック"/>
              </a:rPr>
              <a:t> de </a:t>
            </a:r>
            <a:r>
              <a:rPr lang="en-US" sz="2400" b="1" dirty="0" err="1" smtClean="0">
                <a:solidFill>
                  <a:srgbClr val="46424D"/>
                </a:solidFill>
                <a:latin typeface="Arial"/>
                <a:ea typeface="ＭＳ Ｐゴシック"/>
              </a:rPr>
              <a:t>Requerimientos</a:t>
            </a:r>
            <a:endParaRPr dirty="0"/>
          </a:p>
        </p:txBody>
      </p:sp>
      <p:sp>
        <p:nvSpPr>
          <p:cNvPr id="202" name="TextShape 2"/>
          <p:cNvSpPr txBox="1"/>
          <p:nvPr/>
        </p:nvSpPr>
        <p:spPr>
          <a:xfrm>
            <a:off x="457200" y="1600200"/>
            <a:ext cx="8229240" cy="4525560"/>
          </a:xfrm>
          <a:prstGeom prst="rect">
            <a:avLst/>
          </a:prstGeom>
          <a:noFill/>
          <a:ln>
            <a:noFill/>
          </a:ln>
        </p:spPr>
        <p:txBody>
          <a:bodyPr lIns="90000" tIns="45000" rIns="90000" bIns="45000"/>
          <a:lstStyle/>
          <a:p>
            <a:pPr>
              <a:lnSpc>
                <a:spcPct val="100000"/>
              </a:lnSpc>
              <a:buFont typeface="Wingdings" charset="2"/>
              <a:buChar char=""/>
            </a:pPr>
            <a:r>
              <a:rPr lang="en-US" sz="2400" strike="noStrike" dirty="0">
                <a:solidFill>
                  <a:srgbClr val="46424D"/>
                </a:solidFill>
                <a:latin typeface="Arial"/>
                <a:ea typeface="ＭＳ Ｐゴシック"/>
              </a:rPr>
              <a:t>La </a:t>
            </a:r>
            <a:r>
              <a:rPr lang="en-US" sz="2400" strike="noStrike" dirty="0" err="1">
                <a:solidFill>
                  <a:srgbClr val="46424D"/>
                </a:solidFill>
                <a:latin typeface="Arial"/>
                <a:ea typeface="ＭＳ Ｐゴシック"/>
              </a:rPr>
              <a:t>información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contenida</a:t>
            </a:r>
            <a:r>
              <a:rPr lang="en-US" sz="2400" strike="noStrike" dirty="0">
                <a:solidFill>
                  <a:srgbClr val="46424D"/>
                </a:solidFill>
                <a:latin typeface="Arial"/>
                <a:ea typeface="ＭＳ Ｐゴシック"/>
              </a:rPr>
              <a:t> en </a:t>
            </a:r>
            <a:r>
              <a:rPr lang="en-US" sz="2400" strike="noStrike" dirty="0" smtClean="0">
                <a:solidFill>
                  <a:srgbClr val="46424D"/>
                </a:solidFill>
                <a:latin typeface="Arial"/>
                <a:ea typeface="ＭＳ Ｐゴシック"/>
              </a:rPr>
              <a:t>el </a:t>
            </a:r>
            <a:r>
              <a:rPr lang="en-US" sz="2400" dirty="0" err="1" smtClean="0">
                <a:solidFill>
                  <a:srgbClr val="46424D"/>
                </a:solidFill>
                <a:latin typeface="Arial"/>
                <a:ea typeface="ＭＳ Ｐゴシック"/>
              </a:rPr>
              <a:t>documento</a:t>
            </a:r>
            <a:r>
              <a:rPr lang="en-US" sz="2400" dirty="0" smtClean="0">
                <a:solidFill>
                  <a:srgbClr val="46424D"/>
                </a:solidFill>
                <a:latin typeface="Arial"/>
                <a:ea typeface="ＭＳ Ｐゴシック"/>
              </a:rPr>
              <a:t> de </a:t>
            </a:r>
            <a:r>
              <a:rPr lang="en-US" sz="2400" dirty="0" err="1" smtClean="0">
                <a:solidFill>
                  <a:srgbClr val="46424D"/>
                </a:solidFill>
                <a:latin typeface="Arial"/>
                <a:ea typeface="ＭＳ Ｐゴシック"/>
              </a:rPr>
              <a:t>requerimientos</a:t>
            </a:r>
            <a:r>
              <a:rPr lang="en-US" sz="2400" dirty="0" smtClean="0">
                <a:solidFill>
                  <a:srgbClr val="46424D"/>
                </a:solidFill>
                <a:latin typeface="Arial"/>
                <a:ea typeface="ＭＳ Ｐゴシック"/>
              </a:rPr>
              <a:t> </a:t>
            </a:r>
            <a:r>
              <a:rPr lang="en-US" sz="2400" strike="noStrike" dirty="0" err="1" smtClean="0">
                <a:solidFill>
                  <a:srgbClr val="46424D"/>
                </a:solidFill>
                <a:latin typeface="Arial"/>
                <a:ea typeface="ＭＳ Ｐゴシック"/>
              </a:rPr>
              <a:t>depende</a:t>
            </a:r>
            <a:r>
              <a:rPr lang="en-US" sz="2400" strike="noStrike" dirty="0" smtClean="0">
                <a:solidFill>
                  <a:srgbClr val="46424D"/>
                </a:solidFill>
                <a:latin typeface="Arial"/>
                <a:ea typeface="ＭＳ Ｐゴシック"/>
              </a:rPr>
              <a:t> </a:t>
            </a:r>
            <a:r>
              <a:rPr lang="en-US" sz="2400" strike="noStrike" dirty="0">
                <a:solidFill>
                  <a:srgbClr val="46424D"/>
                </a:solidFill>
                <a:latin typeface="Arial"/>
                <a:ea typeface="ＭＳ Ｐゴシック"/>
              </a:rPr>
              <a:t>del </a:t>
            </a:r>
            <a:r>
              <a:rPr lang="en-US" sz="2400" strike="noStrike" dirty="0" err="1">
                <a:solidFill>
                  <a:srgbClr val="46424D"/>
                </a:solidFill>
                <a:latin typeface="Arial"/>
                <a:ea typeface="ＭＳ Ｐゴシック"/>
              </a:rPr>
              <a:t>tipo</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sistema</a:t>
            </a:r>
            <a:r>
              <a:rPr lang="en-US" sz="2400" strike="noStrike" dirty="0">
                <a:solidFill>
                  <a:srgbClr val="46424D"/>
                </a:solidFill>
                <a:latin typeface="Arial"/>
                <a:ea typeface="ＭＳ Ｐゴシック"/>
              </a:rPr>
              <a:t> y el </a:t>
            </a:r>
            <a:r>
              <a:rPr lang="en-US" sz="2400" strike="noStrike" dirty="0" err="1">
                <a:solidFill>
                  <a:srgbClr val="46424D"/>
                </a:solidFill>
                <a:latin typeface="Arial"/>
                <a:ea typeface="ＭＳ Ｐゴシック"/>
              </a:rPr>
              <a:t>enfoque</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desarrollo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utilizado</a:t>
            </a:r>
            <a:r>
              <a:rPr lang="en-US" sz="2400" strike="noStrike" dirty="0" smtClean="0">
                <a:solidFill>
                  <a:srgbClr val="46424D"/>
                </a:solidFill>
                <a:latin typeface="Arial"/>
                <a:ea typeface="ＭＳ Ｐゴシック"/>
              </a:rPr>
              <a:t>.</a:t>
            </a:r>
          </a:p>
          <a:p>
            <a:pPr>
              <a:lnSpc>
                <a:spcPct val="100000"/>
              </a:lnSpc>
            </a:pPr>
            <a:endParaRPr dirty="0"/>
          </a:p>
          <a:p>
            <a:pPr>
              <a:lnSpc>
                <a:spcPct val="100000"/>
              </a:lnSpc>
              <a:buFont typeface="Wingdings" charset="2"/>
              <a:buChar char=""/>
            </a:pPr>
            <a:r>
              <a:rPr lang="en-US" sz="2400" strike="noStrike" dirty="0">
                <a:solidFill>
                  <a:srgbClr val="46424D"/>
                </a:solidFill>
                <a:latin typeface="Arial"/>
                <a:ea typeface="ＭＳ Ｐゴシック"/>
              </a:rPr>
              <a:t>Los </a:t>
            </a:r>
            <a:r>
              <a:rPr lang="en-US" sz="2400" strike="noStrike" dirty="0" err="1">
                <a:solidFill>
                  <a:srgbClr val="46424D"/>
                </a:solidFill>
                <a:latin typeface="Arial"/>
                <a:ea typeface="ＭＳ Ｐゴシック"/>
              </a:rPr>
              <a:t>sistemas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desarrollados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por</a:t>
            </a:r>
            <a:r>
              <a:rPr lang="en-US" sz="2400" strike="noStrike" dirty="0">
                <a:solidFill>
                  <a:srgbClr val="46424D"/>
                </a:solidFill>
                <a:latin typeface="Arial"/>
                <a:ea typeface="ＭＳ Ｐゴシック"/>
              </a:rPr>
              <a:t> </a:t>
            </a:r>
            <a:r>
              <a:rPr lang="en-US" sz="2400" strike="noStrike" dirty="0" err="1" smtClean="0">
                <a:solidFill>
                  <a:srgbClr val="46424D"/>
                </a:solidFill>
                <a:latin typeface="Arial"/>
                <a:ea typeface="ＭＳ Ｐゴシック"/>
              </a:rPr>
              <a:t>incrementos</a:t>
            </a:r>
            <a:r>
              <a:rPr lang="en-US" sz="2400" strike="noStrike" dirty="0" smtClean="0">
                <a:solidFill>
                  <a:srgbClr val="46424D"/>
                </a:solidFill>
                <a:latin typeface="Arial"/>
                <a:ea typeface="ＭＳ Ｐゴシック"/>
              </a:rPr>
              <a:t>, </a:t>
            </a:r>
            <a:r>
              <a:rPr lang="en-US" sz="2400" strike="noStrike" dirty="0" err="1">
                <a:solidFill>
                  <a:srgbClr val="46424D"/>
                </a:solidFill>
                <a:latin typeface="Arial"/>
                <a:ea typeface="ＭＳ Ｐゴシック"/>
              </a:rPr>
              <a:t>por</a:t>
            </a:r>
            <a:r>
              <a:rPr lang="en-US" sz="2400" strike="noStrike" dirty="0">
                <a:solidFill>
                  <a:srgbClr val="46424D"/>
                </a:solidFill>
                <a:latin typeface="Arial"/>
                <a:ea typeface="ＭＳ Ｐゴシック"/>
              </a:rPr>
              <a:t> lo general, </a:t>
            </a:r>
            <a:r>
              <a:rPr lang="en-US" sz="2400" strike="noStrike" dirty="0" err="1">
                <a:solidFill>
                  <a:srgbClr val="46424D"/>
                </a:solidFill>
                <a:latin typeface="Arial"/>
                <a:ea typeface="ＭＳ Ｐゴシック"/>
              </a:rPr>
              <a:t>tienen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menos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detalle</a:t>
            </a:r>
            <a:r>
              <a:rPr lang="en-US" sz="2400" strike="noStrike" dirty="0">
                <a:solidFill>
                  <a:srgbClr val="46424D"/>
                </a:solidFill>
                <a:latin typeface="Arial"/>
                <a:ea typeface="ＭＳ Ｐゴシック"/>
              </a:rPr>
              <a:t> en el </a:t>
            </a:r>
            <a:r>
              <a:rPr lang="en-US" sz="2400" strike="noStrike" dirty="0" err="1">
                <a:solidFill>
                  <a:srgbClr val="46424D"/>
                </a:solidFill>
                <a:latin typeface="Arial"/>
                <a:ea typeface="ＭＳ Ｐゴシック"/>
              </a:rPr>
              <a:t>documento</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requerimientos</a:t>
            </a:r>
            <a:r>
              <a:rPr lang="en-US" sz="2400" strike="noStrike" dirty="0" smtClean="0">
                <a:solidFill>
                  <a:srgbClr val="46424D"/>
                </a:solidFill>
                <a:latin typeface="Arial"/>
                <a:ea typeface="ＭＳ Ｐゴシック"/>
              </a:rPr>
              <a:t>.</a:t>
            </a:r>
          </a:p>
          <a:p>
            <a:pPr>
              <a:lnSpc>
                <a:spcPct val="100000"/>
              </a:lnSpc>
            </a:pPr>
            <a:endParaRPr dirty="0"/>
          </a:p>
          <a:p>
            <a:pPr>
              <a:lnSpc>
                <a:spcPct val="100000"/>
              </a:lnSpc>
              <a:buFont typeface="Wingdings" charset="2"/>
              <a:buChar char=""/>
            </a:pPr>
            <a:r>
              <a:rPr lang="en-US" sz="2400" strike="noStrike" dirty="0" smtClean="0">
                <a:solidFill>
                  <a:srgbClr val="46424D"/>
                </a:solidFill>
                <a:latin typeface="Arial"/>
                <a:ea typeface="ＭＳ Ｐゴシック"/>
              </a:rPr>
              <a:t>Las </a:t>
            </a:r>
            <a:r>
              <a:rPr lang="en-US" sz="2400" strike="noStrike" dirty="0" err="1" smtClean="0">
                <a:solidFill>
                  <a:srgbClr val="46424D"/>
                </a:solidFill>
                <a:latin typeface="Arial"/>
                <a:ea typeface="ＭＳ Ｐゴシック"/>
              </a:rPr>
              <a:t>Normas</a:t>
            </a:r>
            <a:r>
              <a:rPr lang="en-US" sz="2400" strike="noStrike" dirty="0" smtClean="0">
                <a:solidFill>
                  <a:srgbClr val="46424D"/>
                </a:solidFill>
                <a:latin typeface="Arial"/>
                <a:ea typeface="ＭＳ Ｐゴシック"/>
              </a:rPr>
              <a:t> para </a:t>
            </a:r>
            <a:r>
              <a:rPr lang="en-US" sz="2400" strike="noStrike" dirty="0" err="1" smtClean="0">
                <a:solidFill>
                  <a:srgbClr val="46424D"/>
                </a:solidFill>
                <a:latin typeface="Arial"/>
                <a:ea typeface="ＭＳ Ｐゴシック"/>
              </a:rPr>
              <a:t>documentos</a:t>
            </a:r>
            <a:r>
              <a:rPr lang="en-US" sz="2400" strike="noStrike" dirty="0" smtClean="0">
                <a:solidFill>
                  <a:srgbClr val="46424D"/>
                </a:solidFill>
                <a:latin typeface="Arial"/>
                <a:ea typeface="ＭＳ Ｐゴシック"/>
              </a:rPr>
              <a:t> </a:t>
            </a:r>
            <a:r>
              <a:rPr lang="en-US" sz="2400" strike="noStrike" dirty="0">
                <a:solidFill>
                  <a:srgbClr val="46424D"/>
                </a:solidFill>
                <a:latin typeface="Arial"/>
                <a:ea typeface="ＭＳ Ｐゴシック"/>
              </a:rPr>
              <a:t>de </a:t>
            </a: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a:t>
            </a:r>
            <a:r>
              <a:rPr lang="en-US" sz="2400" strike="noStrike" dirty="0" err="1" smtClean="0">
                <a:solidFill>
                  <a:srgbClr val="46424D"/>
                </a:solidFill>
                <a:latin typeface="Arial"/>
                <a:ea typeface="ＭＳ Ｐゴシック"/>
              </a:rPr>
              <a:t>estan</a:t>
            </a:r>
            <a:r>
              <a:rPr lang="en-US" sz="2400" strike="noStrike" dirty="0" smtClean="0">
                <a:solidFill>
                  <a:srgbClr val="46424D"/>
                </a:solidFill>
                <a:latin typeface="Arial"/>
                <a:ea typeface="ＭＳ Ｐゴシック"/>
              </a:rPr>
              <a:t> </a:t>
            </a:r>
            <a:r>
              <a:rPr lang="en-US" sz="2400" strike="noStrike" dirty="0" err="1" smtClean="0">
                <a:solidFill>
                  <a:srgbClr val="46424D"/>
                </a:solidFill>
                <a:latin typeface="Arial"/>
                <a:ea typeface="ＭＳ Ｐゴシック"/>
              </a:rPr>
              <a:t>especificadas</a:t>
            </a:r>
            <a:r>
              <a:rPr lang="en-US" sz="2400" strike="noStrike" dirty="0" smtClean="0">
                <a:solidFill>
                  <a:srgbClr val="46424D"/>
                </a:solidFill>
                <a:latin typeface="Arial"/>
                <a:ea typeface="ＭＳ Ｐゴシック"/>
              </a:rPr>
              <a:t> </a:t>
            </a:r>
            <a:r>
              <a:rPr lang="en-US" sz="2400" strike="noStrike" dirty="0" err="1" smtClean="0">
                <a:solidFill>
                  <a:srgbClr val="46424D"/>
                </a:solidFill>
                <a:latin typeface="Arial"/>
                <a:ea typeface="ＭＳ Ｐゴシック"/>
              </a:rPr>
              <a:t>por</a:t>
            </a:r>
            <a:r>
              <a:rPr lang="en-US" sz="2400" strike="noStrike" dirty="0" smtClean="0">
                <a:solidFill>
                  <a:srgbClr val="46424D"/>
                </a:solidFill>
                <a:latin typeface="Arial"/>
                <a:ea typeface="ＭＳ Ｐゴシック"/>
              </a:rPr>
              <a:t> el  </a:t>
            </a:r>
            <a:r>
              <a:rPr lang="en-US" sz="2400" dirty="0" err="1" smtClean="0">
                <a:solidFill>
                  <a:srgbClr val="46424D"/>
                </a:solidFill>
                <a:latin typeface="Arial"/>
                <a:ea typeface="ＭＳ Ｐゴシック"/>
              </a:rPr>
              <a:t>estándar</a:t>
            </a:r>
            <a:r>
              <a:rPr lang="en-US" sz="2400" dirty="0" smtClean="0">
                <a:solidFill>
                  <a:srgbClr val="46424D"/>
                </a:solidFill>
                <a:latin typeface="Arial"/>
                <a:ea typeface="ＭＳ Ｐゴシック"/>
              </a:rPr>
              <a:t> IEEE. </a:t>
            </a:r>
            <a:r>
              <a:rPr lang="en-US" sz="2400" strike="noStrike" dirty="0">
                <a:solidFill>
                  <a:srgbClr val="46424D"/>
                </a:solidFill>
                <a:latin typeface="Arial"/>
                <a:ea typeface="ＭＳ Ｐゴシック"/>
              </a:rPr>
              <a:t>En </a:t>
            </a:r>
            <a:r>
              <a:rPr lang="en-US" sz="2400" strike="noStrike" dirty="0" err="1">
                <a:solidFill>
                  <a:srgbClr val="46424D"/>
                </a:solidFill>
                <a:latin typeface="Arial"/>
                <a:ea typeface="ＭＳ Ｐゴシック"/>
              </a:rPr>
              <a:t>su</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mayoría</a:t>
            </a:r>
            <a:r>
              <a:rPr lang="en-US" sz="2400" strike="noStrike" dirty="0">
                <a:solidFill>
                  <a:srgbClr val="46424D"/>
                </a:solidFill>
                <a:latin typeface="Arial"/>
                <a:ea typeface="ＭＳ Ｐゴシック"/>
              </a:rPr>
              <a:t> son </a:t>
            </a:r>
            <a:r>
              <a:rPr lang="en-US" sz="2400" strike="noStrike" dirty="0" err="1">
                <a:solidFill>
                  <a:srgbClr val="46424D"/>
                </a:solidFill>
                <a:latin typeface="Arial"/>
                <a:ea typeface="ＭＳ Ｐゴシック"/>
              </a:rPr>
              <a:t>aplicables</a:t>
            </a:r>
            <a:r>
              <a:rPr lang="en-US" sz="2400" strike="noStrike" dirty="0">
                <a:solidFill>
                  <a:srgbClr val="46424D"/>
                </a:solidFill>
                <a:latin typeface="Arial"/>
                <a:ea typeface="ＭＳ Ｐゴシック"/>
              </a:rPr>
              <a:t> a los </a:t>
            </a:r>
            <a:r>
              <a:rPr lang="en-US" sz="2400" strike="noStrike" dirty="0" err="1">
                <a:solidFill>
                  <a:srgbClr val="46424D"/>
                </a:solidFill>
                <a:latin typeface="Arial"/>
                <a:ea typeface="ＭＳ Ｐゴシック"/>
              </a:rPr>
              <a:t>requisitos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para</a:t>
            </a:r>
            <a:r>
              <a:rPr lang="en-US" sz="2400" strike="noStrike" dirty="0">
                <a:solidFill>
                  <a:srgbClr val="46424D"/>
                </a:solidFill>
                <a:latin typeface="Arial"/>
                <a:ea typeface="ＭＳ Ｐゴシック"/>
              </a:rPr>
              <a:t> los </a:t>
            </a:r>
            <a:r>
              <a:rPr lang="en-US" sz="2400" strike="noStrike" dirty="0" err="1">
                <a:solidFill>
                  <a:srgbClr val="46424D"/>
                </a:solidFill>
                <a:latin typeface="Arial"/>
                <a:ea typeface="ＭＳ Ｐゴシック"/>
              </a:rPr>
              <a:t>grandes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proyectos</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ingeniería</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sistemas</a:t>
            </a:r>
            <a:r>
              <a:rPr lang="en-US" sz="2400" strike="noStrike" dirty="0">
                <a:solidFill>
                  <a:srgbClr val="46424D"/>
                </a:solidFill>
                <a:latin typeface="Arial"/>
                <a:ea typeface="ＭＳ Ｐゴシック"/>
              </a:rPr>
              <a:t>.</a:t>
            </a:r>
            <a:endParaRPr dirty="0"/>
          </a:p>
        </p:txBody>
      </p:sp>
      <p:sp>
        <p:nvSpPr>
          <p:cNvPr id="203" name="TextShape 3"/>
          <p:cNvSpPr txBox="1"/>
          <p:nvPr/>
        </p:nvSpPr>
        <p:spPr>
          <a:xfrm>
            <a:off x="6553080" y="6356520"/>
            <a:ext cx="2133360" cy="364680"/>
          </a:xfrm>
          <a:prstGeom prst="rect">
            <a:avLst/>
          </a:prstGeom>
          <a:noFill/>
          <a:ln>
            <a:noFill/>
          </a:ln>
        </p:spPr>
        <p:txBody>
          <a:bodyPr anchor="ctr"/>
          <a:lstStyle/>
          <a:p>
            <a:pPr algn="r">
              <a:lnSpc>
                <a:spcPct val="100000"/>
              </a:lnSpc>
            </a:pPr>
            <a:fld id="{69415FDE-325A-42B0-A65A-57AB0D51EE90}" type="slidenum">
              <a:rPr lang="es-BO" sz="1200" strike="noStrike">
                <a:solidFill>
                  <a:srgbClr val="8B8B8B"/>
                </a:solidFill>
                <a:latin typeface="Calibri"/>
              </a:rPr>
              <a:pPr algn="r">
                <a:lnSpc>
                  <a:spcPct val="100000"/>
                </a:lnSpc>
              </a:pPr>
              <a:t>27</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0" y="0"/>
            <a:ext cx="8967960" cy="1088640"/>
          </a:xfrm>
          <a:prstGeom prst="rect">
            <a:avLst/>
          </a:prstGeom>
          <a:noFill/>
          <a:ln>
            <a:noFill/>
          </a:ln>
        </p:spPr>
        <p:txBody>
          <a:bodyPr anchor="ctr"/>
          <a:lstStyle/>
          <a:p>
            <a:pPr>
              <a:lnSpc>
                <a:spcPct val="100000"/>
              </a:lnSpc>
            </a:pPr>
            <a:r>
              <a:rPr lang="en-US" sz="2400" b="1" strike="noStrike" dirty="0">
                <a:solidFill>
                  <a:srgbClr val="46424D"/>
                </a:solidFill>
                <a:latin typeface="Arial"/>
                <a:ea typeface="ＭＳ Ｐゴシック"/>
              </a:rPr>
              <a:t>La </a:t>
            </a:r>
            <a:r>
              <a:rPr lang="en-US" sz="2400" b="1" strike="noStrike" dirty="0" err="1">
                <a:solidFill>
                  <a:srgbClr val="46424D"/>
                </a:solidFill>
                <a:latin typeface="Arial"/>
                <a:ea typeface="ＭＳ Ｐゴシック"/>
              </a:rPr>
              <a:t>estructura</a:t>
            </a:r>
            <a:r>
              <a:rPr lang="en-US" sz="2400" b="1" strike="noStrike" dirty="0">
                <a:solidFill>
                  <a:srgbClr val="46424D"/>
                </a:solidFill>
                <a:latin typeface="Arial"/>
                <a:ea typeface="ＭＳ Ｐゴシック"/>
              </a:rPr>
              <a:t> de un </a:t>
            </a:r>
            <a:r>
              <a:rPr lang="en-US" sz="2400" b="1" strike="noStrike" dirty="0" err="1">
                <a:solidFill>
                  <a:srgbClr val="46424D"/>
                </a:solidFill>
                <a:latin typeface="Arial"/>
                <a:ea typeface="ＭＳ Ｐゴシック"/>
              </a:rPr>
              <a:t>documento</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requerimientos</a:t>
            </a:r>
            <a:endParaRPr dirty="0"/>
          </a:p>
        </p:txBody>
      </p:sp>
      <p:graphicFrame>
        <p:nvGraphicFramePr>
          <p:cNvPr id="206" name="Table 2"/>
          <p:cNvGraphicFramePr/>
          <p:nvPr>
            <p:extLst>
              <p:ext uri="{D42A27DB-BD31-4B8C-83A1-F6EECF244321}">
                <p14:modId xmlns:p14="http://schemas.microsoft.com/office/powerpoint/2010/main" val="1489156632"/>
              </p:ext>
            </p:extLst>
          </p:nvPr>
        </p:nvGraphicFramePr>
        <p:xfrm>
          <a:off x="237240" y="1088641"/>
          <a:ext cx="8655120" cy="5450220"/>
        </p:xfrm>
        <a:graphic>
          <a:graphicData uri="http://schemas.openxmlformats.org/drawingml/2006/table">
            <a:tbl>
              <a:tblPr/>
              <a:tblGrid>
                <a:gridCol w="2080440">
                  <a:extLst>
                    <a:ext uri="{9D8B030D-6E8A-4147-A177-3AD203B41FA5}">
                      <a16:colId xmlns:a16="http://schemas.microsoft.com/office/drawing/2014/main" val="20000"/>
                    </a:ext>
                  </a:extLst>
                </a:gridCol>
                <a:gridCol w="6574680">
                  <a:extLst>
                    <a:ext uri="{9D8B030D-6E8A-4147-A177-3AD203B41FA5}">
                      <a16:colId xmlns:a16="http://schemas.microsoft.com/office/drawing/2014/main" val="20001"/>
                    </a:ext>
                  </a:extLst>
                </a:gridCol>
              </a:tblGrid>
              <a:tr h="426567">
                <a:tc>
                  <a:txBody>
                    <a:bodyPr/>
                    <a:lstStyle/>
                    <a:p>
                      <a:pPr algn="just">
                        <a:lnSpc>
                          <a:spcPct val="100000"/>
                        </a:lnSpc>
                      </a:pPr>
                      <a:r>
                        <a:rPr lang="es-BO" sz="1400" b="1" strike="noStrike" dirty="0">
                          <a:solidFill>
                            <a:srgbClr val="000000"/>
                          </a:solidFill>
                          <a:latin typeface="Arial"/>
                          <a:ea typeface="Times New Roman"/>
                        </a:rPr>
                        <a:t>Capitulo</a:t>
                      </a:r>
                      <a:endParaRPr dirty="0"/>
                    </a:p>
                  </a:txBody>
                  <a:tcPr/>
                </a:tc>
                <a:tc>
                  <a:txBody>
                    <a:bodyPr/>
                    <a:lstStyle/>
                    <a:p>
                      <a:pPr algn="just">
                        <a:lnSpc>
                          <a:spcPct val="100000"/>
                        </a:lnSpc>
                      </a:pPr>
                      <a:r>
                        <a:rPr lang="es-BO" sz="1400" b="1" strike="noStrike" dirty="0" err="1">
                          <a:solidFill>
                            <a:srgbClr val="000000"/>
                          </a:solidFill>
                          <a:latin typeface="Arial"/>
                          <a:ea typeface="Times New Roman"/>
                        </a:rPr>
                        <a:t>Descripcion</a:t>
                      </a:r>
                      <a:endParaRPr dirty="0"/>
                    </a:p>
                  </a:txBody>
                  <a:tcPr/>
                </a:tc>
                <a:extLst>
                  <a:ext uri="{0D108BD9-81ED-4DB2-BD59-A6C34878D82A}">
                    <a16:rowId xmlns:a16="http://schemas.microsoft.com/office/drawing/2014/main" val="10000"/>
                  </a:ext>
                </a:extLst>
              </a:tr>
              <a:tr h="814647">
                <a:tc>
                  <a:txBody>
                    <a:bodyPr/>
                    <a:lstStyle/>
                    <a:p>
                      <a:pPr algn="just">
                        <a:lnSpc>
                          <a:spcPct val="100000"/>
                        </a:lnSpc>
                      </a:pPr>
                      <a:r>
                        <a:rPr lang="es-BO" sz="1400" strike="noStrike">
                          <a:solidFill>
                            <a:srgbClr val="000000"/>
                          </a:solidFill>
                          <a:latin typeface="Arial"/>
                          <a:ea typeface="Times New Roman"/>
                        </a:rPr>
                        <a:t>Prefacio</a:t>
                      </a:r>
                      <a:endParaRPr/>
                    </a:p>
                  </a:txBody>
                  <a:tcPr/>
                </a:tc>
                <a:tc>
                  <a:txBody>
                    <a:bodyPr/>
                    <a:lstStyle/>
                    <a:p>
                      <a:pPr algn="just">
                        <a:lnSpc>
                          <a:spcPct val="100000"/>
                        </a:lnSpc>
                      </a:pPr>
                      <a:r>
                        <a:rPr lang="es-BO" sz="1400" strike="noStrike">
                          <a:solidFill>
                            <a:srgbClr val="000000"/>
                          </a:solidFill>
                          <a:latin typeface="Arial"/>
                          <a:ea typeface="Times New Roman"/>
                        </a:rPr>
                        <a:t>Esto debe definir el número de lectores se espera del documento y describir su historial de versiones, incluyendo una justificación para la creación de una nueva versión y un resumen de los cambios realizados en cada versión.</a:t>
                      </a:r>
                      <a:endParaRPr/>
                    </a:p>
                  </a:txBody>
                  <a:tcPr/>
                </a:tc>
                <a:extLst>
                  <a:ext uri="{0D108BD9-81ED-4DB2-BD59-A6C34878D82A}">
                    <a16:rowId xmlns:a16="http://schemas.microsoft.com/office/drawing/2014/main" val="10001"/>
                  </a:ext>
                </a:extLst>
              </a:tr>
              <a:tr h="1289857">
                <a:tc>
                  <a:txBody>
                    <a:bodyPr/>
                    <a:lstStyle/>
                    <a:p>
                      <a:pPr algn="just">
                        <a:lnSpc>
                          <a:spcPct val="100000"/>
                        </a:lnSpc>
                      </a:pPr>
                      <a:r>
                        <a:rPr lang="es-BO" sz="1400" strike="noStrike">
                          <a:solidFill>
                            <a:srgbClr val="000000"/>
                          </a:solidFill>
                          <a:latin typeface="Arial"/>
                          <a:ea typeface="Times New Roman"/>
                        </a:rPr>
                        <a:t>Introducción</a:t>
                      </a:r>
                      <a:endParaRPr/>
                    </a:p>
                  </a:txBody>
                  <a:tcPr/>
                </a:tc>
                <a:tc>
                  <a:txBody>
                    <a:bodyPr/>
                    <a:lstStyle/>
                    <a:p>
                      <a:pPr algn="just">
                        <a:lnSpc>
                          <a:spcPct val="100000"/>
                        </a:lnSpc>
                      </a:pPr>
                      <a:r>
                        <a:rPr lang="es-BO" sz="1400" strike="noStrike">
                          <a:solidFill>
                            <a:srgbClr val="000000"/>
                          </a:solidFill>
                          <a:latin typeface="Arial"/>
                          <a:ea typeface="Times New Roman"/>
                        </a:rPr>
                        <a:t>Esto debería describir la necesidad de que el sistema. Debe describir brevemente las funciones del sistema y explicar cómo va a funcionar con otros sistemas. También debe describir cómo el sistema se ajusta a los objetivos generales de la empresa o estratégicos de la organización puesta en marcha del software.</a:t>
                      </a:r>
                      <a:endParaRPr/>
                    </a:p>
                  </a:txBody>
                  <a:tcPr/>
                </a:tc>
                <a:extLst>
                  <a:ext uri="{0D108BD9-81ED-4DB2-BD59-A6C34878D82A}">
                    <a16:rowId xmlns:a16="http://schemas.microsoft.com/office/drawing/2014/main" val="10002"/>
                  </a:ext>
                </a:extLst>
              </a:tr>
              <a:tr h="577041">
                <a:tc>
                  <a:txBody>
                    <a:bodyPr/>
                    <a:lstStyle/>
                    <a:p>
                      <a:pPr algn="just">
                        <a:lnSpc>
                          <a:spcPct val="100000"/>
                        </a:lnSpc>
                      </a:pPr>
                      <a:r>
                        <a:rPr lang="es-BO" sz="1400" strike="noStrike">
                          <a:solidFill>
                            <a:srgbClr val="000000"/>
                          </a:solidFill>
                          <a:latin typeface="Arial"/>
                          <a:ea typeface="Times New Roman"/>
                        </a:rPr>
                        <a:t>Glosario</a:t>
                      </a:r>
                      <a:endParaRPr/>
                    </a:p>
                  </a:txBody>
                  <a:tcPr/>
                </a:tc>
                <a:tc>
                  <a:txBody>
                    <a:bodyPr/>
                    <a:lstStyle/>
                    <a:p>
                      <a:pPr algn="just">
                        <a:lnSpc>
                          <a:spcPct val="100000"/>
                        </a:lnSpc>
                      </a:pPr>
                      <a:r>
                        <a:rPr lang="es-BO" sz="1400" strike="noStrike">
                          <a:solidFill>
                            <a:srgbClr val="000000"/>
                          </a:solidFill>
                          <a:latin typeface="Arial"/>
                          <a:ea typeface="Times New Roman"/>
                        </a:rPr>
                        <a:t>Esto debería definir los términos técnicos utilizados en el documento. No debería hacer suposiciones acerca de la experiencia o los conocimientos del lector.</a:t>
                      </a:r>
                      <a:endParaRPr/>
                    </a:p>
                  </a:txBody>
                  <a:tcPr/>
                </a:tc>
                <a:extLst>
                  <a:ext uri="{0D108BD9-81ED-4DB2-BD59-A6C34878D82A}">
                    <a16:rowId xmlns:a16="http://schemas.microsoft.com/office/drawing/2014/main" val="10003"/>
                  </a:ext>
                </a:extLst>
              </a:tr>
              <a:tr h="1289857">
                <a:tc>
                  <a:txBody>
                    <a:bodyPr/>
                    <a:lstStyle/>
                    <a:p>
                      <a:pPr algn="just">
                        <a:lnSpc>
                          <a:spcPct val="100000"/>
                        </a:lnSpc>
                      </a:pPr>
                      <a:r>
                        <a:rPr lang="es-BO" sz="1400" strike="noStrike">
                          <a:solidFill>
                            <a:srgbClr val="000000"/>
                          </a:solidFill>
                          <a:latin typeface="Arial"/>
                          <a:ea typeface="Times New Roman"/>
                        </a:rPr>
                        <a:t>Definición de requerimientos de usuario</a:t>
                      </a:r>
                      <a:endParaRPr/>
                    </a:p>
                  </a:txBody>
                  <a:tcPr/>
                </a:tc>
                <a:tc>
                  <a:txBody>
                    <a:bodyPr/>
                    <a:lstStyle/>
                    <a:p>
                      <a:pPr algn="just">
                        <a:lnSpc>
                          <a:spcPct val="100000"/>
                        </a:lnSpc>
                      </a:pPr>
                      <a:r>
                        <a:rPr lang="es-BO" sz="1400" strike="noStrike">
                          <a:solidFill>
                            <a:srgbClr val="000000"/>
                          </a:solidFill>
                          <a:latin typeface="Arial"/>
                          <a:ea typeface="Times New Roman"/>
                        </a:rPr>
                        <a:t>Aquí, usted describe los servicios proporcionados por el usuario. Los requisitos del sistema no funcionales también deben ser descritos en esta sección. Esta descripción puede usar el lenguaje natural, diagramas u otras anotaciones que sean comprensibles para los clientes. Las normas de productos y de procesos que deben seguirse deben especificarse.</a:t>
                      </a:r>
                      <a:endParaRPr/>
                    </a:p>
                  </a:txBody>
                  <a:tcPr/>
                </a:tc>
                <a:extLst>
                  <a:ext uri="{0D108BD9-81ED-4DB2-BD59-A6C34878D82A}">
                    <a16:rowId xmlns:a16="http://schemas.microsoft.com/office/drawing/2014/main" val="10004"/>
                  </a:ext>
                </a:extLst>
              </a:tr>
              <a:tr h="1052251">
                <a:tc>
                  <a:txBody>
                    <a:bodyPr/>
                    <a:lstStyle/>
                    <a:p>
                      <a:pPr algn="just">
                        <a:lnSpc>
                          <a:spcPct val="100000"/>
                        </a:lnSpc>
                      </a:pPr>
                      <a:r>
                        <a:rPr lang="es-BO" sz="1400" strike="noStrike">
                          <a:solidFill>
                            <a:srgbClr val="000000"/>
                          </a:solidFill>
                          <a:latin typeface="Arial"/>
                          <a:ea typeface="Times New Roman"/>
                        </a:rPr>
                        <a:t>Arquitectura del sistema</a:t>
                      </a:r>
                      <a:endParaRPr/>
                    </a:p>
                  </a:txBody>
                  <a:tcPr/>
                </a:tc>
                <a:tc>
                  <a:txBody>
                    <a:bodyPr/>
                    <a:lstStyle/>
                    <a:p>
                      <a:pPr algn="just">
                        <a:lnSpc>
                          <a:spcPct val="100000"/>
                        </a:lnSpc>
                      </a:pPr>
                      <a:r>
                        <a:rPr lang="es-BO" sz="1400" strike="noStrike" dirty="0">
                          <a:solidFill>
                            <a:srgbClr val="000000"/>
                          </a:solidFill>
                          <a:latin typeface="Arial"/>
                          <a:ea typeface="Times New Roman"/>
                        </a:rPr>
                        <a:t>Este capítulo debe presentar una descripción de alto nivel de la arquitectura del sistema previsto, que muestra la distribución de funciones a través de los módulos del sistema. Los componentes arquitectónicos que se reutilizan deben destacarse.</a:t>
                      </a:r>
                      <a:endParaRPr dirty="0"/>
                    </a:p>
                  </a:txBody>
                  <a:tcPr/>
                </a:tc>
                <a:extLst>
                  <a:ext uri="{0D108BD9-81ED-4DB2-BD59-A6C34878D82A}">
                    <a16:rowId xmlns:a16="http://schemas.microsoft.com/office/drawing/2014/main" val="10005"/>
                  </a:ext>
                </a:extLst>
              </a:tr>
            </a:tbl>
          </a:graphicData>
        </a:graphic>
      </p:graphicFrame>
      <p:sp>
        <p:nvSpPr>
          <p:cNvPr id="207" name="TextShape 3"/>
          <p:cNvSpPr txBox="1"/>
          <p:nvPr/>
        </p:nvSpPr>
        <p:spPr>
          <a:xfrm>
            <a:off x="6553080" y="6356520"/>
            <a:ext cx="2133360" cy="364680"/>
          </a:xfrm>
          <a:prstGeom prst="rect">
            <a:avLst/>
          </a:prstGeom>
          <a:noFill/>
          <a:ln>
            <a:noFill/>
          </a:ln>
        </p:spPr>
        <p:txBody>
          <a:bodyPr anchor="ctr"/>
          <a:lstStyle/>
          <a:p>
            <a:pPr algn="r">
              <a:lnSpc>
                <a:spcPct val="100000"/>
              </a:lnSpc>
            </a:pPr>
            <a:fld id="{A1D7BCEB-D553-4A19-849D-A6B2C8491121}" type="slidenum">
              <a:rPr lang="es-BO" sz="1200" strike="noStrike">
                <a:solidFill>
                  <a:srgbClr val="8B8B8B"/>
                </a:solidFill>
                <a:latin typeface="Calibri"/>
              </a:rPr>
              <a:pPr algn="r">
                <a:lnSpc>
                  <a:spcPct val="100000"/>
                </a:lnSpc>
              </a:pPr>
              <a:t>28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0" name="Table 2"/>
          <p:cNvGraphicFramePr/>
          <p:nvPr>
            <p:extLst>
              <p:ext uri="{D42A27DB-BD31-4B8C-83A1-F6EECF244321}">
                <p14:modId xmlns:p14="http://schemas.microsoft.com/office/powerpoint/2010/main" val="1745689918"/>
              </p:ext>
            </p:extLst>
          </p:nvPr>
        </p:nvGraphicFramePr>
        <p:xfrm>
          <a:off x="91440" y="980728"/>
          <a:ext cx="8872560" cy="5558132"/>
        </p:xfrm>
        <a:graphic>
          <a:graphicData uri="http://schemas.openxmlformats.org/drawingml/2006/table">
            <a:tbl>
              <a:tblPr/>
              <a:tblGrid>
                <a:gridCol w="1676160">
                  <a:extLst>
                    <a:ext uri="{9D8B030D-6E8A-4147-A177-3AD203B41FA5}">
                      <a16:colId xmlns:a16="http://schemas.microsoft.com/office/drawing/2014/main" val="20000"/>
                    </a:ext>
                  </a:extLst>
                </a:gridCol>
                <a:gridCol w="7196400">
                  <a:extLst>
                    <a:ext uri="{9D8B030D-6E8A-4147-A177-3AD203B41FA5}">
                      <a16:colId xmlns:a16="http://schemas.microsoft.com/office/drawing/2014/main" val="20001"/>
                    </a:ext>
                  </a:extLst>
                </a:gridCol>
              </a:tblGrid>
              <a:tr h="359465">
                <a:tc>
                  <a:txBody>
                    <a:bodyPr/>
                    <a:lstStyle/>
                    <a:p>
                      <a:pPr>
                        <a:lnSpc>
                          <a:spcPct val="100000"/>
                        </a:lnSpc>
                      </a:pPr>
                      <a:r>
                        <a:rPr lang="es-BO" sz="1400" b="1" strike="noStrike" dirty="0">
                          <a:solidFill>
                            <a:srgbClr val="000000"/>
                          </a:solidFill>
                          <a:latin typeface="Arial"/>
                        </a:rPr>
                        <a:t>Capitulo</a:t>
                      </a:r>
                      <a:endParaRPr dirty="0"/>
                    </a:p>
                  </a:txBody>
                  <a:tcPr/>
                </a:tc>
                <a:tc>
                  <a:txBody>
                    <a:bodyPr/>
                    <a:lstStyle/>
                    <a:p>
                      <a:pPr>
                        <a:lnSpc>
                          <a:spcPct val="100000"/>
                        </a:lnSpc>
                      </a:pPr>
                      <a:r>
                        <a:rPr lang="es-BO" sz="1400" b="1" strike="noStrike">
                          <a:solidFill>
                            <a:srgbClr val="000000"/>
                          </a:solidFill>
                          <a:latin typeface="Arial"/>
                        </a:rPr>
                        <a:t>Descripcion</a:t>
                      </a:r>
                      <a:endParaRPr/>
                    </a:p>
                  </a:txBody>
                  <a:tcPr/>
                </a:tc>
                <a:extLst>
                  <a:ext uri="{0D108BD9-81ED-4DB2-BD59-A6C34878D82A}">
                    <a16:rowId xmlns:a16="http://schemas.microsoft.com/office/drawing/2014/main" val="10000"/>
                  </a:ext>
                </a:extLst>
              </a:tr>
              <a:tr h="862717">
                <a:tc>
                  <a:txBody>
                    <a:bodyPr/>
                    <a:lstStyle/>
                    <a:p>
                      <a:pPr algn="just">
                        <a:lnSpc>
                          <a:spcPct val="100000"/>
                        </a:lnSpc>
                      </a:pPr>
                      <a:r>
                        <a:rPr lang="es-BO" sz="1400" strike="noStrike" dirty="0">
                          <a:solidFill>
                            <a:srgbClr val="000000"/>
                          </a:solidFill>
                          <a:latin typeface="Arial"/>
                          <a:ea typeface="Times New Roman"/>
                        </a:rPr>
                        <a:t>Especificación de requerimientos del sistema</a:t>
                      </a:r>
                      <a:endParaRPr dirty="0"/>
                    </a:p>
                  </a:txBody>
                  <a:tcPr/>
                </a:tc>
                <a:tc>
                  <a:txBody>
                    <a:bodyPr/>
                    <a:lstStyle/>
                    <a:p>
                      <a:pPr algn="just">
                        <a:lnSpc>
                          <a:spcPct val="100000"/>
                        </a:lnSpc>
                      </a:pPr>
                      <a:r>
                        <a:rPr lang="es-BO" sz="1400" strike="noStrike">
                          <a:solidFill>
                            <a:srgbClr val="000000"/>
                          </a:solidFill>
                          <a:latin typeface="Arial"/>
                          <a:ea typeface="Times New Roman"/>
                        </a:rPr>
                        <a:t>Esto debería describir los requisitos funcionales y no funcionales en más detalle. Si es necesario, mayor detalle puede añadirse a los requerimientos no funcionales. Interfaces para otros sistemas pueden ser definidos.</a:t>
                      </a:r>
                      <a:endParaRPr/>
                    </a:p>
                  </a:txBody>
                  <a:tcPr/>
                </a:tc>
                <a:extLst>
                  <a:ext uri="{0D108BD9-81ED-4DB2-BD59-A6C34878D82A}">
                    <a16:rowId xmlns:a16="http://schemas.microsoft.com/office/drawing/2014/main" val="10001"/>
                  </a:ext>
                </a:extLst>
              </a:tr>
              <a:tr h="904750">
                <a:tc>
                  <a:txBody>
                    <a:bodyPr/>
                    <a:lstStyle/>
                    <a:p>
                      <a:pPr algn="just">
                        <a:lnSpc>
                          <a:spcPct val="100000"/>
                        </a:lnSpc>
                      </a:pPr>
                      <a:r>
                        <a:rPr lang="es-BO" sz="1400" strike="noStrike">
                          <a:solidFill>
                            <a:srgbClr val="000000"/>
                          </a:solidFill>
                          <a:latin typeface="Arial"/>
                          <a:ea typeface="Times New Roman"/>
                        </a:rPr>
                        <a:t>Modelos del sistema</a:t>
                      </a:r>
                      <a:endParaRPr/>
                    </a:p>
                  </a:txBody>
                  <a:tcPr/>
                </a:tc>
                <a:tc>
                  <a:txBody>
                    <a:bodyPr/>
                    <a:lstStyle/>
                    <a:p>
                      <a:pPr algn="just">
                        <a:lnSpc>
                          <a:spcPct val="100000"/>
                        </a:lnSpc>
                      </a:pPr>
                      <a:r>
                        <a:rPr lang="es-BO" sz="1400" strike="noStrike">
                          <a:solidFill>
                            <a:srgbClr val="000000"/>
                          </a:solidFill>
                          <a:latin typeface="Arial"/>
                          <a:ea typeface="Times New Roman"/>
                        </a:rPr>
                        <a:t>Esto podría incluir modelos gráficos del sistema que muestran las relaciones entre los componentes del sistema y el sistema y su entorno. Ejemplos de posibles modelos son modelos de objetos, modelos de flujo de datos, o los modelos de datos semánticos.</a:t>
                      </a:r>
                      <a:endParaRPr/>
                    </a:p>
                  </a:txBody>
                  <a:tcPr/>
                </a:tc>
                <a:extLst>
                  <a:ext uri="{0D108BD9-81ED-4DB2-BD59-A6C34878D82A}">
                    <a16:rowId xmlns:a16="http://schemas.microsoft.com/office/drawing/2014/main" val="10002"/>
                  </a:ext>
                </a:extLst>
              </a:tr>
              <a:tr h="1365970">
                <a:tc>
                  <a:txBody>
                    <a:bodyPr/>
                    <a:lstStyle/>
                    <a:p>
                      <a:pPr algn="just">
                        <a:lnSpc>
                          <a:spcPct val="100000"/>
                        </a:lnSpc>
                      </a:pPr>
                      <a:r>
                        <a:rPr lang="es-BO" sz="1400" strike="noStrike">
                          <a:solidFill>
                            <a:srgbClr val="000000"/>
                          </a:solidFill>
                          <a:latin typeface="Arial"/>
                          <a:ea typeface="Times New Roman"/>
                        </a:rPr>
                        <a:t>Sistema de evaluación</a:t>
                      </a:r>
                      <a:endParaRPr/>
                    </a:p>
                  </a:txBody>
                  <a:tcPr/>
                </a:tc>
                <a:tc>
                  <a:txBody>
                    <a:bodyPr/>
                    <a:lstStyle/>
                    <a:p>
                      <a:pPr algn="just">
                        <a:lnSpc>
                          <a:spcPct val="100000"/>
                        </a:lnSpc>
                      </a:pPr>
                      <a:r>
                        <a:rPr lang="es-BO" sz="1400" strike="noStrike">
                          <a:solidFill>
                            <a:srgbClr val="000000"/>
                          </a:solidFill>
                          <a:latin typeface="Arial"/>
                          <a:ea typeface="Times New Roman"/>
                        </a:rPr>
                        <a:t>Este debe describir los supuestos fundamentales en que se basa el sistema, y cualquier cambio previsto debido a la evolución del hardware, cambios en las necesidades de los usuarios, y así sucesivamente. Esta sección es útil para los diseñadores de sistemas, ya que puede ayudar a evitar las decisiones de diseño que limitarían los probables cambios futuros en el sistema.</a:t>
                      </a:r>
                      <a:endParaRPr/>
                    </a:p>
                  </a:txBody>
                  <a:tcPr/>
                </a:tc>
                <a:extLst>
                  <a:ext uri="{0D108BD9-81ED-4DB2-BD59-A6C34878D82A}">
                    <a16:rowId xmlns:a16="http://schemas.microsoft.com/office/drawing/2014/main" val="10003"/>
                  </a:ext>
                </a:extLst>
              </a:tr>
              <a:tr h="1365970">
                <a:tc>
                  <a:txBody>
                    <a:bodyPr/>
                    <a:lstStyle/>
                    <a:p>
                      <a:pPr algn="just">
                        <a:lnSpc>
                          <a:spcPct val="100000"/>
                        </a:lnSpc>
                      </a:pPr>
                      <a:r>
                        <a:rPr lang="es-BO" sz="1400" strike="noStrike">
                          <a:solidFill>
                            <a:srgbClr val="000000"/>
                          </a:solidFill>
                          <a:latin typeface="Arial"/>
                          <a:ea typeface="Times New Roman"/>
                        </a:rPr>
                        <a:t>Apéndices</a:t>
                      </a:r>
                      <a:endParaRPr/>
                    </a:p>
                  </a:txBody>
                  <a:tcPr/>
                </a:tc>
                <a:tc>
                  <a:txBody>
                    <a:bodyPr/>
                    <a:lstStyle/>
                    <a:p>
                      <a:pPr algn="just">
                        <a:lnSpc>
                          <a:spcPct val="100000"/>
                        </a:lnSpc>
                      </a:pPr>
                      <a:r>
                        <a:rPr lang="es-BO" sz="1400" strike="noStrike">
                          <a:solidFill>
                            <a:srgbClr val="000000"/>
                          </a:solidFill>
                          <a:latin typeface="Arial"/>
                          <a:ea typeface="Times New Roman"/>
                        </a:rPr>
                        <a:t>Estos deben proporcionar información detallada y la información específica que se relaciona con la aplicación en desarrollo; por ejemplo, el hardware y las descripciones de bases de datos. Requerimientos de hardware definen las configuraciones de mínimos y óptimos para el sistema. Los requerimientos de base de datos definen la organización lógica de los datos utilizados por el sistema y las relaciones entre los datos.</a:t>
                      </a:r>
                      <a:endParaRPr/>
                    </a:p>
                  </a:txBody>
                  <a:tcPr/>
                </a:tc>
                <a:extLst>
                  <a:ext uri="{0D108BD9-81ED-4DB2-BD59-A6C34878D82A}">
                    <a16:rowId xmlns:a16="http://schemas.microsoft.com/office/drawing/2014/main" val="10004"/>
                  </a:ext>
                </a:extLst>
              </a:tr>
              <a:tr h="699260">
                <a:tc>
                  <a:txBody>
                    <a:bodyPr/>
                    <a:lstStyle/>
                    <a:p>
                      <a:pPr algn="just">
                        <a:lnSpc>
                          <a:spcPct val="100000"/>
                        </a:lnSpc>
                      </a:pPr>
                      <a:r>
                        <a:rPr lang="es-BO" sz="1400" strike="noStrike">
                          <a:solidFill>
                            <a:srgbClr val="000000"/>
                          </a:solidFill>
                          <a:latin typeface="Arial"/>
                          <a:ea typeface="Times New Roman"/>
                        </a:rPr>
                        <a:t>Índice</a:t>
                      </a:r>
                      <a:endParaRPr/>
                    </a:p>
                  </a:txBody>
                  <a:tcPr/>
                </a:tc>
                <a:tc>
                  <a:txBody>
                    <a:bodyPr/>
                    <a:lstStyle/>
                    <a:p>
                      <a:pPr algn="just">
                        <a:lnSpc>
                          <a:spcPct val="100000"/>
                        </a:lnSpc>
                      </a:pPr>
                      <a:r>
                        <a:rPr lang="es-BO" sz="1400" strike="noStrike" dirty="0">
                          <a:solidFill>
                            <a:srgbClr val="000000"/>
                          </a:solidFill>
                          <a:latin typeface="Arial"/>
                          <a:ea typeface="Times New Roman"/>
                        </a:rPr>
                        <a:t>Se pueden incluir varios índice. Así como un índice alfabético normal, puede haber un índice de diagramas, un índice de funciones, y así sucesivamente.</a:t>
                      </a:r>
                      <a:endParaRPr dirty="0"/>
                    </a:p>
                  </a:txBody>
                  <a:tcPr/>
                </a:tc>
                <a:extLst>
                  <a:ext uri="{0D108BD9-81ED-4DB2-BD59-A6C34878D82A}">
                    <a16:rowId xmlns:a16="http://schemas.microsoft.com/office/drawing/2014/main" val="10005"/>
                  </a:ext>
                </a:extLst>
              </a:tr>
            </a:tbl>
          </a:graphicData>
        </a:graphic>
      </p:graphicFrame>
      <p:sp>
        <p:nvSpPr>
          <p:cNvPr id="211" name="TextShape 3"/>
          <p:cNvSpPr txBox="1"/>
          <p:nvPr/>
        </p:nvSpPr>
        <p:spPr>
          <a:xfrm>
            <a:off x="6553080" y="6356520"/>
            <a:ext cx="2133360" cy="364680"/>
          </a:xfrm>
          <a:prstGeom prst="rect">
            <a:avLst/>
          </a:prstGeom>
          <a:noFill/>
          <a:ln>
            <a:noFill/>
          </a:ln>
        </p:spPr>
        <p:txBody>
          <a:bodyPr anchor="ctr"/>
          <a:lstStyle/>
          <a:p>
            <a:pPr algn="r">
              <a:lnSpc>
                <a:spcPct val="100000"/>
              </a:lnSpc>
            </a:pPr>
            <a:fld id="{91C941C3-9644-4037-B3CF-20DE190818E7}" type="slidenum">
              <a:rPr lang="es-BO" sz="1200" strike="noStrike">
                <a:solidFill>
                  <a:srgbClr val="8B8B8B"/>
                </a:solidFill>
                <a:latin typeface="Calibri"/>
              </a:rPr>
              <a:pPr algn="r">
                <a:lnSpc>
                  <a:spcPct val="100000"/>
                </a:lnSpc>
              </a:pPr>
              <a:t>29</a:t>
            </a:fld>
            <a:endParaRPr/>
          </a:p>
        </p:txBody>
      </p:sp>
      <p:sp>
        <p:nvSpPr>
          <p:cNvPr id="6" name="TextShape 1"/>
          <p:cNvSpPr txBox="1"/>
          <p:nvPr/>
        </p:nvSpPr>
        <p:spPr>
          <a:xfrm>
            <a:off x="0" y="0"/>
            <a:ext cx="8967960" cy="1088640"/>
          </a:xfrm>
          <a:prstGeom prst="rect">
            <a:avLst/>
          </a:prstGeom>
          <a:noFill/>
          <a:ln>
            <a:noFill/>
          </a:ln>
        </p:spPr>
        <p:txBody>
          <a:bodyPr anchor="ctr"/>
          <a:lstStyle/>
          <a:p>
            <a:pPr>
              <a:lnSpc>
                <a:spcPct val="100000"/>
              </a:lnSpc>
            </a:pPr>
            <a:r>
              <a:rPr lang="en-US" sz="2400" b="1" strike="noStrike" dirty="0">
                <a:solidFill>
                  <a:srgbClr val="46424D"/>
                </a:solidFill>
                <a:latin typeface="Arial"/>
                <a:ea typeface="ＭＳ Ｐゴシック"/>
              </a:rPr>
              <a:t>La </a:t>
            </a:r>
            <a:r>
              <a:rPr lang="en-US" sz="2400" b="1" strike="noStrike" dirty="0" err="1">
                <a:solidFill>
                  <a:srgbClr val="46424D"/>
                </a:solidFill>
                <a:latin typeface="Arial"/>
                <a:ea typeface="ＭＳ Ｐゴシック"/>
              </a:rPr>
              <a:t>estructura</a:t>
            </a:r>
            <a:r>
              <a:rPr lang="en-US" sz="2400" b="1" strike="noStrike" dirty="0">
                <a:solidFill>
                  <a:srgbClr val="46424D"/>
                </a:solidFill>
                <a:latin typeface="Arial"/>
                <a:ea typeface="ＭＳ Ｐゴシック"/>
              </a:rPr>
              <a:t> de un </a:t>
            </a:r>
            <a:r>
              <a:rPr lang="en-US" sz="2400" b="1" strike="noStrike" dirty="0" err="1">
                <a:solidFill>
                  <a:srgbClr val="46424D"/>
                </a:solidFill>
                <a:latin typeface="Arial"/>
                <a:ea typeface="ＭＳ Ｐゴシック"/>
              </a:rPr>
              <a:t>documento</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requerimientos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dirty="0" smtClean="0">
                <a:solidFill>
                  <a:srgbClr val="46424D"/>
                </a:solidFill>
                <a:latin typeface="Arial"/>
                <a:ea typeface="ＭＳ Ｐゴシック"/>
              </a:rPr>
              <a:t>Definition de </a:t>
            </a:r>
            <a:r>
              <a:rPr lang="en-US" sz="2400" b="1" dirty="0" err="1" smtClean="0">
                <a:solidFill>
                  <a:srgbClr val="46424D"/>
                </a:solidFill>
                <a:latin typeface="Arial"/>
                <a:ea typeface="ＭＳ Ｐゴシック"/>
              </a:rPr>
              <a:t>Requerimiento</a:t>
            </a:r>
            <a:r>
              <a:rPr lang="en-US" sz="2400" b="1" dirty="0" smtClean="0">
                <a:solidFill>
                  <a:srgbClr val="46424D"/>
                </a:solidFill>
                <a:latin typeface="Arial"/>
                <a:ea typeface="ＭＳ Ｐゴシック"/>
              </a:rPr>
              <a:t> </a:t>
            </a:r>
            <a:r>
              <a:rPr lang="en-US" sz="2400" b="1" strike="noStrike" dirty="0" smtClean="0">
                <a:solidFill>
                  <a:srgbClr val="46424D"/>
                </a:solidFill>
                <a:latin typeface="Arial"/>
                <a:ea typeface="ＭＳ Ｐゴシック"/>
              </a:rPr>
              <a:t>(</a:t>
            </a:r>
            <a:r>
              <a:rPr lang="en-US" sz="2400" b="1" strike="noStrike" dirty="0">
                <a:solidFill>
                  <a:srgbClr val="46424D"/>
                </a:solidFill>
                <a:latin typeface="Arial"/>
                <a:ea typeface="ＭＳ Ｐゴシック"/>
              </a:rPr>
              <a:t>Davis)</a:t>
            </a:r>
            <a:endParaRPr dirty="0"/>
          </a:p>
        </p:txBody>
      </p:sp>
      <p:sp>
        <p:nvSpPr>
          <p:cNvPr id="103" name="CustomShape 2"/>
          <p:cNvSpPr/>
          <p:nvPr/>
        </p:nvSpPr>
        <p:spPr>
          <a:xfrm>
            <a:off x="457200" y="1951560"/>
            <a:ext cx="8305560" cy="344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BO" sz="2000" strike="noStrike" dirty="0">
                <a:solidFill>
                  <a:srgbClr val="333333"/>
                </a:solidFill>
                <a:latin typeface="Arial"/>
                <a:ea typeface="Times New Roman"/>
              </a:rPr>
              <a:t>"Si una empresa desea realizar un contrato para un proyecto de desarrollo de software grande, debe definir sus necesidades de una manera suficientemente abstracta para que no se malentienda la solución. Los requisitos deben ser escritos de manera que varios contratistas puedan hacer una propuesta para el contrato, ofreciendo, </a:t>
            </a:r>
            <a:r>
              <a:rPr lang="es-BO" sz="2000" strike="noStrike" dirty="0" smtClean="0">
                <a:solidFill>
                  <a:srgbClr val="333333"/>
                </a:solidFill>
                <a:latin typeface="Arial"/>
                <a:ea typeface="Times New Roman"/>
              </a:rPr>
              <a:t>tal vez</a:t>
            </a:r>
            <a:r>
              <a:rPr lang="es-BO" sz="2000" strike="noStrike" dirty="0">
                <a:solidFill>
                  <a:srgbClr val="333333"/>
                </a:solidFill>
                <a:latin typeface="Arial"/>
                <a:ea typeface="Times New Roman"/>
              </a:rPr>
              <a:t>, diferentes formas de satisfacer las necesidades de la organización del cliente. Una vez que el contrato ha sido adjudicado, el desarrollador debe escribir una definición del sistema para el cliente detalladamente para que el cliente entienda y </a:t>
            </a:r>
            <a:r>
              <a:rPr lang="es-BO" sz="2000" strike="noStrike" dirty="0" smtClean="0">
                <a:solidFill>
                  <a:srgbClr val="333333"/>
                </a:solidFill>
                <a:latin typeface="Arial"/>
                <a:ea typeface="Times New Roman"/>
              </a:rPr>
              <a:t>pueda </a:t>
            </a:r>
            <a:r>
              <a:rPr lang="es-BO" sz="2000" strike="noStrike" dirty="0">
                <a:solidFill>
                  <a:srgbClr val="333333"/>
                </a:solidFill>
                <a:latin typeface="Arial"/>
                <a:ea typeface="Times New Roman"/>
              </a:rPr>
              <a:t>validar lo que el software hará. Ambos documentos pueden ser llamados el documento de requerimientos para el sistema ".</a:t>
            </a:r>
            <a:endParaRPr dirty="0"/>
          </a:p>
        </p:txBody>
      </p:sp>
      <p:sp>
        <p:nvSpPr>
          <p:cNvPr id="104" name="TextShape 3"/>
          <p:cNvSpPr txBox="1"/>
          <p:nvPr/>
        </p:nvSpPr>
        <p:spPr>
          <a:xfrm>
            <a:off x="6553080" y="6356520"/>
            <a:ext cx="2133360" cy="364680"/>
          </a:xfrm>
          <a:prstGeom prst="rect">
            <a:avLst/>
          </a:prstGeom>
          <a:noFill/>
          <a:ln>
            <a:noFill/>
          </a:ln>
        </p:spPr>
        <p:txBody>
          <a:bodyPr anchor="ctr"/>
          <a:lstStyle/>
          <a:p>
            <a:pPr algn="r">
              <a:lnSpc>
                <a:spcPct val="100000"/>
              </a:lnSpc>
            </a:pPr>
            <a:fld id="{521801AF-3C7E-4AF9-A3EC-0B16A79062EB}" type="slidenum">
              <a:rPr lang="es-BO" sz="1200" strike="noStrike">
                <a:solidFill>
                  <a:srgbClr val="8B8B8B"/>
                </a:solidFill>
                <a:latin typeface="Calibri"/>
              </a:rPr>
              <a:pPr algn="r">
                <a:lnSpc>
                  <a:spcPct val="100000"/>
                </a:lnSpc>
              </a:pPr>
              <a:t>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Shape 1"/>
          <p:cNvSpPr txBox="1"/>
          <p:nvPr/>
        </p:nvSpPr>
        <p:spPr>
          <a:xfrm>
            <a:off x="179512" y="116632"/>
            <a:ext cx="7292880" cy="1142640"/>
          </a:xfrm>
          <a:prstGeom prst="rect">
            <a:avLst/>
          </a:prstGeom>
          <a:noFill/>
          <a:ln>
            <a:noFill/>
          </a:ln>
        </p:spPr>
        <p:txBody>
          <a:bodyPr anchor="ctr"/>
          <a:lstStyle/>
          <a:p>
            <a:pPr>
              <a:lnSpc>
                <a:spcPct val="100000"/>
              </a:lnSpc>
            </a:pPr>
            <a:r>
              <a:rPr lang="en-US" sz="2400" b="1" strike="noStrike" dirty="0" err="1">
                <a:solidFill>
                  <a:srgbClr val="46424D"/>
                </a:solidFill>
                <a:latin typeface="Arial"/>
                <a:ea typeface="ＭＳ Ｐゴシック"/>
              </a:rPr>
              <a:t>Especificación</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requerimientos</a:t>
            </a:r>
            <a:endParaRPr dirty="0"/>
          </a:p>
        </p:txBody>
      </p:sp>
      <p:sp>
        <p:nvSpPr>
          <p:cNvPr id="214" name="TextShape 2"/>
          <p:cNvSpPr txBox="1"/>
          <p:nvPr/>
        </p:nvSpPr>
        <p:spPr>
          <a:xfrm>
            <a:off x="200441" y="1124744"/>
            <a:ext cx="8229240" cy="5112568"/>
          </a:xfrm>
          <a:prstGeom prst="rect">
            <a:avLst/>
          </a:prstGeom>
          <a:noFill/>
          <a:ln>
            <a:noFill/>
          </a:ln>
        </p:spPr>
        <p:txBody>
          <a:bodyPr lIns="90000" tIns="45000" rIns="90000" bIns="45000"/>
          <a:lstStyle/>
          <a:p>
            <a:pPr>
              <a:lnSpc>
                <a:spcPct val="100000"/>
              </a:lnSpc>
              <a:buFont typeface="Wingdings" charset="2"/>
              <a:buChar char=""/>
            </a:pPr>
            <a:r>
              <a:rPr lang="en-US" sz="2400" strike="noStrike" dirty="0">
                <a:solidFill>
                  <a:srgbClr val="46424D"/>
                </a:solidFill>
                <a:latin typeface="Arial"/>
                <a:ea typeface="ＭＳ Ｐゴシック"/>
              </a:rPr>
              <a:t>El </a:t>
            </a:r>
            <a:r>
              <a:rPr lang="en-US" sz="2400" strike="noStrike" dirty="0" err="1">
                <a:solidFill>
                  <a:srgbClr val="46424D"/>
                </a:solidFill>
                <a:latin typeface="Arial"/>
                <a:ea typeface="ＭＳ Ｐゴシック"/>
              </a:rPr>
              <a:t>proceso</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escribir</a:t>
            </a:r>
            <a:r>
              <a:rPr lang="en-US" sz="2400" strike="noStrike" dirty="0">
                <a:solidFill>
                  <a:srgbClr val="46424D"/>
                </a:solidFill>
                <a:latin typeface="Arial"/>
                <a:ea typeface="ＭＳ Ｐゴシック"/>
              </a:rPr>
              <a:t> los </a:t>
            </a: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del </a:t>
            </a:r>
            <a:r>
              <a:rPr lang="en-US" sz="2400" strike="noStrike" dirty="0" err="1">
                <a:solidFill>
                  <a:srgbClr val="46424D"/>
                </a:solidFill>
                <a:latin typeface="Arial"/>
                <a:ea typeface="ＭＳ Ｐゴシック"/>
              </a:rPr>
              <a:t>sistema</a:t>
            </a:r>
            <a:r>
              <a:rPr lang="en-US" sz="2400" strike="noStrike" dirty="0">
                <a:solidFill>
                  <a:srgbClr val="46424D"/>
                </a:solidFill>
                <a:latin typeface="Arial"/>
                <a:ea typeface="ＭＳ Ｐゴシック"/>
              </a:rPr>
              <a:t> del </a:t>
            </a:r>
            <a:r>
              <a:rPr lang="en-US" sz="2400" strike="noStrike" dirty="0" err="1">
                <a:solidFill>
                  <a:srgbClr val="46424D"/>
                </a:solidFill>
                <a:latin typeface="Arial"/>
                <a:ea typeface="ＭＳ Ｐゴシック"/>
              </a:rPr>
              <a:t>usuario</a:t>
            </a:r>
            <a:r>
              <a:rPr lang="en-US" sz="2400" strike="noStrike" dirty="0">
                <a:solidFill>
                  <a:srgbClr val="46424D"/>
                </a:solidFill>
                <a:latin typeface="Arial"/>
                <a:ea typeface="ＭＳ Ｐゴシック"/>
              </a:rPr>
              <a:t> y en un </a:t>
            </a:r>
            <a:r>
              <a:rPr lang="en-US" sz="2400" strike="noStrike" dirty="0" err="1">
                <a:solidFill>
                  <a:srgbClr val="46424D"/>
                </a:solidFill>
                <a:latin typeface="Arial"/>
                <a:ea typeface="ＭＳ Ｐゴシック"/>
              </a:rPr>
              <a:t>documento</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requisitos</a:t>
            </a:r>
            <a:r>
              <a:rPr lang="en-US" sz="2400" strike="noStrike" dirty="0" smtClean="0">
                <a:solidFill>
                  <a:srgbClr val="46424D"/>
                </a:solidFill>
                <a:latin typeface="Arial"/>
                <a:ea typeface="ＭＳ Ｐゴシック"/>
              </a:rPr>
              <a:t>.</a:t>
            </a:r>
          </a:p>
          <a:p>
            <a:pPr>
              <a:lnSpc>
                <a:spcPct val="100000"/>
              </a:lnSpc>
            </a:pPr>
            <a:endParaRPr dirty="0"/>
          </a:p>
          <a:p>
            <a:pPr>
              <a:lnSpc>
                <a:spcPct val="100000"/>
              </a:lnSpc>
              <a:buFont typeface="Wingdings" charset="2"/>
              <a:buChar char=""/>
            </a:pPr>
            <a:r>
              <a:rPr lang="en-US" sz="2400" strike="noStrike" dirty="0">
                <a:solidFill>
                  <a:srgbClr val="46424D"/>
                </a:solidFill>
                <a:latin typeface="Arial"/>
                <a:ea typeface="ＭＳ Ｐゴシック"/>
              </a:rPr>
              <a:t>Los </a:t>
            </a: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usuario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tienen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que</a:t>
            </a:r>
            <a:r>
              <a:rPr lang="en-US" sz="2400" strike="noStrike" dirty="0">
                <a:solidFill>
                  <a:srgbClr val="46424D"/>
                </a:solidFill>
                <a:latin typeface="Arial"/>
                <a:ea typeface="ＭＳ Ｐゴシック"/>
              </a:rPr>
              <a:t> ser </a:t>
            </a:r>
            <a:r>
              <a:rPr lang="en-US" sz="2400" strike="noStrike" dirty="0" err="1">
                <a:solidFill>
                  <a:srgbClr val="46424D"/>
                </a:solidFill>
                <a:latin typeface="Arial"/>
                <a:ea typeface="ＭＳ Ｐゴシック"/>
              </a:rPr>
              <a:t>comprensibles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por</a:t>
            </a:r>
            <a:r>
              <a:rPr lang="en-US" sz="2400" strike="noStrike" dirty="0">
                <a:solidFill>
                  <a:srgbClr val="46424D"/>
                </a:solidFill>
                <a:latin typeface="Arial"/>
                <a:ea typeface="ＭＳ Ｐゴシック"/>
              </a:rPr>
              <a:t> los </a:t>
            </a:r>
            <a:r>
              <a:rPr lang="en-US" sz="2400" strike="noStrike" dirty="0" err="1">
                <a:solidFill>
                  <a:srgbClr val="46424D"/>
                </a:solidFill>
                <a:latin typeface="Arial"/>
                <a:ea typeface="ＭＳ Ｐゴシック"/>
              </a:rPr>
              <a:t>usuarios</a:t>
            </a:r>
            <a:r>
              <a:rPr lang="en-US" sz="2400" strike="noStrike" dirty="0">
                <a:solidFill>
                  <a:srgbClr val="46424D"/>
                </a:solidFill>
                <a:latin typeface="Arial"/>
                <a:ea typeface="ＭＳ Ｐゴシック"/>
              </a:rPr>
              <a:t> finales y los </a:t>
            </a:r>
            <a:r>
              <a:rPr lang="en-US" sz="2400" strike="noStrike" dirty="0" err="1">
                <a:solidFill>
                  <a:srgbClr val="46424D"/>
                </a:solidFill>
                <a:latin typeface="Arial"/>
                <a:ea typeface="ＭＳ Ｐゴシック"/>
              </a:rPr>
              <a:t>clientes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quienes</a:t>
            </a:r>
            <a:r>
              <a:rPr lang="en-US" sz="2400" strike="noStrike" dirty="0">
                <a:solidFill>
                  <a:srgbClr val="46424D"/>
                </a:solidFill>
                <a:latin typeface="Arial"/>
                <a:ea typeface="ＭＳ Ｐゴシック"/>
              </a:rPr>
              <a:t> no </a:t>
            </a:r>
            <a:r>
              <a:rPr lang="en-US" sz="2400" strike="noStrike" dirty="0" err="1">
                <a:solidFill>
                  <a:srgbClr val="46424D"/>
                </a:solidFill>
                <a:latin typeface="Arial"/>
                <a:ea typeface="ＭＳ Ｐゴシック"/>
              </a:rPr>
              <a:t>tienen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una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formación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técnica</a:t>
            </a:r>
            <a:r>
              <a:rPr lang="en-US" sz="2400" strike="noStrike" dirty="0" smtClean="0">
                <a:solidFill>
                  <a:srgbClr val="46424D"/>
                </a:solidFill>
                <a:latin typeface="Arial"/>
                <a:ea typeface="ＭＳ Ｐゴシック"/>
              </a:rPr>
              <a:t>.</a:t>
            </a:r>
          </a:p>
          <a:p>
            <a:pPr>
              <a:lnSpc>
                <a:spcPct val="100000"/>
              </a:lnSpc>
            </a:pPr>
            <a:endParaRPr dirty="0"/>
          </a:p>
          <a:p>
            <a:pPr>
              <a:lnSpc>
                <a:spcPct val="100000"/>
              </a:lnSpc>
              <a:buFont typeface="Wingdings" charset="2"/>
              <a:buChar char=""/>
            </a:pPr>
            <a:r>
              <a:rPr lang="en-US" sz="2400" strike="noStrike" dirty="0">
                <a:solidFill>
                  <a:srgbClr val="46424D"/>
                </a:solidFill>
                <a:latin typeface="Arial"/>
                <a:ea typeface="ＭＳ Ｐゴシック"/>
              </a:rPr>
              <a:t>Los </a:t>
            </a: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del </a:t>
            </a:r>
            <a:r>
              <a:rPr lang="en-US" sz="2400" strike="noStrike" dirty="0" err="1">
                <a:solidFill>
                  <a:srgbClr val="46424D"/>
                </a:solidFill>
                <a:latin typeface="Arial"/>
                <a:ea typeface="ＭＳ Ｐゴシック"/>
              </a:rPr>
              <a:t>sistema</a:t>
            </a:r>
            <a:r>
              <a:rPr lang="en-US" sz="2400" strike="noStrike" dirty="0">
                <a:solidFill>
                  <a:srgbClr val="46424D"/>
                </a:solidFill>
                <a:latin typeface="Arial"/>
                <a:ea typeface="ＭＳ Ｐゴシック"/>
              </a:rPr>
              <a:t> son </a:t>
            </a: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más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detallados</a:t>
            </a:r>
            <a:r>
              <a:rPr lang="en-US" sz="2400" strike="noStrike" dirty="0">
                <a:solidFill>
                  <a:srgbClr val="46424D"/>
                </a:solidFill>
                <a:latin typeface="Arial"/>
                <a:ea typeface="ＭＳ Ｐゴシック"/>
              </a:rPr>
              <a:t> y </a:t>
            </a:r>
            <a:r>
              <a:rPr lang="en-US" sz="2400" strike="noStrike" dirty="0" err="1">
                <a:solidFill>
                  <a:srgbClr val="46424D"/>
                </a:solidFill>
                <a:latin typeface="Arial"/>
                <a:ea typeface="ＭＳ Ｐゴシック"/>
              </a:rPr>
              <a:t>pueden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incluir</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más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información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técnica</a:t>
            </a:r>
            <a:r>
              <a:rPr lang="en-US" sz="2400" strike="noStrike" dirty="0" smtClean="0">
                <a:solidFill>
                  <a:srgbClr val="46424D"/>
                </a:solidFill>
                <a:latin typeface="Arial"/>
                <a:ea typeface="ＭＳ Ｐゴシック"/>
              </a:rPr>
              <a:t>.</a:t>
            </a:r>
          </a:p>
          <a:p>
            <a:pPr>
              <a:lnSpc>
                <a:spcPct val="100000"/>
              </a:lnSpc>
            </a:pPr>
            <a:endParaRPr dirty="0"/>
          </a:p>
          <a:p>
            <a:pPr>
              <a:lnSpc>
                <a:spcPct val="100000"/>
              </a:lnSpc>
              <a:buFont typeface="Wingdings" charset="2"/>
              <a:buChar char=""/>
            </a:pPr>
            <a:r>
              <a:rPr lang="en-US" sz="2400" strike="noStrike" dirty="0">
                <a:solidFill>
                  <a:srgbClr val="46424D"/>
                </a:solidFill>
                <a:latin typeface="Arial"/>
                <a:ea typeface="ＭＳ Ｐゴシック"/>
              </a:rPr>
              <a:t>Los </a:t>
            </a: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pueden</a:t>
            </a:r>
            <a:r>
              <a:rPr lang="en-US" sz="2400" strike="noStrike" dirty="0">
                <a:solidFill>
                  <a:srgbClr val="46424D"/>
                </a:solidFill>
                <a:latin typeface="Arial"/>
                <a:ea typeface="ＭＳ Ｐゴシック"/>
              </a:rPr>
              <a:t> ser parte de un </a:t>
            </a:r>
            <a:r>
              <a:rPr lang="en-US" sz="2400" strike="noStrike" dirty="0" err="1">
                <a:solidFill>
                  <a:srgbClr val="46424D"/>
                </a:solidFill>
                <a:latin typeface="Arial"/>
                <a:ea typeface="ＭＳ Ｐゴシック"/>
              </a:rPr>
              <a:t>contrato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para</a:t>
            </a:r>
            <a:r>
              <a:rPr lang="en-US" sz="2400" strike="noStrike" dirty="0">
                <a:solidFill>
                  <a:srgbClr val="46424D"/>
                </a:solidFill>
                <a:latin typeface="Arial"/>
                <a:ea typeface="ＭＳ Ｐゴシック"/>
              </a:rPr>
              <a:t> el </a:t>
            </a:r>
            <a:r>
              <a:rPr lang="en-US" sz="2400" strike="noStrike" dirty="0" err="1">
                <a:solidFill>
                  <a:srgbClr val="46424D"/>
                </a:solidFill>
                <a:latin typeface="Arial"/>
                <a:ea typeface="ＭＳ Ｐゴシック"/>
              </a:rPr>
              <a:t>desarrollo</a:t>
            </a:r>
            <a:r>
              <a:rPr lang="en-US" sz="2400" strike="noStrike" dirty="0">
                <a:solidFill>
                  <a:srgbClr val="46424D"/>
                </a:solidFill>
                <a:latin typeface="Arial"/>
                <a:ea typeface="ＭＳ Ｐゴシック"/>
              </a:rPr>
              <a:t> del </a:t>
            </a:r>
            <a:r>
              <a:rPr lang="en-US" sz="2400" strike="noStrike" dirty="0" err="1">
                <a:solidFill>
                  <a:srgbClr val="46424D"/>
                </a:solidFill>
                <a:latin typeface="Arial"/>
                <a:ea typeface="ＭＳ Ｐゴシック"/>
              </a:rPr>
              <a:t>sistema</a:t>
            </a:r>
            <a:endParaRPr dirty="0"/>
          </a:p>
          <a:p>
            <a:pPr lvl="1">
              <a:lnSpc>
                <a:spcPct val="100000"/>
              </a:lnSpc>
              <a:buFont typeface="Wingdings" charset="2"/>
              <a:buChar char=""/>
            </a:pPr>
            <a:r>
              <a:rPr lang="en-US" sz="2000" strike="noStrike" dirty="0" err="1">
                <a:solidFill>
                  <a:srgbClr val="46424D"/>
                </a:solidFill>
                <a:latin typeface="Arial"/>
                <a:ea typeface="ＭＳ Ｐゴシック"/>
              </a:rPr>
              <a:t>Por</a:t>
            </a:r>
            <a:r>
              <a:rPr lang="en-US" sz="2000" strike="noStrike" dirty="0">
                <a:solidFill>
                  <a:srgbClr val="46424D"/>
                </a:solidFill>
                <a:latin typeface="Arial"/>
                <a:ea typeface="ＭＳ Ｐゴシック"/>
              </a:rPr>
              <a:t> lo </a:t>
            </a:r>
            <a:r>
              <a:rPr lang="en-US" sz="2000" strike="noStrike" dirty="0" err="1">
                <a:solidFill>
                  <a:srgbClr val="46424D"/>
                </a:solidFill>
                <a:latin typeface="Arial"/>
                <a:ea typeface="ＭＳ Ｐゴシック"/>
              </a:rPr>
              <a:t>tanto</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es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importante</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que</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estos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sean</a:t>
            </a:r>
            <a:r>
              <a:rPr lang="en-US" sz="2000" strike="noStrike" dirty="0">
                <a:solidFill>
                  <a:srgbClr val="46424D"/>
                </a:solidFill>
                <a:latin typeface="Arial"/>
                <a:ea typeface="ＭＳ Ｐゴシック"/>
              </a:rPr>
              <a:t> tan </a:t>
            </a:r>
            <a:r>
              <a:rPr lang="en-US" sz="2000" strike="noStrike" dirty="0" err="1">
                <a:solidFill>
                  <a:srgbClr val="46424D"/>
                </a:solidFill>
                <a:latin typeface="Arial"/>
                <a:ea typeface="ＭＳ Ｐゴシック"/>
              </a:rPr>
              <a:t>completos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como</a:t>
            </a:r>
            <a:r>
              <a:rPr lang="en-US" sz="2000" strike="noStrike" dirty="0">
                <a:solidFill>
                  <a:srgbClr val="46424D"/>
                </a:solidFill>
                <a:latin typeface="Arial"/>
                <a:ea typeface="ＭＳ Ｐゴシック"/>
              </a:rPr>
              <a:t> sea </a:t>
            </a:r>
            <a:r>
              <a:rPr lang="en-US" sz="2000" strike="noStrike" dirty="0" err="1">
                <a:solidFill>
                  <a:srgbClr val="46424D"/>
                </a:solidFill>
                <a:latin typeface="Arial"/>
                <a:ea typeface="ＭＳ Ｐゴシック"/>
              </a:rPr>
              <a:t>posible</a:t>
            </a:r>
            <a:r>
              <a:rPr lang="en-US" sz="2000" strike="noStrike" dirty="0">
                <a:solidFill>
                  <a:srgbClr val="46424D"/>
                </a:solidFill>
                <a:latin typeface="Arial"/>
                <a:ea typeface="ＭＳ Ｐゴシック"/>
              </a:rPr>
              <a:t>.</a:t>
            </a:r>
            <a:endParaRPr dirty="0"/>
          </a:p>
        </p:txBody>
      </p:sp>
      <p:sp>
        <p:nvSpPr>
          <p:cNvPr id="215" name="TextShape 3"/>
          <p:cNvSpPr txBox="1"/>
          <p:nvPr/>
        </p:nvSpPr>
        <p:spPr>
          <a:xfrm>
            <a:off x="6553080" y="6356520"/>
            <a:ext cx="2133360" cy="364680"/>
          </a:xfrm>
          <a:prstGeom prst="rect">
            <a:avLst/>
          </a:prstGeom>
          <a:noFill/>
          <a:ln>
            <a:noFill/>
          </a:ln>
        </p:spPr>
        <p:txBody>
          <a:bodyPr anchor="ctr"/>
          <a:lstStyle/>
          <a:p>
            <a:pPr algn="r">
              <a:lnSpc>
                <a:spcPct val="100000"/>
              </a:lnSpc>
            </a:pPr>
            <a:fld id="{183C6831-B245-4C6D-8D4A-C1326CEF1CA7}" type="slidenum">
              <a:rPr lang="es-BO" sz="1200" strike="noStrike">
                <a:solidFill>
                  <a:srgbClr val="8B8B8B"/>
                </a:solidFill>
                <a:latin typeface="Calibri"/>
              </a:rPr>
              <a:pPr algn="r">
                <a:lnSpc>
                  <a:spcPct val="100000"/>
                </a:lnSpc>
              </a:pPr>
              <a:t>30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179512" y="0"/>
            <a:ext cx="7992888" cy="836712"/>
          </a:xfrm>
          <a:prstGeom prst="rect">
            <a:avLst/>
          </a:prstGeom>
          <a:noFill/>
          <a:ln>
            <a:noFill/>
          </a:ln>
        </p:spPr>
        <p:txBody>
          <a:bodyPr anchor="ctr"/>
          <a:lstStyle/>
          <a:p>
            <a:pPr>
              <a:lnSpc>
                <a:spcPct val="100000"/>
              </a:lnSpc>
            </a:pPr>
            <a:r>
              <a:rPr lang="en-US" sz="2400" b="1" strike="noStrike" dirty="0" err="1" smtClean="0">
                <a:solidFill>
                  <a:srgbClr val="46424D"/>
                </a:solidFill>
                <a:latin typeface="Arial"/>
                <a:ea typeface="ＭＳ Ｐゴシック"/>
              </a:rPr>
              <a:t>Tipos</a:t>
            </a:r>
            <a:r>
              <a:rPr lang="en-US" sz="2400" b="1" strike="noStrike" dirty="0" smtClean="0">
                <a:solidFill>
                  <a:srgbClr val="46424D"/>
                </a:solidFill>
                <a:latin typeface="Arial"/>
                <a:ea typeface="ＭＳ Ｐゴシック"/>
              </a:rPr>
              <a:t> de </a:t>
            </a:r>
            <a:r>
              <a:rPr lang="en-US" sz="2400" b="1" strike="noStrike" dirty="0" err="1" smtClean="0">
                <a:solidFill>
                  <a:srgbClr val="46424D"/>
                </a:solidFill>
                <a:latin typeface="Arial"/>
                <a:ea typeface="ＭＳ Ｐゴシック"/>
              </a:rPr>
              <a:t>especificación</a:t>
            </a:r>
            <a:r>
              <a:rPr lang="en-US" sz="2400" b="1" strike="noStrike" dirty="0" smtClean="0">
                <a:solidFill>
                  <a:srgbClr val="46424D"/>
                </a:solidFill>
                <a:latin typeface="Arial"/>
                <a:ea typeface="ＭＳ Ｐゴシック"/>
              </a:rPr>
              <a:t> </a:t>
            </a:r>
            <a:r>
              <a:rPr lang="en-US" sz="2400" b="1" strike="noStrike" dirty="0" err="1" smtClean="0">
                <a:solidFill>
                  <a:srgbClr val="46424D"/>
                </a:solidFill>
                <a:latin typeface="Arial"/>
                <a:ea typeface="ＭＳ Ｐゴシック"/>
              </a:rPr>
              <a:t>requerimientos</a:t>
            </a:r>
            <a:endParaRPr dirty="0"/>
          </a:p>
        </p:txBody>
      </p:sp>
      <p:graphicFrame>
        <p:nvGraphicFramePr>
          <p:cNvPr id="218" name="Table 2"/>
          <p:cNvGraphicFramePr/>
          <p:nvPr>
            <p:extLst>
              <p:ext uri="{D42A27DB-BD31-4B8C-83A1-F6EECF244321}">
                <p14:modId xmlns:p14="http://schemas.microsoft.com/office/powerpoint/2010/main" val="1944552125"/>
              </p:ext>
            </p:extLst>
          </p:nvPr>
        </p:nvGraphicFramePr>
        <p:xfrm>
          <a:off x="323528" y="836712"/>
          <a:ext cx="8206200" cy="5702147"/>
        </p:xfrm>
        <a:graphic>
          <a:graphicData uri="http://schemas.openxmlformats.org/drawingml/2006/table">
            <a:tbl>
              <a:tblPr/>
              <a:tblGrid>
                <a:gridCol w="1733400">
                  <a:extLst>
                    <a:ext uri="{9D8B030D-6E8A-4147-A177-3AD203B41FA5}">
                      <a16:colId xmlns:a16="http://schemas.microsoft.com/office/drawing/2014/main" val="20000"/>
                    </a:ext>
                  </a:extLst>
                </a:gridCol>
                <a:gridCol w="6472800">
                  <a:extLst>
                    <a:ext uri="{9D8B030D-6E8A-4147-A177-3AD203B41FA5}">
                      <a16:colId xmlns:a16="http://schemas.microsoft.com/office/drawing/2014/main" val="20001"/>
                    </a:ext>
                  </a:extLst>
                </a:gridCol>
              </a:tblGrid>
              <a:tr h="466627">
                <a:tc>
                  <a:txBody>
                    <a:bodyPr/>
                    <a:lstStyle/>
                    <a:p>
                      <a:pPr>
                        <a:lnSpc>
                          <a:spcPct val="100000"/>
                        </a:lnSpc>
                      </a:pPr>
                      <a:r>
                        <a:rPr lang="es-BO" sz="1400" b="1" strike="noStrike" dirty="0">
                          <a:solidFill>
                            <a:srgbClr val="000000"/>
                          </a:solidFill>
                          <a:latin typeface="Arial"/>
                          <a:ea typeface="Times New Roman"/>
                        </a:rPr>
                        <a:t>Notación</a:t>
                      </a:r>
                      <a:endParaRPr dirty="0"/>
                    </a:p>
                  </a:txBody>
                  <a:tcPr/>
                </a:tc>
                <a:tc>
                  <a:txBody>
                    <a:bodyPr/>
                    <a:lstStyle/>
                    <a:p>
                      <a:pPr algn="just">
                        <a:lnSpc>
                          <a:spcPct val="100000"/>
                        </a:lnSpc>
                      </a:pPr>
                      <a:r>
                        <a:rPr lang="es-BO" sz="1400" b="1" strike="noStrike">
                          <a:solidFill>
                            <a:srgbClr val="000000"/>
                          </a:solidFill>
                          <a:latin typeface="Arial"/>
                          <a:ea typeface="Times New Roman"/>
                        </a:rPr>
                        <a:t>Descripcion</a:t>
                      </a:r>
                      <a:endParaRPr/>
                    </a:p>
                  </a:txBody>
                  <a:tcPr/>
                </a:tc>
                <a:extLst>
                  <a:ext uri="{0D108BD9-81ED-4DB2-BD59-A6C34878D82A}">
                    <a16:rowId xmlns:a16="http://schemas.microsoft.com/office/drawing/2014/main" val="10000"/>
                  </a:ext>
                </a:extLst>
              </a:tr>
              <a:tr h="631233">
                <a:tc>
                  <a:txBody>
                    <a:bodyPr/>
                    <a:lstStyle/>
                    <a:p>
                      <a:pPr algn="just">
                        <a:lnSpc>
                          <a:spcPct val="100000"/>
                        </a:lnSpc>
                      </a:pPr>
                      <a:r>
                        <a:rPr lang="es-BO" sz="1400" b="1" strike="noStrike" dirty="0">
                          <a:solidFill>
                            <a:srgbClr val="000000"/>
                          </a:solidFill>
                          <a:latin typeface="Arial"/>
                          <a:ea typeface="Times New Roman"/>
                        </a:rPr>
                        <a:t>Lenguaje natural</a:t>
                      </a:r>
                      <a:endParaRPr dirty="0"/>
                    </a:p>
                  </a:txBody>
                  <a:tcPr/>
                </a:tc>
                <a:tc>
                  <a:txBody>
                    <a:bodyPr/>
                    <a:lstStyle/>
                    <a:p>
                      <a:pPr algn="just">
                        <a:lnSpc>
                          <a:spcPct val="100000"/>
                        </a:lnSpc>
                      </a:pPr>
                      <a:r>
                        <a:rPr lang="es-BO" sz="1400" strike="noStrike">
                          <a:solidFill>
                            <a:srgbClr val="000000"/>
                          </a:solidFill>
                          <a:latin typeface="Arial"/>
                          <a:ea typeface="Times New Roman"/>
                        </a:rPr>
                        <a:t>Los requerimientos están escritos con oraciones numeradas en lenguaje natural. Cada oración debe expresar un requerimiento.</a:t>
                      </a:r>
                      <a:endParaRPr/>
                    </a:p>
                  </a:txBody>
                  <a:tcPr/>
                </a:tc>
                <a:extLst>
                  <a:ext uri="{0D108BD9-81ED-4DB2-BD59-A6C34878D82A}">
                    <a16:rowId xmlns:a16="http://schemas.microsoft.com/office/drawing/2014/main" val="10001"/>
                  </a:ext>
                </a:extLst>
              </a:tr>
              <a:tr h="891152">
                <a:tc>
                  <a:txBody>
                    <a:bodyPr/>
                    <a:lstStyle/>
                    <a:p>
                      <a:pPr marL="0" algn="just" rtl="0" eaLnBrk="1" latinLnBrk="0" hangingPunct="1">
                        <a:lnSpc>
                          <a:spcPct val="100000"/>
                        </a:lnSpc>
                      </a:pPr>
                      <a:r>
                        <a:rPr kumimoji="0" lang="es-BO" sz="1400" b="1" strike="noStrike" kern="1200" dirty="0" smtClean="0">
                          <a:solidFill>
                            <a:srgbClr val="000000"/>
                          </a:solidFill>
                          <a:latin typeface="Arial"/>
                          <a:ea typeface="Times New Roman"/>
                          <a:cs typeface="+mn-cs"/>
                        </a:rPr>
                        <a:t>Lenguaje natural Estructurado</a:t>
                      </a:r>
                      <a:endParaRPr kumimoji="0" lang="es-BO" sz="1400" b="1" strike="noStrike" kern="1200" dirty="0">
                        <a:solidFill>
                          <a:srgbClr val="000000"/>
                        </a:solidFill>
                        <a:latin typeface="Arial"/>
                        <a:ea typeface="Times New Roman"/>
                        <a:cs typeface="+mn-cs"/>
                      </a:endParaRPr>
                    </a:p>
                  </a:txBody>
                  <a:tcPr/>
                </a:tc>
                <a:tc>
                  <a:txBody>
                    <a:bodyPr/>
                    <a:lstStyle/>
                    <a:p>
                      <a:pPr algn="just">
                        <a:lnSpc>
                          <a:spcPct val="100000"/>
                        </a:lnSpc>
                      </a:pPr>
                      <a:r>
                        <a:rPr lang="es-BO" sz="1400" strike="noStrike" dirty="0">
                          <a:solidFill>
                            <a:srgbClr val="000000"/>
                          </a:solidFill>
                          <a:latin typeface="Arial"/>
                          <a:ea typeface="Times New Roman"/>
                        </a:rPr>
                        <a:t>Los requerimientos están escritos en lenguaje natural en un formulario o plantilla estándar. Cada campo proporciona información acerca de un aspecto del requerimiento.</a:t>
                      </a:r>
                      <a:endParaRPr dirty="0"/>
                    </a:p>
                  </a:txBody>
                  <a:tcPr/>
                </a:tc>
                <a:extLst>
                  <a:ext uri="{0D108BD9-81ED-4DB2-BD59-A6C34878D82A}">
                    <a16:rowId xmlns:a16="http://schemas.microsoft.com/office/drawing/2014/main" val="10002"/>
                  </a:ext>
                </a:extLst>
              </a:tr>
              <a:tr h="1151072">
                <a:tc>
                  <a:txBody>
                    <a:bodyPr/>
                    <a:lstStyle/>
                    <a:p>
                      <a:pPr algn="just">
                        <a:lnSpc>
                          <a:spcPct val="100000"/>
                        </a:lnSpc>
                      </a:pPr>
                      <a:r>
                        <a:rPr lang="es-BO" sz="1400" b="1" strike="noStrike" dirty="0" smtClean="0">
                          <a:solidFill>
                            <a:srgbClr val="000000"/>
                          </a:solidFill>
                          <a:latin typeface="Arial"/>
                          <a:ea typeface="Times New Roman"/>
                        </a:rPr>
                        <a:t>Lenguajes de descripción de Diseño </a:t>
                      </a:r>
                      <a:endParaRPr b="1" dirty="0"/>
                    </a:p>
                  </a:txBody>
                  <a:tcPr/>
                </a:tc>
                <a:tc>
                  <a:txBody>
                    <a:bodyPr/>
                    <a:lstStyle/>
                    <a:p>
                      <a:pPr algn="just">
                        <a:lnSpc>
                          <a:spcPct val="100000"/>
                        </a:lnSpc>
                      </a:pPr>
                      <a:r>
                        <a:rPr lang="es-BO" sz="1400" strike="noStrike">
                          <a:solidFill>
                            <a:srgbClr val="000000"/>
                          </a:solidFill>
                          <a:latin typeface="Arial"/>
                          <a:ea typeface="Times New Roman"/>
                        </a:rPr>
                        <a:t>Este enfoque utiliza un lenguaje como un lenguaje de programación, pero con características más abstractas para especificar los requisitos mediante la definición de un modelo operacional del sistema. Este enfoque se utiliza raramente aunque puede ser útil para las especificaciones de interfaz.</a:t>
                      </a:r>
                      <a:endParaRPr/>
                    </a:p>
                  </a:txBody>
                  <a:tcPr/>
                </a:tc>
                <a:extLst>
                  <a:ext uri="{0D108BD9-81ED-4DB2-BD59-A6C34878D82A}">
                    <a16:rowId xmlns:a16="http://schemas.microsoft.com/office/drawing/2014/main" val="10003"/>
                  </a:ext>
                </a:extLst>
              </a:tr>
              <a:tr h="891152">
                <a:tc>
                  <a:txBody>
                    <a:bodyPr/>
                    <a:lstStyle/>
                    <a:p>
                      <a:pPr algn="just">
                        <a:lnSpc>
                          <a:spcPct val="100000"/>
                        </a:lnSpc>
                      </a:pPr>
                      <a:r>
                        <a:rPr lang="es-BO" sz="1400" b="1" strike="noStrike" dirty="0">
                          <a:solidFill>
                            <a:srgbClr val="000000"/>
                          </a:solidFill>
                          <a:latin typeface="Arial"/>
                          <a:ea typeface="Times New Roman"/>
                        </a:rPr>
                        <a:t>Notaciones graficas</a:t>
                      </a:r>
                      <a:endParaRPr b="1" dirty="0"/>
                    </a:p>
                  </a:txBody>
                  <a:tcPr/>
                </a:tc>
                <a:tc>
                  <a:txBody>
                    <a:bodyPr/>
                    <a:lstStyle/>
                    <a:p>
                      <a:pPr algn="just">
                        <a:lnSpc>
                          <a:spcPct val="100000"/>
                        </a:lnSpc>
                      </a:pPr>
                      <a:r>
                        <a:rPr lang="es-BO" sz="1400" strike="noStrike">
                          <a:solidFill>
                            <a:srgbClr val="000000"/>
                          </a:solidFill>
                          <a:latin typeface="Arial"/>
                          <a:ea typeface="Times New Roman"/>
                        </a:rPr>
                        <a:t>Modelos gráficos, complementada con anotaciones de texto, se utilizan para definir los requisitos funcionales para el sistema; UML de casos de uso y diagramas de secuencia se utilizan comúnmente.</a:t>
                      </a:r>
                      <a:endParaRPr/>
                    </a:p>
                  </a:txBody>
                  <a:tcPr/>
                </a:tc>
                <a:extLst>
                  <a:ext uri="{0D108BD9-81ED-4DB2-BD59-A6C34878D82A}">
                    <a16:rowId xmlns:a16="http://schemas.microsoft.com/office/drawing/2014/main" val="10004"/>
                  </a:ext>
                </a:extLst>
              </a:tr>
              <a:tr h="1670911">
                <a:tc>
                  <a:txBody>
                    <a:bodyPr/>
                    <a:lstStyle/>
                    <a:p>
                      <a:pPr algn="just">
                        <a:lnSpc>
                          <a:spcPct val="100000"/>
                        </a:lnSpc>
                      </a:pPr>
                      <a:r>
                        <a:rPr lang="es-BO" sz="1400" b="1" strike="noStrike" dirty="0">
                          <a:solidFill>
                            <a:srgbClr val="000000"/>
                          </a:solidFill>
                          <a:latin typeface="Arial"/>
                          <a:ea typeface="Times New Roman"/>
                        </a:rPr>
                        <a:t>Especificaciones matemáticas</a:t>
                      </a:r>
                      <a:endParaRPr b="1" dirty="0"/>
                    </a:p>
                  </a:txBody>
                  <a:tcPr/>
                </a:tc>
                <a:tc>
                  <a:txBody>
                    <a:bodyPr/>
                    <a:lstStyle/>
                    <a:p>
                      <a:pPr algn="just">
                        <a:lnSpc>
                          <a:spcPct val="100000"/>
                        </a:lnSpc>
                      </a:pPr>
                      <a:r>
                        <a:rPr lang="es-BO" sz="1400" strike="noStrike" dirty="0">
                          <a:solidFill>
                            <a:srgbClr val="000000"/>
                          </a:solidFill>
                          <a:latin typeface="Arial"/>
                          <a:ea typeface="Times New Roman"/>
                        </a:rPr>
                        <a:t>Estas anotaciones se basan en conceptos matemáticos, tales como máquinas de estados finitos o conjuntos. Aunque estas especificaciones no ambiguas pueden reducir la ambigüedad en un documento de requisitos, la mayoría de los clientes no entienden una especificación formal. Ellos no pueden controlar que representa lo que quieren y se resisten a aceptarlo como un contrato del sistema</a:t>
                      </a:r>
                      <a:endParaRPr dirty="0"/>
                    </a:p>
                  </a:txBody>
                  <a:tcPr/>
                </a:tc>
                <a:extLst>
                  <a:ext uri="{0D108BD9-81ED-4DB2-BD59-A6C34878D82A}">
                    <a16:rowId xmlns:a16="http://schemas.microsoft.com/office/drawing/2014/main" val="10005"/>
                  </a:ext>
                </a:extLst>
              </a:tr>
            </a:tbl>
          </a:graphicData>
        </a:graphic>
      </p:graphicFrame>
      <p:sp>
        <p:nvSpPr>
          <p:cNvPr id="219" name="TextShape 3"/>
          <p:cNvSpPr txBox="1"/>
          <p:nvPr/>
        </p:nvSpPr>
        <p:spPr>
          <a:xfrm>
            <a:off x="6553080" y="6356520"/>
            <a:ext cx="2133360" cy="364680"/>
          </a:xfrm>
          <a:prstGeom prst="rect">
            <a:avLst/>
          </a:prstGeom>
          <a:noFill/>
          <a:ln>
            <a:noFill/>
          </a:ln>
        </p:spPr>
        <p:txBody>
          <a:bodyPr anchor="ctr"/>
          <a:lstStyle/>
          <a:p>
            <a:pPr algn="r">
              <a:lnSpc>
                <a:spcPct val="100000"/>
              </a:lnSpc>
            </a:pPr>
            <a:fld id="{A3E9250D-6B06-4AC2-8DB7-453B7495BAD5}" type="slidenum">
              <a:rPr lang="es-BO" sz="1200" strike="noStrike">
                <a:solidFill>
                  <a:srgbClr val="8B8B8B"/>
                </a:solidFill>
                <a:latin typeface="Calibri"/>
              </a:rPr>
              <a:pPr algn="r">
                <a:lnSpc>
                  <a:spcPct val="100000"/>
                </a:lnSpc>
              </a:pPr>
              <a:t>31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Diseño y requerimientos</a:t>
            </a:r>
            <a:endParaRPr/>
          </a:p>
        </p:txBody>
      </p:sp>
      <p:sp>
        <p:nvSpPr>
          <p:cNvPr id="222" name="TextShape 2"/>
          <p:cNvSpPr txBox="1"/>
          <p:nvPr/>
        </p:nvSpPr>
        <p:spPr>
          <a:xfrm>
            <a:off x="444600" y="1124743"/>
            <a:ext cx="8303864" cy="45719"/>
          </a:xfrm>
          <a:prstGeom prst="rect">
            <a:avLst/>
          </a:prstGeom>
          <a:noFill/>
          <a:ln w="25560">
            <a:solidFill>
              <a:srgbClr val="4F81BD"/>
            </a:solidFill>
            <a:round/>
          </a:ln>
        </p:spPr>
        <p:txBody>
          <a:bodyPr lIns="90000" tIns="45000" rIns="90000" bIns="45000"/>
          <a:lstStyle/>
          <a:p>
            <a:pPr>
              <a:lnSpc>
                <a:spcPct val="90000"/>
              </a:lnSpc>
              <a:buFont typeface="Wingdings" charset="2"/>
              <a:buChar char=""/>
            </a:pPr>
            <a:endParaRPr lang="en-US" sz="2400" strike="noStrike" dirty="0" smtClean="0">
              <a:solidFill>
                <a:srgbClr val="000000"/>
              </a:solidFill>
              <a:latin typeface="Calibri"/>
              <a:ea typeface="ＭＳ Ｐゴシック"/>
            </a:endParaRPr>
          </a:p>
          <a:p>
            <a:pPr algn="ctr">
              <a:lnSpc>
                <a:spcPct val="90000"/>
              </a:lnSpc>
            </a:pPr>
            <a:r>
              <a:rPr lang="en-US" sz="3200" b="1" strike="noStrike" dirty="0" smtClean="0">
                <a:solidFill>
                  <a:srgbClr val="000000"/>
                </a:solidFill>
                <a:latin typeface="Calibri"/>
                <a:ea typeface="ＭＳ Ｐゴシック"/>
              </a:rPr>
              <a:t>En </a:t>
            </a:r>
            <a:r>
              <a:rPr lang="en-US" sz="3200" b="1" strike="noStrike" dirty="0">
                <a:solidFill>
                  <a:srgbClr val="000000"/>
                </a:solidFill>
                <a:latin typeface="Calibri"/>
                <a:ea typeface="ＭＳ Ｐゴシック"/>
              </a:rPr>
              <a:t>principio, los </a:t>
            </a:r>
            <a:r>
              <a:rPr lang="en-US" sz="3200" b="1" strike="noStrike" dirty="0" err="1">
                <a:solidFill>
                  <a:srgbClr val="000000"/>
                </a:solidFill>
                <a:latin typeface="Calibri"/>
                <a:ea typeface="ＭＳ Ｐゴシック"/>
              </a:rPr>
              <a:t>requerimientos</a:t>
            </a:r>
            <a:r>
              <a:rPr lang="en-US" sz="3200" b="1" strike="noStrike" dirty="0">
                <a:solidFill>
                  <a:srgbClr val="000000"/>
                </a:solidFill>
                <a:latin typeface="Calibri"/>
                <a:ea typeface="ＭＳ Ｐゴシック"/>
              </a:rPr>
              <a:t> </a:t>
            </a:r>
            <a:r>
              <a:rPr lang="en-US" sz="3200" b="1" strike="noStrike" dirty="0" err="1">
                <a:solidFill>
                  <a:srgbClr val="000000"/>
                </a:solidFill>
                <a:latin typeface="Calibri"/>
                <a:ea typeface="ＭＳ Ｐゴシック"/>
              </a:rPr>
              <a:t>deberán</a:t>
            </a:r>
            <a:r>
              <a:rPr lang="en-US" sz="3200" b="1" strike="noStrike" dirty="0">
                <a:solidFill>
                  <a:srgbClr val="000000"/>
                </a:solidFill>
                <a:latin typeface="Calibri"/>
                <a:ea typeface="ＭＳ Ｐゴシック"/>
              </a:rPr>
              <a:t> </a:t>
            </a:r>
            <a:r>
              <a:rPr lang="en-US" sz="3200" b="1" strike="noStrike" dirty="0" err="1">
                <a:solidFill>
                  <a:srgbClr val="000000"/>
                </a:solidFill>
                <a:latin typeface="Calibri"/>
                <a:ea typeface="ＭＳ Ｐゴシック"/>
              </a:rPr>
              <a:t>establecer</a:t>
            </a:r>
            <a:r>
              <a:rPr lang="en-US" sz="3200" b="1" strike="noStrike" dirty="0">
                <a:solidFill>
                  <a:srgbClr val="000000"/>
                </a:solidFill>
                <a:latin typeface="Calibri"/>
                <a:ea typeface="ＭＳ Ｐゴシック"/>
              </a:rPr>
              <a:t> lo </a:t>
            </a:r>
            <a:r>
              <a:rPr lang="en-US" sz="3200" b="1" strike="noStrike" dirty="0" err="1">
                <a:solidFill>
                  <a:srgbClr val="000000"/>
                </a:solidFill>
                <a:latin typeface="Calibri"/>
                <a:ea typeface="ＭＳ Ｐゴシック"/>
              </a:rPr>
              <a:t>que</a:t>
            </a:r>
            <a:r>
              <a:rPr lang="en-US" sz="3200" b="1" strike="noStrike" dirty="0">
                <a:solidFill>
                  <a:srgbClr val="000000"/>
                </a:solidFill>
                <a:latin typeface="Calibri"/>
                <a:ea typeface="ＭＳ Ｐゴシック"/>
              </a:rPr>
              <a:t> el </a:t>
            </a:r>
            <a:r>
              <a:rPr lang="en-US" sz="3200" b="1" strike="noStrike" dirty="0" err="1">
                <a:solidFill>
                  <a:srgbClr val="000000"/>
                </a:solidFill>
                <a:latin typeface="Calibri"/>
                <a:ea typeface="ＭＳ Ｐゴシック"/>
              </a:rPr>
              <a:t>sistema</a:t>
            </a:r>
            <a:r>
              <a:rPr lang="en-US" sz="3200" b="1" strike="noStrike" dirty="0">
                <a:solidFill>
                  <a:srgbClr val="000000"/>
                </a:solidFill>
                <a:latin typeface="Calibri"/>
                <a:ea typeface="ＭＳ Ｐゴシック"/>
              </a:rPr>
              <a:t> </a:t>
            </a:r>
            <a:r>
              <a:rPr lang="en-US" sz="3200" b="1" strike="noStrike" dirty="0" err="1">
                <a:solidFill>
                  <a:srgbClr val="000000"/>
                </a:solidFill>
                <a:latin typeface="Calibri"/>
                <a:ea typeface="ＭＳ Ｐゴシック"/>
              </a:rPr>
              <a:t>debe</a:t>
            </a:r>
            <a:r>
              <a:rPr lang="en-US" sz="3200" b="1" strike="noStrike" dirty="0">
                <a:solidFill>
                  <a:srgbClr val="000000"/>
                </a:solidFill>
                <a:latin typeface="Calibri"/>
                <a:ea typeface="ＭＳ Ｐゴシック"/>
              </a:rPr>
              <a:t> </a:t>
            </a:r>
            <a:r>
              <a:rPr lang="en-US" sz="3200" b="1" strike="noStrike" dirty="0" err="1">
                <a:solidFill>
                  <a:srgbClr val="000000"/>
                </a:solidFill>
                <a:latin typeface="Calibri"/>
                <a:ea typeface="ＭＳ Ｐゴシック"/>
              </a:rPr>
              <a:t>hacer</a:t>
            </a:r>
            <a:r>
              <a:rPr lang="en-US" sz="3200" b="1" strike="noStrike" dirty="0">
                <a:solidFill>
                  <a:srgbClr val="000000"/>
                </a:solidFill>
                <a:latin typeface="Calibri"/>
                <a:ea typeface="ＭＳ Ｐゴシック"/>
              </a:rPr>
              <a:t> y el </a:t>
            </a:r>
            <a:r>
              <a:rPr lang="en-US" sz="3200" b="1" strike="noStrike" dirty="0" err="1">
                <a:solidFill>
                  <a:srgbClr val="000000"/>
                </a:solidFill>
                <a:latin typeface="Calibri"/>
                <a:ea typeface="ＭＳ Ｐゴシック"/>
              </a:rPr>
              <a:t>diseño</a:t>
            </a:r>
            <a:r>
              <a:rPr lang="en-US" sz="3200" b="1" strike="noStrike" dirty="0">
                <a:solidFill>
                  <a:srgbClr val="000000"/>
                </a:solidFill>
                <a:latin typeface="Calibri"/>
                <a:ea typeface="ＭＳ Ｐゴシック"/>
              </a:rPr>
              <a:t> </a:t>
            </a:r>
            <a:r>
              <a:rPr lang="en-US" sz="3200" b="1" strike="noStrike" dirty="0" err="1">
                <a:solidFill>
                  <a:srgbClr val="000000"/>
                </a:solidFill>
                <a:latin typeface="Calibri"/>
                <a:ea typeface="ＭＳ Ｐゴシック"/>
              </a:rPr>
              <a:t>debe</a:t>
            </a:r>
            <a:r>
              <a:rPr lang="en-US" sz="3200" b="1" strike="noStrike" dirty="0">
                <a:solidFill>
                  <a:srgbClr val="000000"/>
                </a:solidFill>
                <a:latin typeface="Calibri"/>
                <a:ea typeface="ＭＳ Ｐゴシック"/>
              </a:rPr>
              <a:t> </a:t>
            </a:r>
            <a:r>
              <a:rPr lang="en-US" sz="3200" b="1" strike="noStrike" dirty="0" err="1">
                <a:solidFill>
                  <a:srgbClr val="000000"/>
                </a:solidFill>
                <a:latin typeface="Calibri"/>
                <a:ea typeface="ＭＳ Ｐゴシック"/>
              </a:rPr>
              <a:t>describir</a:t>
            </a:r>
            <a:r>
              <a:rPr lang="en-US" sz="3200" b="1" strike="noStrike" dirty="0">
                <a:solidFill>
                  <a:srgbClr val="000000"/>
                </a:solidFill>
                <a:latin typeface="Calibri"/>
                <a:ea typeface="ＭＳ Ｐゴシック"/>
              </a:rPr>
              <a:t> </a:t>
            </a:r>
            <a:r>
              <a:rPr lang="en-US" sz="3200" b="1" strike="noStrike" dirty="0" err="1">
                <a:solidFill>
                  <a:srgbClr val="000000"/>
                </a:solidFill>
                <a:latin typeface="Calibri"/>
                <a:ea typeface="ＭＳ Ｐゴシック"/>
              </a:rPr>
              <a:t>cómo</a:t>
            </a:r>
            <a:r>
              <a:rPr lang="en-US" sz="3200" b="1" strike="noStrike" dirty="0">
                <a:solidFill>
                  <a:srgbClr val="000000"/>
                </a:solidFill>
                <a:latin typeface="Calibri"/>
                <a:ea typeface="ＭＳ Ｐゴシック"/>
              </a:rPr>
              <a:t> se </a:t>
            </a:r>
            <a:r>
              <a:rPr lang="en-US" sz="3200" b="1" strike="noStrike" dirty="0" err="1">
                <a:solidFill>
                  <a:srgbClr val="000000"/>
                </a:solidFill>
                <a:latin typeface="Calibri"/>
                <a:ea typeface="ＭＳ Ｐゴシック"/>
              </a:rPr>
              <a:t>hace</a:t>
            </a:r>
            <a:r>
              <a:rPr lang="en-US" sz="3200" b="1" strike="noStrike" dirty="0">
                <a:solidFill>
                  <a:srgbClr val="000000"/>
                </a:solidFill>
                <a:latin typeface="Calibri"/>
                <a:ea typeface="ＭＳ Ｐゴシック"/>
              </a:rPr>
              <a:t> </a:t>
            </a:r>
            <a:r>
              <a:rPr lang="en-US" sz="3200" b="1" strike="noStrike" dirty="0" err="1">
                <a:solidFill>
                  <a:srgbClr val="000000"/>
                </a:solidFill>
                <a:latin typeface="Calibri"/>
                <a:ea typeface="ＭＳ Ｐゴシック"/>
              </a:rPr>
              <a:t>esto</a:t>
            </a:r>
            <a:r>
              <a:rPr lang="en-US" sz="3200" b="1" strike="noStrike" dirty="0" smtClean="0">
                <a:solidFill>
                  <a:srgbClr val="000000"/>
                </a:solidFill>
                <a:latin typeface="Calibri"/>
                <a:ea typeface="ＭＳ Ｐゴシック"/>
              </a:rPr>
              <a:t>.</a:t>
            </a:r>
          </a:p>
          <a:p>
            <a:pPr>
              <a:lnSpc>
                <a:spcPct val="90000"/>
              </a:lnSpc>
            </a:pPr>
            <a:endParaRPr dirty="0"/>
          </a:p>
          <a:p>
            <a:pPr>
              <a:lnSpc>
                <a:spcPct val="90000"/>
              </a:lnSpc>
              <a:buFont typeface="Wingdings" charset="2"/>
              <a:buChar char=""/>
            </a:pPr>
            <a:r>
              <a:rPr lang="en-US" sz="2400" strike="noStrike" dirty="0">
                <a:solidFill>
                  <a:srgbClr val="000000"/>
                </a:solidFill>
                <a:latin typeface="Calibri"/>
                <a:ea typeface="ＭＳ Ｐゴシック"/>
              </a:rPr>
              <a:t>En </a:t>
            </a:r>
            <a:r>
              <a:rPr lang="en-US" sz="2400" strike="noStrike" dirty="0" err="1">
                <a:solidFill>
                  <a:srgbClr val="000000"/>
                </a:solidFill>
                <a:latin typeface="Calibri"/>
                <a:ea typeface="ＭＳ Ｐゴシック"/>
              </a:rPr>
              <a:t>práctica</a:t>
            </a:r>
            <a:r>
              <a:rPr lang="en-US" sz="2400" strike="noStrike" dirty="0">
                <a:solidFill>
                  <a:srgbClr val="000000"/>
                </a:solidFill>
                <a:latin typeface="Calibri"/>
                <a:ea typeface="ＭＳ Ｐゴシック"/>
              </a:rPr>
              <a:t>, los </a:t>
            </a:r>
            <a:r>
              <a:rPr lang="en-US" sz="2400" strike="noStrike" dirty="0" err="1">
                <a:solidFill>
                  <a:srgbClr val="000000"/>
                </a:solidFill>
                <a:latin typeface="Calibri"/>
                <a:ea typeface="ＭＳ Ｐゴシック"/>
              </a:rPr>
              <a:t>requerimientos</a:t>
            </a:r>
            <a:r>
              <a:rPr lang="en-US" sz="2400" strike="noStrike" dirty="0">
                <a:solidFill>
                  <a:srgbClr val="000000"/>
                </a:solidFill>
                <a:latin typeface="Calibri"/>
                <a:ea typeface="ＭＳ Ｐゴシック"/>
              </a:rPr>
              <a:t> y el </a:t>
            </a:r>
            <a:r>
              <a:rPr lang="en-US" sz="2400" strike="noStrike" dirty="0" err="1">
                <a:solidFill>
                  <a:srgbClr val="000000"/>
                </a:solidFill>
                <a:latin typeface="Calibri"/>
                <a:ea typeface="ＭＳ Ｐゴシック"/>
              </a:rPr>
              <a:t>diseño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están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unidos</a:t>
            </a:r>
            <a:endParaRPr sz="2400" dirty="0"/>
          </a:p>
          <a:p>
            <a:pPr lvl="1">
              <a:lnSpc>
                <a:spcPct val="90000"/>
              </a:lnSpc>
              <a:buFont typeface="Wingdings" charset="2"/>
              <a:buChar char=""/>
            </a:pPr>
            <a:r>
              <a:rPr lang="en-US" sz="2400" strike="noStrike" dirty="0">
                <a:solidFill>
                  <a:srgbClr val="000000"/>
                </a:solidFill>
                <a:latin typeface="Calibri"/>
                <a:ea typeface="ＭＳ Ｐゴシック"/>
              </a:rPr>
              <a:t>Una </a:t>
            </a:r>
            <a:r>
              <a:rPr lang="en-US" sz="2400" strike="noStrike" dirty="0" err="1">
                <a:solidFill>
                  <a:srgbClr val="000000"/>
                </a:solidFill>
                <a:latin typeface="Calibri"/>
                <a:ea typeface="ＭＳ Ｐゴシック"/>
              </a:rPr>
              <a:t>arquitectura</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sistema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puede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ser</a:t>
            </a:r>
            <a:r>
              <a:rPr lang="en-US" sz="2400" strike="noStrike" dirty="0">
                <a:solidFill>
                  <a:srgbClr val="000000"/>
                </a:solidFill>
                <a:latin typeface="Calibri"/>
                <a:ea typeface="ＭＳ Ｐゴシック"/>
              </a:rPr>
              <a:t> </a:t>
            </a:r>
            <a:r>
              <a:rPr lang="en-US" sz="2400" strike="noStrike" dirty="0" err="1" smtClean="0">
                <a:solidFill>
                  <a:srgbClr val="000000"/>
                </a:solidFill>
                <a:latin typeface="Calibri"/>
                <a:ea typeface="ＭＳ Ｐゴシック"/>
              </a:rPr>
              <a:t>diseñada</a:t>
            </a:r>
            <a:r>
              <a:rPr lang="en-US" sz="2400" strike="noStrike" dirty="0" smtClean="0">
                <a:solidFill>
                  <a:srgbClr val="000000"/>
                </a:solidFill>
                <a:latin typeface="Calibri"/>
                <a:ea typeface="ＭＳ Ｐゴシック"/>
              </a:rPr>
              <a:t> </a:t>
            </a:r>
            <a:r>
              <a:rPr lang="en-US" sz="2400" strike="noStrike" dirty="0">
                <a:solidFill>
                  <a:srgbClr val="000000"/>
                </a:solidFill>
                <a:latin typeface="Calibri"/>
                <a:ea typeface="ＭＳ Ｐゴシック"/>
              </a:rPr>
              <a:t>para </a:t>
            </a:r>
            <a:r>
              <a:rPr lang="en-US" sz="2400" strike="noStrike" dirty="0" err="1" smtClean="0">
                <a:solidFill>
                  <a:srgbClr val="000000"/>
                </a:solidFill>
                <a:latin typeface="Calibri"/>
                <a:ea typeface="ＭＳ Ｐゴシック"/>
              </a:rPr>
              <a:t>respetarlos</a:t>
            </a:r>
            <a:r>
              <a:rPr lang="en-US" sz="2400" strike="noStrike" dirty="0" smtClean="0">
                <a:solidFill>
                  <a:srgbClr val="000000"/>
                </a:solidFill>
                <a:latin typeface="Calibri"/>
                <a:ea typeface="ＭＳ Ｐゴシック"/>
              </a:rPr>
              <a:t> </a:t>
            </a:r>
            <a:r>
              <a:rPr lang="en-US" sz="2400" strike="noStrike" dirty="0" err="1">
                <a:solidFill>
                  <a:srgbClr val="000000"/>
                </a:solidFill>
                <a:latin typeface="Calibri"/>
                <a:ea typeface="ＭＳ Ｐゴシック"/>
              </a:rPr>
              <a:t>requisitos</a:t>
            </a:r>
            <a:r>
              <a:rPr lang="en-US" sz="2400" strike="noStrike" dirty="0">
                <a:solidFill>
                  <a:srgbClr val="000000"/>
                </a:solidFill>
                <a:latin typeface="Calibri"/>
                <a:ea typeface="ＭＳ Ｐゴシック"/>
              </a:rPr>
              <a:t>; </a:t>
            </a:r>
            <a:endParaRPr sz="2400" dirty="0"/>
          </a:p>
          <a:p>
            <a:pPr lvl="1">
              <a:lnSpc>
                <a:spcPct val="90000"/>
              </a:lnSpc>
              <a:buFont typeface="Wingdings" charset="2"/>
              <a:buChar char=""/>
            </a:pPr>
            <a:r>
              <a:rPr lang="en-US" sz="2400" strike="noStrike" dirty="0">
                <a:solidFill>
                  <a:srgbClr val="000000"/>
                </a:solidFill>
                <a:latin typeface="Calibri"/>
                <a:ea typeface="ＭＳ Ｐゴシック"/>
              </a:rPr>
              <a:t>El </a:t>
            </a:r>
            <a:r>
              <a:rPr lang="en-US" sz="2400" strike="noStrike" dirty="0" err="1">
                <a:solidFill>
                  <a:srgbClr val="000000"/>
                </a:solidFill>
                <a:latin typeface="Calibri"/>
                <a:ea typeface="ＭＳ Ｐゴシック"/>
              </a:rPr>
              <a:t>sistema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puede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interoperar</a:t>
            </a:r>
            <a:r>
              <a:rPr lang="en-US" sz="2400" strike="noStrike" dirty="0">
                <a:solidFill>
                  <a:srgbClr val="000000"/>
                </a:solidFill>
                <a:latin typeface="Calibri"/>
                <a:ea typeface="ＭＳ Ｐゴシック"/>
              </a:rPr>
              <a:t> con </a:t>
            </a:r>
            <a:r>
              <a:rPr lang="en-US" sz="2400" strike="noStrike" dirty="0" err="1">
                <a:solidFill>
                  <a:srgbClr val="000000"/>
                </a:solidFill>
                <a:latin typeface="Calibri"/>
                <a:ea typeface="ＭＳ Ｐゴシック"/>
              </a:rPr>
              <a:t>otros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sistemas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que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generan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requisitos</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diseño</a:t>
            </a:r>
            <a:r>
              <a:rPr lang="en-US" sz="2400" strike="noStrike" dirty="0">
                <a:solidFill>
                  <a:srgbClr val="000000"/>
                </a:solidFill>
                <a:latin typeface="Calibri"/>
                <a:ea typeface="ＭＳ Ｐゴシック"/>
              </a:rPr>
              <a:t>; </a:t>
            </a:r>
            <a:endParaRPr sz="2400" dirty="0"/>
          </a:p>
          <a:p>
            <a:pPr lvl="1">
              <a:lnSpc>
                <a:spcPct val="90000"/>
              </a:lnSpc>
              <a:buFont typeface="Wingdings" charset="2"/>
              <a:buChar char=""/>
            </a:pPr>
            <a:r>
              <a:rPr lang="en-US" sz="2400" strike="noStrike" dirty="0" err="1" smtClean="0">
                <a:solidFill>
                  <a:srgbClr val="000000"/>
                </a:solidFill>
                <a:latin typeface="Calibri"/>
                <a:ea typeface="ＭＳ Ｐゴシック"/>
              </a:rPr>
              <a:t>Puede</a:t>
            </a:r>
            <a:r>
              <a:rPr lang="en-US" sz="2400" strike="noStrike" dirty="0" smtClean="0">
                <a:solidFill>
                  <a:srgbClr val="000000"/>
                </a:solidFill>
                <a:latin typeface="Calibri"/>
                <a:ea typeface="ＭＳ Ｐゴシック"/>
              </a:rPr>
              <a:t> </a:t>
            </a:r>
            <a:r>
              <a:rPr lang="en-US" sz="2400" strike="noStrike" dirty="0" err="1" smtClean="0">
                <a:solidFill>
                  <a:srgbClr val="000000"/>
                </a:solidFill>
                <a:latin typeface="Calibri"/>
                <a:ea typeface="ＭＳ Ｐゴシック"/>
              </a:rPr>
              <a:t>ser</a:t>
            </a:r>
            <a:r>
              <a:rPr lang="en-US" sz="2400" strike="noStrike" dirty="0" smtClean="0">
                <a:solidFill>
                  <a:srgbClr val="000000"/>
                </a:solidFill>
                <a:latin typeface="Calibri"/>
                <a:ea typeface="ＭＳ Ｐゴシック"/>
              </a:rPr>
              <a:t> </a:t>
            </a:r>
            <a:r>
              <a:rPr lang="en-US" sz="2400" strike="noStrike" dirty="0" err="1" smtClean="0">
                <a:solidFill>
                  <a:srgbClr val="000000"/>
                </a:solidFill>
                <a:latin typeface="Calibri"/>
                <a:ea typeface="ＭＳ Ｐゴシック"/>
              </a:rPr>
              <a:t>necesario</a:t>
            </a:r>
            <a:r>
              <a:rPr lang="en-US" sz="2400" strike="noStrike" dirty="0" smtClean="0">
                <a:solidFill>
                  <a:srgbClr val="000000"/>
                </a:solidFill>
                <a:latin typeface="Calibri"/>
                <a:ea typeface="ＭＳ Ｐゴシック"/>
              </a:rPr>
              <a:t> el </a:t>
            </a:r>
            <a:r>
              <a:rPr lang="en-US" sz="2400" strike="noStrike" dirty="0" err="1">
                <a:solidFill>
                  <a:srgbClr val="000000"/>
                </a:solidFill>
                <a:latin typeface="Calibri"/>
                <a:ea typeface="ＭＳ Ｐゴシック"/>
              </a:rPr>
              <a:t>uso</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una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arquitectura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específica</a:t>
            </a:r>
            <a:r>
              <a:rPr lang="en-US" sz="2400" strike="noStrike" dirty="0">
                <a:solidFill>
                  <a:srgbClr val="000000"/>
                </a:solidFill>
                <a:latin typeface="Calibri"/>
                <a:ea typeface="ＭＳ Ｐゴシック"/>
              </a:rPr>
              <a:t> para </a:t>
            </a:r>
            <a:r>
              <a:rPr lang="en-US" sz="2400" strike="noStrike" dirty="0" err="1">
                <a:solidFill>
                  <a:srgbClr val="000000"/>
                </a:solidFill>
                <a:latin typeface="Calibri"/>
                <a:ea typeface="ＭＳ Ｐゴシック"/>
              </a:rPr>
              <a:t>satisfacer</a:t>
            </a:r>
            <a:r>
              <a:rPr lang="en-US" sz="2400" strike="noStrike" dirty="0">
                <a:solidFill>
                  <a:srgbClr val="000000"/>
                </a:solidFill>
                <a:latin typeface="Calibri"/>
                <a:ea typeface="ＭＳ Ｐゴシック"/>
              </a:rPr>
              <a:t> los </a:t>
            </a:r>
            <a:r>
              <a:rPr lang="en-US" sz="2400" strike="noStrike" dirty="0" err="1">
                <a:solidFill>
                  <a:srgbClr val="000000"/>
                </a:solidFill>
                <a:latin typeface="Calibri"/>
                <a:ea typeface="ＭＳ Ｐゴシック"/>
              </a:rPr>
              <a:t>requisitos</a:t>
            </a:r>
            <a:r>
              <a:rPr lang="en-US" sz="2400" strike="noStrike" dirty="0">
                <a:solidFill>
                  <a:srgbClr val="000000"/>
                </a:solidFill>
                <a:latin typeface="Calibri"/>
                <a:ea typeface="ＭＳ Ｐゴシック"/>
              </a:rPr>
              <a:t> no </a:t>
            </a:r>
            <a:r>
              <a:rPr lang="en-US" sz="2400" strike="noStrike" dirty="0" err="1">
                <a:solidFill>
                  <a:srgbClr val="000000"/>
                </a:solidFill>
                <a:latin typeface="Calibri"/>
                <a:ea typeface="ＭＳ Ｐゴシック"/>
              </a:rPr>
              <a:t>funcionales</a:t>
            </a:r>
            <a:r>
              <a:rPr lang="en-US" sz="2400" strike="noStrike" dirty="0">
                <a:solidFill>
                  <a:srgbClr val="000000"/>
                </a:solidFill>
                <a:latin typeface="Calibri"/>
                <a:ea typeface="ＭＳ Ｐゴシック"/>
              </a:rPr>
              <a:t> </a:t>
            </a:r>
            <a:r>
              <a:rPr lang="en-US" sz="2400" dirty="0">
                <a:solidFill>
                  <a:srgbClr val="000000"/>
                </a:solidFill>
                <a:latin typeface="Calibri"/>
                <a:ea typeface="ＭＳ Ｐゴシック"/>
              </a:rPr>
              <a:t> </a:t>
            </a:r>
            <a:r>
              <a:rPr lang="en-US" sz="2400" dirty="0" smtClean="0">
                <a:solidFill>
                  <a:srgbClr val="000000"/>
                </a:solidFill>
                <a:latin typeface="Calibri"/>
                <a:ea typeface="ＭＳ Ｐゴシック"/>
              </a:rPr>
              <a:t>o </a:t>
            </a:r>
            <a:r>
              <a:rPr lang="en-US" sz="2400" dirty="0" err="1">
                <a:solidFill>
                  <a:srgbClr val="000000"/>
                </a:solidFill>
                <a:latin typeface="Calibri"/>
                <a:ea typeface="ＭＳ Ｐゴシック"/>
              </a:rPr>
              <a:t>e</a:t>
            </a:r>
            <a:r>
              <a:rPr lang="en-US" sz="2400" strike="noStrike" dirty="0" err="1" smtClean="0">
                <a:solidFill>
                  <a:srgbClr val="000000"/>
                </a:solidFill>
                <a:latin typeface="Calibri"/>
                <a:ea typeface="ＭＳ Ｐゴシック"/>
              </a:rPr>
              <a:t>sta</a:t>
            </a:r>
            <a:r>
              <a:rPr lang="en-US" sz="2400" strike="noStrike" dirty="0" smtClean="0">
                <a:solidFill>
                  <a:srgbClr val="000000"/>
                </a:solidFill>
                <a:latin typeface="Calibri"/>
                <a:ea typeface="ＭＳ Ｐゴシック"/>
              </a:rPr>
              <a:t> </a:t>
            </a:r>
            <a:r>
              <a:rPr lang="en-US" sz="2400" strike="noStrike" dirty="0" err="1">
                <a:solidFill>
                  <a:srgbClr val="000000"/>
                </a:solidFill>
                <a:latin typeface="Calibri"/>
                <a:ea typeface="ＭＳ Ｐゴシック"/>
              </a:rPr>
              <a:t>puede</a:t>
            </a:r>
            <a:r>
              <a:rPr lang="en-US" sz="2400" strike="noStrike" dirty="0">
                <a:solidFill>
                  <a:srgbClr val="000000"/>
                </a:solidFill>
                <a:latin typeface="Calibri"/>
                <a:ea typeface="ＭＳ Ｐゴシック"/>
              </a:rPr>
              <a:t> ser la </a:t>
            </a:r>
            <a:r>
              <a:rPr lang="en-US" sz="2400" strike="noStrike" dirty="0" err="1">
                <a:solidFill>
                  <a:srgbClr val="000000"/>
                </a:solidFill>
                <a:latin typeface="Calibri"/>
                <a:ea typeface="ＭＳ Ｐゴシック"/>
              </a:rPr>
              <a:t>consecuencia</a:t>
            </a:r>
            <a:r>
              <a:rPr lang="en-US" sz="2400" strike="noStrike" dirty="0">
                <a:solidFill>
                  <a:srgbClr val="000000"/>
                </a:solidFill>
                <a:latin typeface="Calibri"/>
                <a:ea typeface="ＭＳ Ｐゴシック"/>
              </a:rPr>
              <a:t> de un </a:t>
            </a:r>
            <a:r>
              <a:rPr lang="en-US" sz="2400" strike="noStrike" dirty="0" err="1">
                <a:solidFill>
                  <a:srgbClr val="000000"/>
                </a:solidFill>
                <a:latin typeface="Calibri"/>
                <a:ea typeface="ＭＳ Ｐゴシック"/>
              </a:rPr>
              <a:t>requisito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reglamentario</a:t>
            </a:r>
            <a:r>
              <a:rPr lang="en-US" sz="2000" strike="noStrike" dirty="0">
                <a:solidFill>
                  <a:srgbClr val="000000"/>
                </a:solidFill>
                <a:latin typeface="Calibri"/>
                <a:ea typeface="ＭＳ Ｐゴシック"/>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Especificación en lenguaje natural</a:t>
            </a:r>
            <a:endParaRPr/>
          </a:p>
        </p:txBody>
      </p:sp>
      <p:sp>
        <p:nvSpPr>
          <p:cNvPr id="225" name="TextShape 2"/>
          <p:cNvSpPr txBox="1"/>
          <p:nvPr/>
        </p:nvSpPr>
        <p:spPr>
          <a:xfrm>
            <a:off x="457200" y="1600200"/>
            <a:ext cx="8229240" cy="4525560"/>
          </a:xfrm>
          <a:prstGeom prst="rect">
            <a:avLst/>
          </a:prstGeom>
          <a:noFill/>
          <a:ln>
            <a:noFill/>
          </a:ln>
        </p:spPr>
        <p:txBody>
          <a:bodyPr lIns="90000" tIns="45000" rIns="90000" bIns="45000"/>
          <a:lstStyle/>
          <a:p>
            <a:pPr>
              <a:lnSpc>
                <a:spcPct val="100000"/>
              </a:lnSpc>
              <a:buFont typeface="Wingdings" charset="2"/>
              <a:buChar char=""/>
            </a:pPr>
            <a:r>
              <a:rPr lang="en-US" sz="2400" strike="noStrike" dirty="0" smtClean="0">
                <a:solidFill>
                  <a:srgbClr val="46424D"/>
                </a:solidFill>
                <a:latin typeface="Arial"/>
                <a:ea typeface="ＭＳ Ｐゴシック"/>
              </a:rPr>
              <a:t>Los </a:t>
            </a:r>
            <a:r>
              <a:rPr lang="en-US" sz="2400" dirty="0" err="1">
                <a:solidFill>
                  <a:srgbClr val="46424D"/>
                </a:solidFill>
                <a:latin typeface="Arial"/>
                <a:ea typeface="ＭＳ Ｐゴシック"/>
              </a:rPr>
              <a:t>r</a:t>
            </a:r>
            <a:r>
              <a:rPr lang="en-US" sz="2400" strike="noStrike" dirty="0" err="1" smtClean="0">
                <a:solidFill>
                  <a:srgbClr val="46424D"/>
                </a:solidFill>
                <a:latin typeface="Arial"/>
                <a:ea typeface="ＭＳ Ｐゴシック"/>
              </a:rPr>
              <a:t>equerimientos</a:t>
            </a:r>
            <a:r>
              <a:rPr lang="en-US" sz="2400" strike="noStrike" dirty="0" smtClean="0">
                <a:solidFill>
                  <a:srgbClr val="46424D"/>
                </a:solidFill>
                <a:latin typeface="Arial"/>
                <a:ea typeface="ＭＳ Ｐゴシック"/>
              </a:rPr>
              <a:t> </a:t>
            </a:r>
            <a:r>
              <a:rPr lang="en-US" sz="2400" strike="noStrike" dirty="0">
                <a:solidFill>
                  <a:srgbClr val="46424D"/>
                </a:solidFill>
                <a:latin typeface="Arial"/>
                <a:ea typeface="ＭＳ Ｐゴシック"/>
              </a:rPr>
              <a:t>se </a:t>
            </a:r>
            <a:r>
              <a:rPr lang="en-US" sz="2400" strike="noStrike" dirty="0" err="1">
                <a:solidFill>
                  <a:srgbClr val="46424D"/>
                </a:solidFill>
                <a:latin typeface="Arial"/>
                <a:ea typeface="ＭＳ Ｐゴシック"/>
              </a:rPr>
              <a:t>escriben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como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sentencias</a:t>
            </a:r>
            <a:r>
              <a:rPr lang="en-US" sz="2400" strike="noStrike" dirty="0">
                <a:solidFill>
                  <a:srgbClr val="46424D"/>
                </a:solidFill>
                <a:latin typeface="Arial"/>
                <a:ea typeface="ＭＳ Ｐゴシック"/>
              </a:rPr>
              <a:t> en </a:t>
            </a:r>
            <a:r>
              <a:rPr lang="en-US" sz="2400" strike="noStrike" dirty="0" err="1">
                <a:solidFill>
                  <a:srgbClr val="46424D"/>
                </a:solidFill>
                <a:latin typeface="Arial"/>
                <a:ea typeface="ＭＳ Ｐゴシック"/>
              </a:rPr>
              <a:t>lenguaje</a:t>
            </a:r>
            <a:r>
              <a:rPr lang="en-US" sz="2400" strike="noStrike" dirty="0">
                <a:solidFill>
                  <a:srgbClr val="46424D"/>
                </a:solidFill>
                <a:latin typeface="Arial"/>
                <a:ea typeface="ＭＳ Ｐゴシック"/>
              </a:rPr>
              <a:t> natural </a:t>
            </a:r>
            <a:r>
              <a:rPr lang="en-US" sz="2400" strike="noStrike" dirty="0" err="1">
                <a:solidFill>
                  <a:srgbClr val="46424D"/>
                </a:solidFill>
                <a:latin typeface="Arial"/>
                <a:ea typeface="ＭＳ Ｐゴシック"/>
              </a:rPr>
              <a:t>complementados</a:t>
            </a:r>
            <a:r>
              <a:rPr lang="en-US" sz="2400" strike="noStrike" dirty="0">
                <a:solidFill>
                  <a:srgbClr val="46424D"/>
                </a:solidFill>
                <a:latin typeface="Arial"/>
                <a:ea typeface="ＭＳ Ｐゴシック"/>
              </a:rPr>
              <a:t> con </a:t>
            </a:r>
            <a:r>
              <a:rPr lang="en-US" sz="2400" strike="noStrike" dirty="0" err="1">
                <a:solidFill>
                  <a:srgbClr val="46424D"/>
                </a:solidFill>
                <a:latin typeface="Arial"/>
                <a:ea typeface="ＭＳ Ｐゴシック"/>
              </a:rPr>
              <a:t>diagramas</a:t>
            </a:r>
            <a:r>
              <a:rPr lang="en-US" sz="2400" strike="noStrike" dirty="0">
                <a:solidFill>
                  <a:srgbClr val="46424D"/>
                </a:solidFill>
                <a:latin typeface="Arial"/>
                <a:ea typeface="ＭＳ Ｐゴシック"/>
              </a:rPr>
              <a:t> y </a:t>
            </a:r>
            <a:r>
              <a:rPr lang="en-US" sz="2400" strike="noStrike" dirty="0" err="1">
                <a:solidFill>
                  <a:srgbClr val="46424D"/>
                </a:solidFill>
                <a:latin typeface="Arial"/>
                <a:ea typeface="ＭＳ Ｐゴシック"/>
              </a:rPr>
              <a:t>tablas</a:t>
            </a:r>
            <a:r>
              <a:rPr lang="en-US" sz="2400" strike="noStrike" dirty="0" smtClean="0">
                <a:solidFill>
                  <a:srgbClr val="46424D"/>
                </a:solidFill>
                <a:latin typeface="Arial"/>
                <a:ea typeface="ＭＳ Ｐゴシック"/>
              </a:rPr>
              <a:t>.</a:t>
            </a:r>
          </a:p>
          <a:p>
            <a:pPr>
              <a:lnSpc>
                <a:spcPct val="100000"/>
              </a:lnSpc>
            </a:pPr>
            <a:endParaRPr lang="it-IT" dirty="0" smtClean="0"/>
          </a:p>
          <a:p>
            <a:pPr>
              <a:lnSpc>
                <a:spcPct val="100000"/>
              </a:lnSpc>
            </a:pPr>
            <a:endParaRPr lang="it-IT" dirty="0"/>
          </a:p>
          <a:p>
            <a:pPr>
              <a:lnSpc>
                <a:spcPct val="100000"/>
              </a:lnSpc>
            </a:pPr>
            <a:endParaRPr dirty="0"/>
          </a:p>
          <a:p>
            <a:pPr>
              <a:lnSpc>
                <a:spcPct val="100000"/>
              </a:lnSpc>
              <a:buFont typeface="Wingdings" charset="2"/>
              <a:buChar char=""/>
            </a:pPr>
            <a:r>
              <a:rPr lang="en-US" sz="2400" strike="noStrike" dirty="0">
                <a:solidFill>
                  <a:srgbClr val="46424D"/>
                </a:solidFill>
                <a:latin typeface="Arial"/>
                <a:ea typeface="ＭＳ Ｐゴシック"/>
              </a:rPr>
              <a:t>Se </a:t>
            </a:r>
            <a:r>
              <a:rPr lang="en-US" sz="2400" strike="noStrike" dirty="0" err="1">
                <a:solidFill>
                  <a:srgbClr val="46424D"/>
                </a:solidFill>
                <a:latin typeface="Arial"/>
                <a:ea typeface="ＭＳ Ｐゴシック"/>
              </a:rPr>
              <a:t>utiliza</a:t>
            </a:r>
            <a:r>
              <a:rPr lang="en-US" sz="2400" strike="noStrike" dirty="0">
                <a:solidFill>
                  <a:srgbClr val="46424D"/>
                </a:solidFill>
                <a:latin typeface="Arial"/>
                <a:ea typeface="ＭＳ Ｐゴシック"/>
              </a:rPr>
              <a:t> para la </a:t>
            </a:r>
            <a:r>
              <a:rPr lang="en-US" sz="2400" strike="noStrike" dirty="0" err="1">
                <a:solidFill>
                  <a:srgbClr val="46424D"/>
                </a:solidFill>
                <a:latin typeface="Arial"/>
                <a:ea typeface="ＭＳ Ｐゴシック"/>
              </a:rPr>
              <a:t>escritura</a:t>
            </a:r>
            <a:r>
              <a:rPr lang="en-US" sz="2400" strike="noStrike" dirty="0">
                <a:solidFill>
                  <a:srgbClr val="46424D"/>
                </a:solidFill>
                <a:latin typeface="Arial"/>
                <a:ea typeface="ＭＳ Ｐゴシック"/>
              </a:rPr>
              <a:t> de los </a:t>
            </a:r>
            <a:r>
              <a:rPr lang="en-US" sz="2400" strike="noStrike" dirty="0" err="1">
                <a:solidFill>
                  <a:srgbClr val="46424D"/>
                </a:solidFill>
                <a:latin typeface="Arial"/>
                <a:ea typeface="ＭＳ Ｐゴシック"/>
              </a:rPr>
              <a:t>requisitos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ya</a:t>
            </a:r>
            <a:r>
              <a:rPr lang="en-US" sz="2400" strike="noStrike" dirty="0">
                <a:solidFill>
                  <a:srgbClr val="46424D"/>
                </a:solidFill>
                <a:latin typeface="Arial"/>
                <a:ea typeface="ＭＳ Ｐゴシック"/>
              </a:rPr>
              <a:t> que </a:t>
            </a:r>
            <a:r>
              <a:rPr lang="en-US" sz="2400" strike="noStrike" dirty="0" err="1">
                <a:solidFill>
                  <a:srgbClr val="46424D"/>
                </a:solidFill>
                <a:latin typeface="Arial"/>
                <a:ea typeface="ＭＳ Ｐゴシック"/>
              </a:rPr>
              <a:t>es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expresiva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intuitiva</a:t>
            </a:r>
            <a:r>
              <a:rPr lang="en-US" sz="2400" strike="noStrike" dirty="0">
                <a:solidFill>
                  <a:srgbClr val="46424D"/>
                </a:solidFill>
                <a:latin typeface="Arial"/>
                <a:ea typeface="ＭＳ Ｐゴシック"/>
              </a:rPr>
              <a:t> y universal. </a:t>
            </a:r>
            <a:endParaRPr lang="en-US" sz="2400" strike="noStrike" dirty="0" smtClean="0">
              <a:solidFill>
                <a:srgbClr val="46424D"/>
              </a:solidFill>
              <a:latin typeface="Arial"/>
              <a:ea typeface="ＭＳ Ｐゴシック"/>
            </a:endParaRPr>
          </a:p>
          <a:p>
            <a:pPr>
              <a:lnSpc>
                <a:spcPct val="100000"/>
              </a:lnSpc>
              <a:buFont typeface="Wingdings" charset="2"/>
              <a:buChar char=""/>
            </a:pPr>
            <a:endParaRPr lang="en-US" sz="2400" dirty="0">
              <a:solidFill>
                <a:srgbClr val="46424D"/>
              </a:solidFill>
              <a:latin typeface="Arial"/>
              <a:ea typeface="ＭＳ Ｐゴシック"/>
            </a:endParaRPr>
          </a:p>
          <a:p>
            <a:pPr algn="ctr">
              <a:lnSpc>
                <a:spcPct val="100000"/>
              </a:lnSpc>
            </a:pPr>
            <a:r>
              <a:rPr lang="en-US" sz="2800" b="1" strike="noStrike" dirty="0" smtClean="0">
                <a:solidFill>
                  <a:srgbClr val="FF0000"/>
                </a:solidFill>
                <a:latin typeface="Arial"/>
                <a:ea typeface="ＭＳ Ｐゴシック"/>
              </a:rPr>
              <a:t>Los </a:t>
            </a:r>
            <a:r>
              <a:rPr lang="en-US" sz="2800" b="1" strike="noStrike" dirty="0" err="1" smtClean="0">
                <a:solidFill>
                  <a:srgbClr val="FF0000"/>
                </a:solidFill>
                <a:latin typeface="Arial"/>
                <a:ea typeface="ＭＳ Ｐゴシック"/>
              </a:rPr>
              <a:t>requisitos</a:t>
            </a:r>
            <a:r>
              <a:rPr lang="en-US" sz="2800" b="1" strike="noStrike" dirty="0" smtClean="0">
                <a:solidFill>
                  <a:srgbClr val="FF0000"/>
                </a:solidFill>
                <a:latin typeface="Arial"/>
                <a:ea typeface="ＭＳ Ｐゴシック"/>
              </a:rPr>
              <a:t> </a:t>
            </a:r>
            <a:r>
              <a:rPr lang="en-US" sz="2800" b="1" strike="noStrike" dirty="0" err="1" smtClean="0">
                <a:solidFill>
                  <a:srgbClr val="FF0000"/>
                </a:solidFill>
                <a:latin typeface="Arial"/>
                <a:ea typeface="ＭＳ Ｐゴシック"/>
              </a:rPr>
              <a:t>deben</a:t>
            </a:r>
            <a:r>
              <a:rPr lang="en-US" sz="2800" b="1" strike="noStrike" dirty="0" smtClean="0">
                <a:solidFill>
                  <a:srgbClr val="FF0000"/>
                </a:solidFill>
                <a:latin typeface="Arial"/>
                <a:ea typeface="ＭＳ Ｐゴシック"/>
              </a:rPr>
              <a:t> </a:t>
            </a:r>
            <a:r>
              <a:rPr lang="en-US" sz="2800" b="1" strike="noStrike" dirty="0" err="1" smtClean="0">
                <a:solidFill>
                  <a:srgbClr val="FF0000"/>
                </a:solidFill>
                <a:latin typeface="Arial"/>
                <a:ea typeface="ＭＳ Ｐゴシック"/>
              </a:rPr>
              <a:t>ser</a:t>
            </a:r>
            <a:r>
              <a:rPr lang="en-US" sz="2800" b="1" strike="noStrike" dirty="0" smtClean="0">
                <a:solidFill>
                  <a:srgbClr val="FF0000"/>
                </a:solidFill>
                <a:latin typeface="Arial"/>
                <a:ea typeface="ＭＳ Ｐゴシック"/>
              </a:rPr>
              <a:t> </a:t>
            </a:r>
            <a:r>
              <a:rPr lang="en-US" sz="2800" b="1" strike="noStrike" dirty="0" err="1">
                <a:solidFill>
                  <a:srgbClr val="FF0000"/>
                </a:solidFill>
                <a:latin typeface="Arial"/>
                <a:ea typeface="ＭＳ Ｐゴシック"/>
              </a:rPr>
              <a:t>entendidos</a:t>
            </a:r>
            <a:r>
              <a:rPr lang="en-US" sz="2800" b="1" strike="noStrike" dirty="0">
                <a:solidFill>
                  <a:srgbClr val="FF0000"/>
                </a:solidFill>
                <a:latin typeface="Arial"/>
                <a:ea typeface="ＭＳ Ｐゴシック"/>
              </a:rPr>
              <a:t> </a:t>
            </a:r>
            <a:r>
              <a:rPr lang="en-US" sz="2800" b="1" strike="noStrike" dirty="0" err="1">
                <a:solidFill>
                  <a:srgbClr val="FF0000"/>
                </a:solidFill>
                <a:latin typeface="Arial"/>
                <a:ea typeface="ＭＳ Ｐゴシック"/>
              </a:rPr>
              <a:t>por</a:t>
            </a:r>
            <a:r>
              <a:rPr lang="en-US" sz="2800" b="1" strike="noStrike" dirty="0">
                <a:solidFill>
                  <a:srgbClr val="FF0000"/>
                </a:solidFill>
                <a:latin typeface="Arial"/>
                <a:ea typeface="ＭＳ Ｐゴシック"/>
              </a:rPr>
              <a:t> los </a:t>
            </a:r>
            <a:r>
              <a:rPr lang="en-US" sz="2800" b="1" strike="noStrike" dirty="0" err="1">
                <a:solidFill>
                  <a:srgbClr val="FF0000"/>
                </a:solidFill>
                <a:latin typeface="Arial"/>
                <a:ea typeface="ＭＳ Ｐゴシック"/>
              </a:rPr>
              <a:t>usuarios</a:t>
            </a:r>
            <a:r>
              <a:rPr lang="en-US" sz="2800" b="1" strike="noStrike" dirty="0">
                <a:solidFill>
                  <a:srgbClr val="FF0000"/>
                </a:solidFill>
                <a:latin typeface="Arial"/>
                <a:ea typeface="ＭＳ Ｐゴシック"/>
              </a:rPr>
              <a:t> y </a:t>
            </a:r>
            <a:r>
              <a:rPr lang="en-US" sz="2800" b="1" strike="noStrike" dirty="0" err="1">
                <a:solidFill>
                  <a:srgbClr val="FF0000"/>
                </a:solidFill>
                <a:latin typeface="Arial"/>
                <a:ea typeface="ＭＳ Ｐゴシック"/>
              </a:rPr>
              <a:t>clientes</a:t>
            </a:r>
            <a:r>
              <a:rPr lang="en-US" sz="2400" strike="noStrike" dirty="0">
                <a:solidFill>
                  <a:srgbClr val="46424D"/>
                </a:solidFill>
                <a:latin typeface="Arial"/>
                <a:ea typeface="ＭＳ Ｐゴシック"/>
              </a:rPr>
              <a:t>.</a:t>
            </a:r>
            <a:endParaRPr dirty="0"/>
          </a:p>
        </p:txBody>
      </p:sp>
      <p:sp>
        <p:nvSpPr>
          <p:cNvPr id="226" name="TextShape 3"/>
          <p:cNvSpPr txBox="1"/>
          <p:nvPr/>
        </p:nvSpPr>
        <p:spPr>
          <a:xfrm>
            <a:off x="6553080" y="6356520"/>
            <a:ext cx="2133360" cy="364680"/>
          </a:xfrm>
          <a:prstGeom prst="rect">
            <a:avLst/>
          </a:prstGeom>
          <a:noFill/>
          <a:ln>
            <a:noFill/>
          </a:ln>
        </p:spPr>
        <p:txBody>
          <a:bodyPr anchor="ctr"/>
          <a:lstStyle/>
          <a:p>
            <a:pPr algn="r">
              <a:lnSpc>
                <a:spcPct val="100000"/>
              </a:lnSpc>
            </a:pPr>
            <a:fld id="{AFBBEA43-65A5-46DC-81DD-1657145111D0}" type="slidenum">
              <a:rPr lang="es-BO" sz="1200" strike="noStrike">
                <a:solidFill>
                  <a:srgbClr val="8B8B8B"/>
                </a:solidFill>
                <a:latin typeface="Calibri"/>
              </a:rPr>
              <a:pPr algn="r">
                <a:lnSpc>
                  <a:spcPct val="100000"/>
                </a:lnSpc>
              </a:pPr>
              <a:t>33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Shape 1"/>
          <p:cNvSpPr txBox="1"/>
          <p:nvPr/>
        </p:nvSpPr>
        <p:spPr>
          <a:xfrm>
            <a:off x="380880" y="266760"/>
            <a:ext cx="8229240" cy="1104480"/>
          </a:xfrm>
          <a:prstGeom prst="rect">
            <a:avLst/>
          </a:prstGeom>
          <a:noFill/>
          <a:ln>
            <a:noFill/>
          </a:ln>
        </p:spPr>
        <p:txBody>
          <a:bodyPr anchor="ctr"/>
          <a:lstStyle/>
          <a:p>
            <a:pPr>
              <a:lnSpc>
                <a:spcPct val="100000"/>
              </a:lnSpc>
            </a:pPr>
            <a:r>
              <a:rPr lang="en-US" sz="2400" b="1" strike="noStrike" dirty="0" err="1">
                <a:solidFill>
                  <a:srgbClr val="46424D"/>
                </a:solidFill>
                <a:latin typeface="Arial"/>
                <a:ea typeface="ＭＳ Ｐゴシック"/>
              </a:rPr>
              <a:t>Guías</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para</a:t>
            </a:r>
            <a:r>
              <a:rPr lang="en-US" sz="2400" b="1" strike="noStrike" dirty="0">
                <a:solidFill>
                  <a:srgbClr val="46424D"/>
                </a:solidFill>
                <a:latin typeface="Arial"/>
                <a:ea typeface="ＭＳ Ｐゴシック"/>
              </a:rPr>
              <a:t> la </a:t>
            </a:r>
            <a:r>
              <a:rPr lang="en-US" sz="2400" b="1" strike="noStrike" dirty="0" err="1">
                <a:solidFill>
                  <a:srgbClr val="46424D"/>
                </a:solidFill>
                <a:latin typeface="Arial"/>
                <a:ea typeface="ＭＳ Ｐゴシック"/>
              </a:rPr>
              <a:t>redacción</a:t>
            </a:r>
            <a:r>
              <a:rPr lang="en-US" sz="2400" b="1" strike="noStrike" dirty="0">
                <a:solidFill>
                  <a:srgbClr val="46424D"/>
                </a:solidFill>
                <a:latin typeface="Arial"/>
                <a:ea typeface="ＭＳ Ｐゴシック"/>
              </a:rPr>
              <a:t> de los </a:t>
            </a:r>
            <a:r>
              <a:rPr lang="en-US" sz="2400" b="1" strike="noStrike" dirty="0" err="1">
                <a:solidFill>
                  <a:srgbClr val="46424D"/>
                </a:solidFill>
                <a:latin typeface="Arial"/>
                <a:ea typeface="ＭＳ Ｐゴシック"/>
              </a:rPr>
              <a:t>requerimientos</a:t>
            </a:r>
            <a:endParaRPr dirty="0"/>
          </a:p>
        </p:txBody>
      </p:sp>
      <p:sp>
        <p:nvSpPr>
          <p:cNvPr id="229" name="TextShape 2"/>
          <p:cNvSpPr txBox="1"/>
          <p:nvPr/>
        </p:nvSpPr>
        <p:spPr>
          <a:xfrm>
            <a:off x="425088" y="1196751"/>
            <a:ext cx="8185031" cy="45719"/>
          </a:xfrm>
          <a:prstGeom prst="rect">
            <a:avLst/>
          </a:prstGeom>
          <a:noFill/>
          <a:ln w="25560">
            <a:solidFill>
              <a:srgbClr val="4F81BD"/>
            </a:solidFill>
            <a:round/>
          </a:ln>
        </p:spPr>
        <p:txBody>
          <a:bodyPr lIns="90000" tIns="45000" rIns="90000" bIns="45000"/>
          <a:lstStyle/>
          <a:p>
            <a:pPr>
              <a:lnSpc>
                <a:spcPct val="100000"/>
              </a:lnSpc>
              <a:buFont typeface="Wingdings" charset="2"/>
              <a:buChar char=""/>
            </a:pPr>
            <a:endParaRPr lang="en-US" sz="2400" strike="noStrike" dirty="0" smtClean="0">
              <a:solidFill>
                <a:srgbClr val="000000"/>
              </a:solidFill>
              <a:latin typeface="Calibri"/>
              <a:ea typeface="ＭＳ Ｐゴシック"/>
            </a:endParaRPr>
          </a:p>
          <a:p>
            <a:pPr>
              <a:lnSpc>
                <a:spcPct val="100000"/>
              </a:lnSpc>
              <a:buFont typeface="Wingdings" charset="2"/>
              <a:buChar char=""/>
            </a:pPr>
            <a:r>
              <a:rPr lang="en-US" sz="2400" strike="noStrike" dirty="0" err="1" smtClean="0">
                <a:solidFill>
                  <a:srgbClr val="000000"/>
                </a:solidFill>
                <a:latin typeface="Calibri"/>
                <a:ea typeface="ＭＳ Ｐゴシック"/>
              </a:rPr>
              <a:t>Generar</a:t>
            </a:r>
            <a:r>
              <a:rPr lang="en-US" sz="2400" strike="noStrike" dirty="0" smtClean="0">
                <a:solidFill>
                  <a:srgbClr val="000000"/>
                </a:solidFill>
                <a:latin typeface="Calibri"/>
                <a:ea typeface="ＭＳ Ｐゴシック"/>
              </a:rPr>
              <a:t> un </a:t>
            </a:r>
            <a:r>
              <a:rPr lang="en-US" sz="2400" strike="noStrike" dirty="0" err="1">
                <a:solidFill>
                  <a:srgbClr val="000000"/>
                </a:solidFill>
                <a:latin typeface="Calibri"/>
                <a:ea typeface="ＭＳ Ｐゴシック"/>
              </a:rPr>
              <a:t>formato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estándar</a:t>
            </a:r>
            <a:r>
              <a:rPr lang="en-US" sz="2400" strike="noStrike" dirty="0">
                <a:solidFill>
                  <a:srgbClr val="000000"/>
                </a:solidFill>
                <a:latin typeface="Calibri"/>
                <a:ea typeface="ＭＳ Ｐゴシック"/>
              </a:rPr>
              <a:t> y </a:t>
            </a:r>
            <a:r>
              <a:rPr lang="en-US" sz="2400" strike="noStrike" dirty="0" err="1">
                <a:solidFill>
                  <a:srgbClr val="000000"/>
                </a:solidFill>
                <a:latin typeface="Calibri"/>
                <a:ea typeface="ＭＳ Ｐゴシック"/>
              </a:rPr>
              <a:t>utilizarlo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para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todas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las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necesidades</a:t>
            </a:r>
            <a:r>
              <a:rPr lang="en-US" sz="2400" strike="noStrike" dirty="0" smtClean="0">
                <a:solidFill>
                  <a:srgbClr val="000000"/>
                </a:solidFill>
                <a:latin typeface="Calibri"/>
                <a:ea typeface="ＭＳ Ｐゴシック"/>
              </a:rPr>
              <a:t>.</a:t>
            </a:r>
          </a:p>
          <a:p>
            <a:pPr>
              <a:lnSpc>
                <a:spcPct val="100000"/>
              </a:lnSpc>
              <a:buFont typeface="Wingdings" charset="2"/>
              <a:buChar char=""/>
            </a:pPr>
            <a:endParaRPr dirty="0"/>
          </a:p>
          <a:p>
            <a:pPr>
              <a:buFont typeface="Wingdings" charset="2"/>
              <a:buChar char=""/>
            </a:pPr>
            <a:r>
              <a:rPr lang="es-ES" sz="2400" dirty="0" smtClean="0">
                <a:solidFill>
                  <a:srgbClr val="000000"/>
                </a:solidFill>
                <a:latin typeface="Calibri"/>
                <a:ea typeface="ＭＳ Ｐゴシック"/>
              </a:rPr>
              <a:t>Utilizar el lenguaje de manera clara para distinguir entre requerimientos </a:t>
            </a:r>
            <a:r>
              <a:rPr lang="es-ES" sz="2400" b="1" dirty="0" smtClean="0">
                <a:solidFill>
                  <a:srgbClr val="000000"/>
                </a:solidFill>
                <a:latin typeface="Calibri"/>
                <a:ea typeface="ＭＳ Ｐゴシック"/>
              </a:rPr>
              <a:t>obligatorios </a:t>
            </a:r>
            <a:r>
              <a:rPr lang="en-US" sz="2400" b="1" dirty="0" smtClean="0">
                <a:solidFill>
                  <a:srgbClr val="000000"/>
                </a:solidFill>
                <a:latin typeface="Calibri"/>
                <a:ea typeface="ＭＳ Ｐゴシック"/>
              </a:rPr>
              <a:t>y </a:t>
            </a:r>
            <a:r>
              <a:rPr lang="en-US" sz="2400" b="1" dirty="0" err="1" smtClean="0">
                <a:solidFill>
                  <a:srgbClr val="000000"/>
                </a:solidFill>
                <a:latin typeface="Calibri"/>
                <a:ea typeface="ＭＳ Ｐゴシック"/>
              </a:rPr>
              <a:t>deseables</a:t>
            </a:r>
            <a:r>
              <a:rPr lang="en-US" sz="2400" b="1" strike="noStrike" dirty="0" smtClean="0">
                <a:solidFill>
                  <a:srgbClr val="000000"/>
                </a:solidFill>
                <a:latin typeface="Calibri"/>
                <a:ea typeface="ＭＳ Ｐゴシック"/>
              </a:rPr>
              <a:t>.</a:t>
            </a:r>
          </a:p>
          <a:p>
            <a:pPr>
              <a:buFont typeface="Wingdings" charset="2"/>
              <a:buChar char=""/>
            </a:pPr>
            <a:endParaRPr lang="en-US" sz="2400" dirty="0" smtClean="0">
              <a:solidFill>
                <a:srgbClr val="000000"/>
              </a:solidFill>
              <a:latin typeface="Calibri"/>
              <a:ea typeface="ＭＳ Ｐゴシック"/>
            </a:endParaRPr>
          </a:p>
          <a:p>
            <a:pPr>
              <a:buFont typeface="Wingdings" charset="2"/>
              <a:buChar char=""/>
            </a:pPr>
            <a:r>
              <a:rPr lang="es-ES" sz="2400" dirty="0" smtClean="0">
                <a:solidFill>
                  <a:srgbClr val="000000"/>
                </a:solidFill>
                <a:latin typeface="Calibri"/>
                <a:ea typeface="ＭＳ Ｐゴシック"/>
              </a:rPr>
              <a:t>Usar texto resaltado (negrilla, cursiva o color) para seleccionar partes clave del </a:t>
            </a:r>
            <a:r>
              <a:rPr lang="en-US" sz="2400" dirty="0" err="1" smtClean="0">
                <a:solidFill>
                  <a:srgbClr val="000000"/>
                </a:solidFill>
                <a:latin typeface="Calibri"/>
                <a:ea typeface="ＭＳ Ｐゴシック"/>
              </a:rPr>
              <a:t>requerimiento</a:t>
            </a:r>
            <a:r>
              <a:rPr lang="en-US" sz="2400" dirty="0" smtClean="0">
                <a:solidFill>
                  <a:srgbClr val="000000"/>
                </a:solidFill>
                <a:latin typeface="Calibri"/>
                <a:ea typeface="ＭＳ Ｐゴシック"/>
              </a:rPr>
              <a:t>. </a:t>
            </a:r>
          </a:p>
          <a:p>
            <a:endParaRPr dirty="0"/>
          </a:p>
          <a:p>
            <a:pPr>
              <a:lnSpc>
                <a:spcPct val="100000"/>
              </a:lnSpc>
              <a:buFont typeface="Wingdings" charset="2"/>
              <a:buChar char=""/>
            </a:pPr>
            <a:r>
              <a:rPr lang="en-US" sz="2400" strike="noStrike" dirty="0" err="1" smtClean="0">
                <a:solidFill>
                  <a:srgbClr val="000000"/>
                </a:solidFill>
                <a:latin typeface="Calibri"/>
                <a:ea typeface="ＭＳ Ｐゴシック"/>
              </a:rPr>
              <a:t>Evitar</a:t>
            </a:r>
            <a:r>
              <a:rPr lang="en-US" sz="2400" strike="noStrike" dirty="0" smtClean="0">
                <a:solidFill>
                  <a:srgbClr val="000000"/>
                </a:solidFill>
                <a:latin typeface="Calibri"/>
                <a:ea typeface="ＭＳ Ｐゴシック"/>
              </a:rPr>
              <a:t> </a:t>
            </a:r>
            <a:r>
              <a:rPr lang="en-US" sz="2400" strike="noStrike" dirty="0">
                <a:solidFill>
                  <a:srgbClr val="000000"/>
                </a:solidFill>
                <a:latin typeface="Calibri"/>
                <a:ea typeface="ＭＳ Ｐゴシック"/>
              </a:rPr>
              <a:t>el </a:t>
            </a:r>
            <a:r>
              <a:rPr lang="en-US" sz="2400" strike="noStrike" dirty="0" err="1">
                <a:solidFill>
                  <a:srgbClr val="000000"/>
                </a:solidFill>
                <a:latin typeface="Calibri"/>
                <a:ea typeface="ＭＳ Ｐゴシック"/>
              </a:rPr>
              <a:t>uso</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lenguaje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informático</a:t>
            </a:r>
            <a:r>
              <a:rPr lang="en-US" sz="2400" strike="noStrike" dirty="0" smtClean="0">
                <a:solidFill>
                  <a:srgbClr val="000000"/>
                </a:solidFill>
                <a:latin typeface="Calibri"/>
                <a:ea typeface="ＭＳ Ｐゴシック"/>
              </a:rPr>
              <a:t>.</a:t>
            </a:r>
          </a:p>
          <a:p>
            <a:pPr>
              <a:lnSpc>
                <a:spcPct val="100000"/>
              </a:lnSpc>
            </a:pPr>
            <a:endParaRPr dirty="0"/>
          </a:p>
          <a:p>
            <a:pPr>
              <a:lnSpc>
                <a:spcPct val="100000"/>
              </a:lnSpc>
              <a:buFont typeface="Wingdings" charset="2"/>
              <a:buChar char=""/>
            </a:pPr>
            <a:r>
              <a:rPr lang="en-US" sz="2400" strike="noStrike" dirty="0" err="1" smtClean="0">
                <a:solidFill>
                  <a:srgbClr val="000000"/>
                </a:solidFill>
                <a:latin typeface="Calibri"/>
                <a:ea typeface="ＭＳ Ｐゴシック"/>
              </a:rPr>
              <a:t>Incluir</a:t>
            </a:r>
            <a:r>
              <a:rPr lang="en-US" sz="2400" strike="noStrike" dirty="0" smtClean="0">
                <a:solidFill>
                  <a:srgbClr val="000000"/>
                </a:solidFill>
                <a:latin typeface="Calibri"/>
                <a:ea typeface="ＭＳ Ｐゴシック"/>
              </a:rPr>
              <a:t> </a:t>
            </a:r>
            <a:r>
              <a:rPr lang="en-US" sz="2400" strike="noStrike" dirty="0" err="1">
                <a:solidFill>
                  <a:srgbClr val="000000"/>
                </a:solidFill>
                <a:latin typeface="Calibri"/>
                <a:ea typeface="ＭＳ Ｐゴシック"/>
              </a:rPr>
              <a:t>una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explicación</a:t>
            </a:r>
            <a:r>
              <a:rPr lang="en-US" sz="2400" strike="noStrike" dirty="0">
                <a:solidFill>
                  <a:srgbClr val="000000"/>
                </a:solidFill>
                <a:latin typeface="Calibri"/>
                <a:ea typeface="ＭＳ Ｐゴシック"/>
              </a:rPr>
              <a:t> (</a:t>
            </a:r>
            <a:r>
              <a:rPr lang="en-US" sz="2400" b="1" strike="noStrike" dirty="0" err="1">
                <a:solidFill>
                  <a:srgbClr val="000000"/>
                </a:solidFill>
                <a:latin typeface="Calibri"/>
                <a:ea typeface="ＭＳ Ｐゴシック"/>
              </a:rPr>
              <a:t>lógica</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por</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qué</a:t>
            </a:r>
            <a:r>
              <a:rPr lang="en-US" sz="2400" strike="noStrike" dirty="0">
                <a:solidFill>
                  <a:srgbClr val="000000"/>
                </a:solidFill>
                <a:latin typeface="Calibri"/>
                <a:ea typeface="ＭＳ Ｐゴシック"/>
              </a:rPr>
              <a:t> un </a:t>
            </a:r>
            <a:r>
              <a:rPr lang="en-US" sz="2400" strike="noStrike" dirty="0" err="1">
                <a:solidFill>
                  <a:srgbClr val="000000"/>
                </a:solidFill>
                <a:latin typeface="Calibri"/>
                <a:ea typeface="ＭＳ Ｐゴシック"/>
              </a:rPr>
              <a:t>requisito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necesario</a:t>
            </a:r>
            <a:r>
              <a:rPr lang="en-US" sz="2400" strike="noStrike" dirty="0">
                <a:solidFill>
                  <a:srgbClr val="000000"/>
                </a:solidFill>
                <a:latin typeface="Calibri"/>
                <a:ea typeface="ＭＳ Ｐゴシック"/>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457200" y="274680"/>
            <a:ext cx="7931224" cy="1142640"/>
          </a:xfrm>
          <a:prstGeom prst="rect">
            <a:avLst/>
          </a:prstGeom>
          <a:noFill/>
          <a:ln>
            <a:noFill/>
          </a:ln>
        </p:spPr>
        <p:txBody>
          <a:bodyPr anchor="ctr"/>
          <a:lstStyle/>
          <a:p>
            <a:pPr>
              <a:lnSpc>
                <a:spcPct val="100000"/>
              </a:lnSpc>
            </a:pPr>
            <a:r>
              <a:rPr lang="en-US" sz="2400" b="1" strike="noStrike" dirty="0" err="1">
                <a:solidFill>
                  <a:srgbClr val="46424D"/>
                </a:solidFill>
                <a:latin typeface="Arial"/>
                <a:ea typeface="ＭＳ Ｐゴシック"/>
              </a:rPr>
              <a:t>Requerimientos</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ejemplo</a:t>
            </a:r>
            <a:r>
              <a:rPr lang="en-US" sz="2400" b="1" strike="noStrike" dirty="0">
                <a:solidFill>
                  <a:srgbClr val="46424D"/>
                </a:solidFill>
                <a:latin typeface="Arial"/>
                <a:ea typeface="ＭＳ Ｐゴシック"/>
              </a:rPr>
              <a:t> para el </a:t>
            </a:r>
            <a:r>
              <a:rPr lang="en-US" sz="2400" b="1" strike="noStrike" dirty="0" err="1">
                <a:solidFill>
                  <a:srgbClr val="46424D"/>
                </a:solidFill>
                <a:latin typeface="Arial"/>
                <a:ea typeface="ＭＳ Ｐゴシック"/>
              </a:rPr>
              <a:t>sistema</a:t>
            </a:r>
            <a:r>
              <a:rPr lang="en-US" sz="2400" b="1" strike="noStrike" dirty="0">
                <a:solidFill>
                  <a:srgbClr val="46424D"/>
                </a:solidFill>
                <a:latin typeface="Arial"/>
                <a:ea typeface="ＭＳ Ｐゴシック"/>
              </a:rPr>
              <a:t> de software de la </a:t>
            </a:r>
            <a:r>
              <a:rPr lang="en-US" sz="2400" b="1" strike="noStrike" dirty="0" err="1">
                <a:solidFill>
                  <a:srgbClr val="46424D"/>
                </a:solidFill>
                <a:latin typeface="Arial"/>
                <a:ea typeface="ＭＳ Ｐゴシック"/>
              </a:rPr>
              <a:t>bomba</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insulina</a:t>
            </a:r>
            <a:endParaRPr dirty="0"/>
          </a:p>
        </p:txBody>
      </p:sp>
      <p:graphicFrame>
        <p:nvGraphicFramePr>
          <p:cNvPr id="235" name="Table 2"/>
          <p:cNvGraphicFramePr/>
          <p:nvPr>
            <p:extLst>
              <p:ext uri="{D42A27DB-BD31-4B8C-83A1-F6EECF244321}">
                <p14:modId xmlns:p14="http://schemas.microsoft.com/office/powerpoint/2010/main" val="2136186332"/>
              </p:ext>
            </p:extLst>
          </p:nvPr>
        </p:nvGraphicFramePr>
        <p:xfrm>
          <a:off x="539552" y="1456361"/>
          <a:ext cx="7848872" cy="5270100"/>
        </p:xfrm>
        <a:graphic>
          <a:graphicData uri="http://schemas.openxmlformats.org/drawingml/2006/table">
            <a:tbl>
              <a:tblPr/>
              <a:tblGrid>
                <a:gridCol w="7848872">
                  <a:extLst>
                    <a:ext uri="{9D8B030D-6E8A-4147-A177-3AD203B41FA5}">
                      <a16:colId xmlns:a16="http://schemas.microsoft.com/office/drawing/2014/main" val="20000"/>
                    </a:ext>
                  </a:extLst>
                </a:gridCol>
              </a:tblGrid>
              <a:tr h="5270100">
                <a:tc>
                  <a:txBody>
                    <a:bodyPr/>
                    <a:lstStyle/>
                    <a:p>
                      <a:pPr>
                        <a:lnSpc>
                          <a:spcPct val="100000"/>
                        </a:lnSpc>
                      </a:pPr>
                      <a:r>
                        <a:rPr lang="es-BO" sz="2400" strike="noStrike" dirty="0">
                          <a:solidFill>
                            <a:srgbClr val="000000"/>
                          </a:solidFill>
                          <a:latin typeface="Calibri"/>
                        </a:rPr>
                        <a:t>3.2 El sistema deberá medir el azúcar en la sangre </a:t>
                      </a:r>
                      <a:r>
                        <a:rPr lang="es-BO" sz="2400" strike="noStrike" dirty="0" smtClean="0">
                          <a:solidFill>
                            <a:srgbClr val="000000"/>
                          </a:solidFill>
                          <a:latin typeface="Calibri"/>
                        </a:rPr>
                        <a:t>cada 10 minutos y </a:t>
                      </a:r>
                      <a:r>
                        <a:rPr lang="es-BO" sz="2400" strike="noStrike" dirty="0">
                          <a:solidFill>
                            <a:srgbClr val="000000"/>
                          </a:solidFill>
                          <a:latin typeface="Calibri"/>
                        </a:rPr>
                        <a:t>administrar la </a:t>
                      </a:r>
                      <a:r>
                        <a:rPr lang="es-BO" sz="2400" strike="noStrike" dirty="0" smtClean="0">
                          <a:solidFill>
                            <a:srgbClr val="000000"/>
                          </a:solidFill>
                          <a:latin typeface="Calibri"/>
                        </a:rPr>
                        <a:t>insulina</a:t>
                      </a:r>
                      <a:r>
                        <a:rPr lang="es-BO" sz="2400" strike="noStrike" baseline="0" dirty="0" smtClean="0">
                          <a:solidFill>
                            <a:srgbClr val="000000"/>
                          </a:solidFill>
                          <a:latin typeface="Calibri"/>
                        </a:rPr>
                        <a:t> </a:t>
                      </a:r>
                      <a:r>
                        <a:rPr lang="es-BO" sz="2400" strike="noStrike" dirty="0" smtClean="0">
                          <a:solidFill>
                            <a:srgbClr val="000000"/>
                          </a:solidFill>
                          <a:latin typeface="Calibri"/>
                        </a:rPr>
                        <a:t>si </a:t>
                      </a:r>
                      <a:r>
                        <a:rPr lang="es-BO" sz="2400" strike="noStrike" dirty="0">
                          <a:solidFill>
                            <a:srgbClr val="000000"/>
                          </a:solidFill>
                          <a:latin typeface="Calibri"/>
                        </a:rPr>
                        <a:t>es </a:t>
                      </a:r>
                      <a:r>
                        <a:rPr lang="es-BO" sz="2400" strike="noStrike" dirty="0" smtClean="0">
                          <a:solidFill>
                            <a:srgbClr val="000000"/>
                          </a:solidFill>
                          <a:latin typeface="Calibri"/>
                        </a:rPr>
                        <a:t>necesario.</a:t>
                      </a:r>
                      <a:r>
                        <a:rPr lang="es-BO" sz="2400" strike="noStrike" baseline="0" dirty="0" smtClean="0">
                          <a:solidFill>
                            <a:srgbClr val="000000"/>
                          </a:solidFill>
                          <a:latin typeface="Calibri"/>
                        </a:rPr>
                        <a:t> </a:t>
                      </a:r>
                      <a:r>
                        <a:rPr lang="es-BO" sz="2400" strike="noStrike" dirty="0" smtClean="0">
                          <a:solidFill>
                            <a:srgbClr val="000000"/>
                          </a:solidFill>
                          <a:latin typeface="Calibri"/>
                        </a:rPr>
                        <a:t> </a:t>
                      </a:r>
                      <a:r>
                        <a:rPr lang="es-BO" sz="2400" b="1" strike="noStrike" dirty="0" smtClean="0">
                          <a:solidFill>
                            <a:srgbClr val="000000"/>
                          </a:solidFill>
                          <a:latin typeface="Calibri"/>
                        </a:rPr>
                        <a:t>Los </a:t>
                      </a:r>
                      <a:r>
                        <a:rPr lang="es-BO" sz="2400" b="1" strike="noStrike" dirty="0">
                          <a:solidFill>
                            <a:srgbClr val="000000"/>
                          </a:solidFill>
                          <a:latin typeface="Calibri"/>
                        </a:rPr>
                        <a:t>cambios en el azúcar en la sangre son relativamente lentas lo que la medición más frecuente </a:t>
                      </a:r>
                      <a:r>
                        <a:rPr lang="es-BO" sz="2400" b="1" strike="noStrike" dirty="0" smtClean="0">
                          <a:solidFill>
                            <a:srgbClr val="000000"/>
                          </a:solidFill>
                          <a:latin typeface="Calibri"/>
                        </a:rPr>
                        <a:t>podría</a:t>
                      </a:r>
                      <a:r>
                        <a:rPr lang="es-BO" sz="2400" b="1" strike="noStrike" baseline="0" dirty="0" smtClean="0">
                          <a:solidFill>
                            <a:srgbClr val="000000"/>
                          </a:solidFill>
                          <a:latin typeface="Calibri"/>
                        </a:rPr>
                        <a:t> llevar a valores peligrosamente bajos de azúcar</a:t>
                      </a:r>
                      <a:r>
                        <a:rPr lang="es-BO" sz="2400" b="1" strike="noStrike" dirty="0" smtClean="0">
                          <a:solidFill>
                            <a:srgbClr val="000000"/>
                          </a:solidFill>
                          <a:latin typeface="Calibri"/>
                        </a:rPr>
                        <a:t>;  una medición </a:t>
                      </a:r>
                      <a:r>
                        <a:rPr lang="es-BO" sz="2400" b="1" strike="noStrike" dirty="0">
                          <a:solidFill>
                            <a:srgbClr val="000000"/>
                          </a:solidFill>
                          <a:latin typeface="Calibri"/>
                        </a:rPr>
                        <a:t>menos frecuente podría llevar a niveles </a:t>
                      </a:r>
                      <a:r>
                        <a:rPr lang="es-BO" sz="2400" b="1" strike="noStrike" dirty="0" smtClean="0">
                          <a:solidFill>
                            <a:srgbClr val="000000"/>
                          </a:solidFill>
                          <a:latin typeface="Calibri"/>
                        </a:rPr>
                        <a:t>peligrosamente altos </a:t>
                      </a:r>
                      <a:r>
                        <a:rPr lang="es-BO" sz="2400" b="1" strike="noStrike" dirty="0">
                          <a:solidFill>
                            <a:srgbClr val="000000"/>
                          </a:solidFill>
                          <a:latin typeface="Calibri"/>
                        </a:rPr>
                        <a:t>de azúcar</a:t>
                      </a:r>
                      <a:r>
                        <a:rPr lang="es-BO" sz="2400" strike="noStrike" dirty="0" smtClean="0">
                          <a:solidFill>
                            <a:srgbClr val="000000"/>
                          </a:solidFill>
                          <a:latin typeface="Calibri"/>
                        </a:rPr>
                        <a:t>.)</a:t>
                      </a:r>
                    </a:p>
                    <a:p>
                      <a:pPr>
                        <a:lnSpc>
                          <a:spcPct val="100000"/>
                        </a:lnSpc>
                      </a:pPr>
                      <a:endParaRPr sz="2400" dirty="0"/>
                    </a:p>
                    <a:p>
                      <a:pPr>
                        <a:lnSpc>
                          <a:spcPct val="100000"/>
                        </a:lnSpc>
                      </a:pPr>
                      <a:r>
                        <a:rPr lang="es-BO" sz="2400" strike="noStrike" dirty="0">
                          <a:solidFill>
                            <a:srgbClr val="000000"/>
                          </a:solidFill>
                          <a:latin typeface="Calibri"/>
                        </a:rPr>
                        <a:t>3.6 El sistema deberá ejecutar una rutina de prueba automática cada </a:t>
                      </a:r>
                      <a:r>
                        <a:rPr lang="es-BO" sz="2400" strike="noStrike" dirty="0" smtClean="0">
                          <a:solidFill>
                            <a:srgbClr val="000000"/>
                          </a:solidFill>
                          <a:latin typeface="Calibri"/>
                        </a:rPr>
                        <a:t>minuto. </a:t>
                      </a:r>
                      <a:r>
                        <a:rPr lang="es-BO" sz="2400" b="1" strike="noStrike" dirty="0" smtClean="0">
                          <a:solidFill>
                            <a:srgbClr val="000000"/>
                          </a:solidFill>
                          <a:latin typeface="Calibri"/>
                        </a:rPr>
                        <a:t>Una </a:t>
                      </a:r>
                      <a:r>
                        <a:rPr lang="es-BO" sz="2400" b="1" strike="noStrike" dirty="0">
                          <a:solidFill>
                            <a:srgbClr val="000000"/>
                          </a:solidFill>
                          <a:latin typeface="Calibri"/>
                        </a:rPr>
                        <a:t>rutina de autocomprobación puede descubrir problemas de hardware </a:t>
                      </a:r>
                      <a:r>
                        <a:rPr lang="es-BO" sz="2400" b="1" strike="noStrike" dirty="0" smtClean="0">
                          <a:solidFill>
                            <a:srgbClr val="000000"/>
                          </a:solidFill>
                          <a:latin typeface="Calibri"/>
                        </a:rPr>
                        <a:t>y/o </a:t>
                      </a:r>
                      <a:r>
                        <a:rPr lang="es-BO" sz="2400" b="1" strike="noStrike" dirty="0">
                          <a:solidFill>
                            <a:srgbClr val="000000"/>
                          </a:solidFill>
                          <a:latin typeface="Calibri"/>
                        </a:rPr>
                        <a:t>software y alertar al usuario sobre el hecho de la operación </a:t>
                      </a:r>
                      <a:r>
                        <a:rPr lang="es-BO" sz="2400" b="1" strike="noStrike" dirty="0" smtClean="0">
                          <a:solidFill>
                            <a:srgbClr val="000000"/>
                          </a:solidFill>
                          <a:latin typeface="Calibri"/>
                        </a:rPr>
                        <a:t>anormal</a:t>
                      </a:r>
                      <a:endParaRPr sz="2400" b="1" dirty="0"/>
                    </a:p>
                  </a:txBody>
                  <a:tcPr/>
                </a:tc>
                <a:extLst>
                  <a:ext uri="{0D108BD9-81ED-4DB2-BD59-A6C34878D82A}">
                    <a16:rowId xmlns:a16="http://schemas.microsoft.com/office/drawing/2014/main" val="10000"/>
                  </a:ext>
                </a:extLst>
              </a:tr>
            </a:tbl>
          </a:graphicData>
        </a:graphic>
      </p:graphicFrame>
      <p:sp>
        <p:nvSpPr>
          <p:cNvPr id="236" name="TextShape 3"/>
          <p:cNvSpPr txBox="1"/>
          <p:nvPr/>
        </p:nvSpPr>
        <p:spPr>
          <a:xfrm>
            <a:off x="6553080" y="6356520"/>
            <a:ext cx="2133360" cy="364680"/>
          </a:xfrm>
          <a:prstGeom prst="rect">
            <a:avLst/>
          </a:prstGeom>
          <a:noFill/>
          <a:ln>
            <a:noFill/>
          </a:ln>
        </p:spPr>
        <p:txBody>
          <a:bodyPr anchor="ctr"/>
          <a:lstStyle/>
          <a:p>
            <a:pPr algn="r">
              <a:lnSpc>
                <a:spcPct val="100000"/>
              </a:lnSpc>
            </a:pPr>
            <a:fld id="{FC29C9F6-F3FB-496E-9E2A-31A502A2E763}" type="slidenum">
              <a:rPr lang="es-BO" sz="1200" strike="noStrike">
                <a:solidFill>
                  <a:srgbClr val="8B8B8B"/>
                </a:solidFill>
                <a:latin typeface="Calibri"/>
              </a:rPr>
              <a:pPr algn="r">
                <a:lnSpc>
                  <a:spcPct val="100000"/>
                </a:lnSpc>
              </a:pPr>
              <a:t>35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Problemas con el lenguaje natural</a:t>
            </a:r>
            <a:endParaRPr/>
          </a:p>
        </p:txBody>
      </p:sp>
      <p:sp>
        <p:nvSpPr>
          <p:cNvPr id="232" name="TextShape 2"/>
          <p:cNvSpPr txBox="1"/>
          <p:nvPr/>
        </p:nvSpPr>
        <p:spPr>
          <a:xfrm>
            <a:off x="415046" y="1196751"/>
            <a:ext cx="8117393" cy="45719"/>
          </a:xfrm>
          <a:prstGeom prst="rect">
            <a:avLst/>
          </a:prstGeom>
          <a:noFill/>
          <a:ln w="25560">
            <a:solidFill>
              <a:srgbClr val="4F81BD"/>
            </a:solidFill>
            <a:round/>
          </a:ln>
        </p:spPr>
        <p:txBody>
          <a:bodyPr lIns="90000" tIns="45000" rIns="90000" bIns="45000"/>
          <a:lstStyle/>
          <a:p>
            <a:pPr>
              <a:lnSpc>
                <a:spcPct val="100000"/>
              </a:lnSpc>
              <a:buFont typeface="Wingdings" charset="2"/>
              <a:buChar char=""/>
            </a:pPr>
            <a:endParaRPr lang="en-US" sz="2400" strike="noStrike" dirty="0" smtClean="0">
              <a:solidFill>
                <a:srgbClr val="000000"/>
              </a:solidFill>
              <a:latin typeface="Calibri"/>
              <a:ea typeface="ＭＳ Ｐゴシック"/>
            </a:endParaRPr>
          </a:p>
          <a:p>
            <a:pPr>
              <a:lnSpc>
                <a:spcPct val="100000"/>
              </a:lnSpc>
              <a:buFont typeface="Wingdings" charset="2"/>
              <a:buChar char=""/>
            </a:pPr>
            <a:r>
              <a:rPr lang="en-US" sz="2800" strike="noStrike" dirty="0" err="1" smtClean="0">
                <a:solidFill>
                  <a:srgbClr val="000000"/>
                </a:solidFill>
                <a:latin typeface="Calibri"/>
                <a:ea typeface="ＭＳ Ｐゴシック"/>
              </a:rPr>
              <a:t>Falta</a:t>
            </a:r>
            <a:r>
              <a:rPr lang="en-US" sz="2800" strike="noStrike" dirty="0" smtClean="0">
                <a:solidFill>
                  <a:srgbClr val="000000"/>
                </a:solidFill>
                <a:latin typeface="Calibri"/>
                <a:ea typeface="ＭＳ Ｐゴシック"/>
              </a:rPr>
              <a:t> </a:t>
            </a:r>
            <a:r>
              <a:rPr lang="en-US" sz="2800" strike="noStrike" dirty="0">
                <a:solidFill>
                  <a:srgbClr val="000000"/>
                </a:solidFill>
                <a:latin typeface="Calibri"/>
                <a:ea typeface="ＭＳ Ｐゴシック"/>
              </a:rPr>
              <a:t>de </a:t>
            </a:r>
            <a:r>
              <a:rPr lang="en-US" sz="2800" strike="noStrike" dirty="0" err="1">
                <a:solidFill>
                  <a:srgbClr val="000000"/>
                </a:solidFill>
                <a:latin typeface="Calibri"/>
                <a:ea typeface="ＭＳ Ｐゴシック"/>
              </a:rPr>
              <a:t>claridad</a:t>
            </a:r>
            <a:endParaRPr sz="2800" dirty="0"/>
          </a:p>
          <a:p>
            <a:pPr lvl="1">
              <a:lnSpc>
                <a:spcPct val="100000"/>
              </a:lnSpc>
              <a:buFont typeface="Wingdings" charset="2"/>
              <a:buChar char=""/>
            </a:pPr>
            <a:r>
              <a:rPr lang="en-US" sz="2800" strike="noStrike" dirty="0">
                <a:solidFill>
                  <a:srgbClr val="000000"/>
                </a:solidFill>
                <a:latin typeface="Calibri"/>
                <a:ea typeface="ＭＳ Ｐゴシック"/>
              </a:rPr>
              <a:t>La </a:t>
            </a:r>
            <a:r>
              <a:rPr lang="en-US" sz="2800" strike="noStrike" dirty="0" err="1">
                <a:solidFill>
                  <a:srgbClr val="000000"/>
                </a:solidFill>
                <a:latin typeface="Calibri"/>
                <a:ea typeface="ＭＳ Ｐゴシック"/>
              </a:rPr>
              <a:t>precisión</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es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difícil</a:t>
            </a:r>
            <a:r>
              <a:rPr lang="en-US" sz="2800" strike="noStrike" dirty="0">
                <a:solidFill>
                  <a:srgbClr val="000000"/>
                </a:solidFill>
                <a:latin typeface="Calibri"/>
                <a:ea typeface="ＭＳ Ｐゴシック"/>
              </a:rPr>
              <a:t> sin </a:t>
            </a:r>
            <a:r>
              <a:rPr lang="en-US" sz="2800" strike="noStrike" dirty="0" err="1">
                <a:solidFill>
                  <a:srgbClr val="000000"/>
                </a:solidFill>
                <a:latin typeface="Calibri"/>
                <a:ea typeface="ＭＳ Ｐゴシック"/>
              </a:rPr>
              <a:t>hacer</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que</a:t>
            </a:r>
            <a:r>
              <a:rPr lang="en-US" sz="2800" strike="noStrike" dirty="0">
                <a:solidFill>
                  <a:srgbClr val="000000"/>
                </a:solidFill>
                <a:latin typeface="Calibri"/>
                <a:ea typeface="ＭＳ Ｐゴシック"/>
              </a:rPr>
              <a:t> el </a:t>
            </a:r>
            <a:r>
              <a:rPr lang="en-US" sz="2800" strike="noStrike" dirty="0" err="1">
                <a:solidFill>
                  <a:srgbClr val="000000"/>
                </a:solidFill>
                <a:latin typeface="Calibri"/>
                <a:ea typeface="ＭＳ Ｐゴシック"/>
              </a:rPr>
              <a:t>documento</a:t>
            </a:r>
            <a:r>
              <a:rPr lang="en-US" sz="2800" strike="noStrike" dirty="0">
                <a:solidFill>
                  <a:srgbClr val="000000"/>
                </a:solidFill>
                <a:latin typeface="Calibri"/>
                <a:ea typeface="ＭＳ Ｐゴシック"/>
              </a:rPr>
              <a:t> sea </a:t>
            </a:r>
            <a:r>
              <a:rPr lang="en-US" sz="2800" strike="noStrike" dirty="0" err="1">
                <a:solidFill>
                  <a:srgbClr val="000000"/>
                </a:solidFill>
                <a:latin typeface="Calibri"/>
                <a:ea typeface="ＭＳ Ｐゴシック"/>
              </a:rPr>
              <a:t>difícil</a:t>
            </a:r>
            <a:r>
              <a:rPr lang="en-US" sz="2800" strike="noStrike" dirty="0">
                <a:solidFill>
                  <a:srgbClr val="000000"/>
                </a:solidFill>
                <a:latin typeface="Calibri"/>
                <a:ea typeface="ＭＳ Ｐゴシック"/>
              </a:rPr>
              <a:t> de leer</a:t>
            </a:r>
            <a:r>
              <a:rPr lang="en-US" sz="2800" strike="noStrike" dirty="0" smtClean="0">
                <a:solidFill>
                  <a:srgbClr val="000000"/>
                </a:solidFill>
                <a:latin typeface="Calibri"/>
                <a:ea typeface="ＭＳ Ｐゴシック"/>
              </a:rPr>
              <a:t>.</a:t>
            </a:r>
          </a:p>
          <a:p>
            <a:pPr lvl="1">
              <a:lnSpc>
                <a:spcPct val="100000"/>
              </a:lnSpc>
            </a:pPr>
            <a:endParaRPr sz="2800" dirty="0"/>
          </a:p>
          <a:p>
            <a:pPr>
              <a:lnSpc>
                <a:spcPct val="100000"/>
              </a:lnSpc>
              <a:buFont typeface="Wingdings" charset="2"/>
              <a:buChar char=""/>
            </a:pPr>
            <a:r>
              <a:rPr lang="en-US" sz="2800" strike="noStrike" dirty="0" err="1">
                <a:solidFill>
                  <a:srgbClr val="000000"/>
                </a:solidFill>
                <a:latin typeface="Calibri"/>
                <a:ea typeface="ＭＳ Ｐゴシック"/>
              </a:rPr>
              <a:t>Confusión</a:t>
            </a:r>
            <a:r>
              <a:rPr lang="en-US" sz="2800" strike="noStrike" dirty="0">
                <a:solidFill>
                  <a:srgbClr val="000000"/>
                </a:solidFill>
                <a:latin typeface="Calibri"/>
                <a:ea typeface="ＭＳ Ｐゴシック"/>
              </a:rPr>
              <a:t> de </a:t>
            </a:r>
            <a:r>
              <a:rPr lang="en-US" sz="2800" strike="noStrike" dirty="0" err="1">
                <a:solidFill>
                  <a:srgbClr val="000000"/>
                </a:solidFill>
                <a:latin typeface="Calibri"/>
                <a:ea typeface="ＭＳ Ｐゴシック"/>
              </a:rPr>
              <a:t>requerimientos</a:t>
            </a:r>
            <a:endParaRPr sz="2800" dirty="0"/>
          </a:p>
          <a:p>
            <a:pPr lvl="1">
              <a:lnSpc>
                <a:spcPct val="100000"/>
              </a:lnSpc>
              <a:buFont typeface="Wingdings" charset="2"/>
              <a:buChar char=""/>
            </a:pPr>
            <a:r>
              <a:rPr lang="en-US" sz="2800" strike="noStrike" dirty="0" err="1">
                <a:solidFill>
                  <a:srgbClr val="000000"/>
                </a:solidFill>
                <a:latin typeface="Calibri"/>
                <a:ea typeface="ＭＳ Ｐゴシック"/>
              </a:rPr>
              <a:t>Requisitos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funcionales</a:t>
            </a:r>
            <a:r>
              <a:rPr lang="en-US" sz="2800" strike="noStrike" dirty="0">
                <a:solidFill>
                  <a:srgbClr val="000000"/>
                </a:solidFill>
                <a:latin typeface="Calibri"/>
                <a:ea typeface="ＭＳ Ｐゴシック"/>
              </a:rPr>
              <a:t> y no </a:t>
            </a:r>
            <a:r>
              <a:rPr lang="en-US" sz="2800" strike="noStrike" dirty="0" err="1">
                <a:solidFill>
                  <a:srgbClr val="000000"/>
                </a:solidFill>
                <a:latin typeface="Calibri"/>
                <a:ea typeface="ＭＳ Ｐゴシック"/>
              </a:rPr>
              <a:t>funcionales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tienden</a:t>
            </a:r>
            <a:r>
              <a:rPr lang="en-US" sz="2800" strike="noStrike" dirty="0">
                <a:solidFill>
                  <a:srgbClr val="000000"/>
                </a:solidFill>
                <a:latin typeface="Calibri"/>
                <a:ea typeface="ＭＳ Ｐゴシック"/>
              </a:rPr>
              <a:t> a ser </a:t>
            </a:r>
            <a:r>
              <a:rPr lang="en-US" sz="2800" strike="noStrike" dirty="0" err="1">
                <a:solidFill>
                  <a:srgbClr val="000000"/>
                </a:solidFill>
                <a:latin typeface="Calibri"/>
                <a:ea typeface="ＭＳ Ｐゴシック"/>
              </a:rPr>
              <a:t>confusos</a:t>
            </a:r>
            <a:r>
              <a:rPr lang="en-US" sz="2800" strike="noStrike" dirty="0" smtClean="0">
                <a:solidFill>
                  <a:srgbClr val="000000"/>
                </a:solidFill>
                <a:latin typeface="Calibri"/>
                <a:ea typeface="ＭＳ Ｐゴシック"/>
              </a:rPr>
              <a:t>.</a:t>
            </a:r>
          </a:p>
          <a:p>
            <a:pPr lvl="1">
              <a:lnSpc>
                <a:spcPct val="100000"/>
              </a:lnSpc>
            </a:pPr>
            <a:endParaRPr sz="2800" dirty="0"/>
          </a:p>
          <a:p>
            <a:pPr>
              <a:lnSpc>
                <a:spcPct val="100000"/>
              </a:lnSpc>
              <a:buFont typeface="Wingdings" charset="2"/>
              <a:buChar char=""/>
            </a:pPr>
            <a:r>
              <a:rPr lang="en-US" sz="2800" strike="noStrike" dirty="0" err="1">
                <a:solidFill>
                  <a:srgbClr val="000000"/>
                </a:solidFill>
                <a:latin typeface="Calibri"/>
                <a:ea typeface="ＭＳ Ｐゴシック"/>
              </a:rPr>
              <a:t>Fusión</a:t>
            </a:r>
            <a:r>
              <a:rPr lang="en-US" sz="2800" strike="noStrike" dirty="0">
                <a:solidFill>
                  <a:srgbClr val="000000"/>
                </a:solidFill>
                <a:latin typeface="Calibri"/>
                <a:ea typeface="ＭＳ Ｐゴシック"/>
              </a:rPr>
              <a:t> de </a:t>
            </a:r>
            <a:r>
              <a:rPr lang="en-US" sz="2800" strike="noStrike" dirty="0" err="1">
                <a:solidFill>
                  <a:srgbClr val="000000"/>
                </a:solidFill>
                <a:latin typeface="Calibri"/>
                <a:ea typeface="ＭＳ Ｐゴシック"/>
              </a:rPr>
              <a:t>requerimientos</a:t>
            </a:r>
            <a:endParaRPr sz="2800" dirty="0"/>
          </a:p>
          <a:p>
            <a:pPr lvl="1">
              <a:lnSpc>
                <a:spcPct val="100000"/>
              </a:lnSpc>
              <a:buFont typeface="Wingdings" charset="2"/>
              <a:buChar char=""/>
            </a:pPr>
            <a:r>
              <a:rPr lang="en-US" sz="2800" strike="noStrike" dirty="0" err="1">
                <a:solidFill>
                  <a:srgbClr val="000000"/>
                </a:solidFill>
                <a:latin typeface="Calibri"/>
                <a:ea typeface="ＭＳ Ｐゴシック"/>
              </a:rPr>
              <a:t>Varios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requerimientos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diferentes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pueden</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expresarse</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juntos</a:t>
            </a:r>
            <a:r>
              <a:rPr lang="en-US" sz="2800" strike="noStrike" dirty="0">
                <a:solidFill>
                  <a:srgbClr val="000000"/>
                </a:solidFill>
                <a:latin typeface="Calibri"/>
                <a:ea typeface="ＭＳ Ｐゴシック"/>
              </a:rPr>
              <a:t>.</a:t>
            </a:r>
            <a:endParaRPr sz="28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dirty="0" err="1">
                <a:solidFill>
                  <a:srgbClr val="46424D"/>
                </a:solidFill>
                <a:latin typeface="Arial"/>
                <a:ea typeface="ＭＳ Ｐゴシック"/>
              </a:rPr>
              <a:t>Especificación</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estructurada</a:t>
            </a:r>
            <a:endParaRPr dirty="0"/>
          </a:p>
        </p:txBody>
      </p:sp>
      <p:sp>
        <p:nvSpPr>
          <p:cNvPr id="239" name="TextShape 2"/>
          <p:cNvSpPr txBox="1"/>
          <p:nvPr/>
        </p:nvSpPr>
        <p:spPr>
          <a:xfrm>
            <a:off x="457200" y="1600200"/>
            <a:ext cx="8229240" cy="4525560"/>
          </a:xfrm>
          <a:prstGeom prst="rect">
            <a:avLst/>
          </a:prstGeom>
          <a:noFill/>
          <a:ln>
            <a:noFill/>
          </a:ln>
        </p:spPr>
        <p:txBody>
          <a:bodyPr lIns="90000" tIns="45000" rIns="90000" bIns="45000"/>
          <a:lstStyle/>
          <a:p>
            <a:pPr>
              <a:lnSpc>
                <a:spcPct val="100000"/>
              </a:lnSpc>
              <a:buFont typeface="Wingdings" charset="2"/>
              <a:buChar char=""/>
            </a:pPr>
            <a:r>
              <a:rPr lang="en-US" sz="2400" strike="noStrike" dirty="0" smtClean="0">
                <a:solidFill>
                  <a:srgbClr val="46424D"/>
                </a:solidFill>
                <a:latin typeface="Arial"/>
                <a:ea typeface="ＭＳ Ｐゴシック"/>
              </a:rPr>
              <a:t>La </a:t>
            </a:r>
            <a:r>
              <a:rPr lang="en-US" sz="2400" strike="noStrike" dirty="0" err="1" smtClean="0">
                <a:solidFill>
                  <a:srgbClr val="46424D"/>
                </a:solidFill>
                <a:latin typeface="Arial"/>
                <a:ea typeface="ＭＳ Ｐゴシック"/>
              </a:rPr>
              <a:t>libertad</a:t>
            </a:r>
            <a:r>
              <a:rPr lang="en-US" sz="2400" strike="noStrike" dirty="0" smtClean="0">
                <a:solidFill>
                  <a:srgbClr val="46424D"/>
                </a:solidFill>
                <a:latin typeface="Arial"/>
                <a:ea typeface="ＭＳ Ｐゴシック"/>
              </a:rPr>
              <a:t> </a:t>
            </a:r>
            <a:r>
              <a:rPr lang="en-US" sz="2400" strike="noStrike" dirty="0">
                <a:solidFill>
                  <a:srgbClr val="46424D"/>
                </a:solidFill>
                <a:latin typeface="Arial"/>
                <a:ea typeface="ＭＳ Ｐゴシック"/>
              </a:rPr>
              <a:t>del </a:t>
            </a:r>
            <a:r>
              <a:rPr lang="en-US" sz="2400" strike="noStrike" dirty="0" err="1">
                <a:solidFill>
                  <a:srgbClr val="46424D"/>
                </a:solidFill>
                <a:latin typeface="Arial"/>
                <a:ea typeface="ＭＳ Ｐゴシック"/>
              </a:rPr>
              <a:t>escritor</a:t>
            </a:r>
            <a:r>
              <a:rPr lang="en-US" sz="2400" strike="noStrike" dirty="0">
                <a:solidFill>
                  <a:srgbClr val="46424D"/>
                </a:solidFill>
                <a:latin typeface="Arial"/>
                <a:ea typeface="ＭＳ Ｐゴシック"/>
              </a:rPr>
              <a:t> de los </a:t>
            </a: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es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limitada</a:t>
            </a:r>
            <a:r>
              <a:rPr lang="en-US" sz="2400" strike="noStrike" dirty="0">
                <a:solidFill>
                  <a:srgbClr val="46424D"/>
                </a:solidFill>
                <a:latin typeface="Arial"/>
                <a:ea typeface="ＭＳ Ｐゴシック"/>
              </a:rPr>
              <a:t> y los </a:t>
            </a: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están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escritos</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una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manera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estándar</a:t>
            </a:r>
            <a:r>
              <a:rPr lang="en-US" sz="2400" strike="noStrike" dirty="0" smtClean="0">
                <a:solidFill>
                  <a:srgbClr val="46424D"/>
                </a:solidFill>
                <a:latin typeface="Arial"/>
                <a:ea typeface="ＭＳ Ｐゴシック"/>
              </a:rPr>
              <a:t>.</a:t>
            </a:r>
          </a:p>
          <a:p>
            <a:pPr>
              <a:lnSpc>
                <a:spcPct val="100000"/>
              </a:lnSpc>
              <a:buFont typeface="Wingdings" charset="2"/>
              <a:buChar char=""/>
            </a:pPr>
            <a:endParaRPr lang="en-US" sz="2400" strike="noStrike" dirty="0" smtClean="0">
              <a:solidFill>
                <a:srgbClr val="46424D"/>
              </a:solidFill>
              <a:latin typeface="Arial"/>
              <a:ea typeface="ＭＳ Ｐゴシック"/>
            </a:endParaRPr>
          </a:p>
          <a:p>
            <a:pPr>
              <a:lnSpc>
                <a:spcPct val="100000"/>
              </a:lnSpc>
            </a:pPr>
            <a:endParaRPr dirty="0"/>
          </a:p>
          <a:p>
            <a:pPr>
              <a:lnSpc>
                <a:spcPct val="100000"/>
              </a:lnSpc>
              <a:buFont typeface="Wingdings" charset="2"/>
              <a:buChar char=""/>
            </a:pPr>
            <a:r>
              <a:rPr lang="en-US" sz="2400" strike="noStrike" dirty="0" err="1">
                <a:solidFill>
                  <a:srgbClr val="46424D"/>
                </a:solidFill>
                <a:latin typeface="Arial"/>
                <a:ea typeface="ＭＳ Ｐゴシック"/>
              </a:rPr>
              <a:t>Esto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funciona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bien</a:t>
            </a:r>
            <a:r>
              <a:rPr lang="en-US" sz="2400" strike="noStrike" dirty="0">
                <a:solidFill>
                  <a:srgbClr val="46424D"/>
                </a:solidFill>
                <a:latin typeface="Arial"/>
                <a:ea typeface="ＭＳ Ｐゴシック"/>
              </a:rPr>
              <a:t> para </a:t>
            </a:r>
            <a:r>
              <a:rPr lang="en-US" sz="2400" strike="noStrike" dirty="0" err="1">
                <a:solidFill>
                  <a:srgbClr val="46424D"/>
                </a:solidFill>
                <a:latin typeface="Arial"/>
                <a:ea typeface="ＭＳ Ｐゴシック"/>
              </a:rPr>
              <a:t>algunos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tipos</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por</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ejemplo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para </a:t>
            </a:r>
            <a:r>
              <a:rPr lang="en-US" sz="2400" strike="noStrike" dirty="0" smtClean="0">
                <a:solidFill>
                  <a:srgbClr val="46424D"/>
                </a:solidFill>
                <a:latin typeface="Arial"/>
                <a:ea typeface="ＭＳ Ｐゴシック"/>
              </a:rPr>
              <a:t>un </a:t>
            </a:r>
            <a:r>
              <a:rPr lang="en-US" sz="2400" strike="noStrike" dirty="0" err="1" smtClean="0">
                <a:solidFill>
                  <a:srgbClr val="46424D"/>
                </a:solidFill>
                <a:latin typeface="Arial"/>
                <a:ea typeface="ＭＳ Ｐゴシック"/>
              </a:rPr>
              <a:t>sistema</a:t>
            </a:r>
            <a:r>
              <a:rPr lang="en-US" sz="2400" strike="noStrike" dirty="0" smtClean="0">
                <a:solidFill>
                  <a:srgbClr val="46424D"/>
                </a:solidFill>
                <a:latin typeface="Arial"/>
                <a:ea typeface="ＭＳ Ｐゴシック"/>
              </a:rPr>
              <a:t> </a:t>
            </a:r>
            <a:r>
              <a:rPr lang="en-US" sz="2400" strike="noStrike" dirty="0">
                <a:solidFill>
                  <a:srgbClr val="46424D"/>
                </a:solidFill>
                <a:latin typeface="Arial"/>
                <a:ea typeface="ＭＳ Ｐゴシック"/>
              </a:rPr>
              <a:t>de control </a:t>
            </a:r>
            <a:r>
              <a:rPr lang="en-US" sz="2400" strike="noStrike" dirty="0" err="1">
                <a:solidFill>
                  <a:srgbClr val="46424D"/>
                </a:solidFill>
                <a:latin typeface="Arial"/>
                <a:ea typeface="ＭＳ Ｐゴシック"/>
              </a:rPr>
              <a:t>embebido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pero</a:t>
            </a:r>
            <a:r>
              <a:rPr lang="en-US" sz="2400" strike="noStrike" dirty="0">
                <a:solidFill>
                  <a:srgbClr val="46424D"/>
                </a:solidFill>
                <a:latin typeface="Arial"/>
                <a:ea typeface="ＭＳ Ｐゴシック"/>
              </a:rPr>
              <a:t> a </a:t>
            </a:r>
            <a:r>
              <a:rPr lang="en-US" sz="2400" strike="noStrike" dirty="0" err="1">
                <a:solidFill>
                  <a:srgbClr val="46424D"/>
                </a:solidFill>
                <a:latin typeface="Arial"/>
                <a:ea typeface="ＭＳ Ｐゴシック"/>
              </a:rPr>
              <a:t>veces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es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demasiado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rígido</a:t>
            </a:r>
            <a:r>
              <a:rPr lang="en-US" sz="2400" strike="noStrike" dirty="0">
                <a:solidFill>
                  <a:srgbClr val="46424D"/>
                </a:solidFill>
                <a:latin typeface="Arial"/>
                <a:ea typeface="ＭＳ Ｐゴシック"/>
              </a:rPr>
              <a:t> para la </a:t>
            </a:r>
            <a:r>
              <a:rPr lang="en-US" sz="2400" strike="noStrike" dirty="0" err="1">
                <a:solidFill>
                  <a:srgbClr val="46424D"/>
                </a:solidFill>
                <a:latin typeface="Arial"/>
                <a:ea typeface="ＭＳ Ｐゴシック"/>
              </a:rPr>
              <a:t>escritura</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del </a:t>
            </a:r>
            <a:r>
              <a:rPr lang="en-US" sz="2400" strike="noStrike" dirty="0" err="1">
                <a:solidFill>
                  <a:srgbClr val="46424D"/>
                </a:solidFill>
                <a:latin typeface="Arial"/>
                <a:ea typeface="ＭＳ Ｐゴシック"/>
              </a:rPr>
              <a:t>sistema</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negocios</a:t>
            </a:r>
            <a:r>
              <a:rPr lang="en-US" sz="2400" strike="noStrike" dirty="0">
                <a:solidFill>
                  <a:srgbClr val="46424D"/>
                </a:solidFill>
                <a:latin typeface="Arial"/>
                <a:ea typeface="ＭＳ Ｐゴシック"/>
              </a:rPr>
              <a:t>.</a:t>
            </a:r>
            <a:endParaRPr dirty="0"/>
          </a:p>
        </p:txBody>
      </p:sp>
      <p:sp>
        <p:nvSpPr>
          <p:cNvPr id="240" name="TextShape 3"/>
          <p:cNvSpPr txBox="1"/>
          <p:nvPr/>
        </p:nvSpPr>
        <p:spPr>
          <a:xfrm>
            <a:off x="6553080" y="6356520"/>
            <a:ext cx="2133360" cy="364680"/>
          </a:xfrm>
          <a:prstGeom prst="rect">
            <a:avLst/>
          </a:prstGeom>
          <a:noFill/>
          <a:ln>
            <a:noFill/>
          </a:ln>
        </p:spPr>
        <p:txBody>
          <a:bodyPr anchor="ctr"/>
          <a:lstStyle/>
          <a:p>
            <a:pPr algn="r">
              <a:lnSpc>
                <a:spcPct val="100000"/>
              </a:lnSpc>
            </a:pPr>
            <a:fld id="{DC7A7896-E7B4-44DD-92BC-8652020E203D}" type="slidenum">
              <a:rPr lang="es-BO" sz="1200" strike="noStrike">
                <a:solidFill>
                  <a:srgbClr val="8B8B8B"/>
                </a:solidFill>
                <a:latin typeface="Calibri"/>
              </a:rPr>
              <a:pPr algn="r">
                <a:lnSpc>
                  <a:spcPct val="100000"/>
                </a:lnSpc>
              </a:pPr>
              <a:t>37</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TextShape 1"/>
          <p:cNvSpPr txBox="1"/>
          <p:nvPr/>
        </p:nvSpPr>
        <p:spPr>
          <a:xfrm>
            <a:off x="457200" y="274680"/>
            <a:ext cx="7292880" cy="1142640"/>
          </a:xfrm>
          <a:prstGeom prst="rect">
            <a:avLst/>
          </a:prstGeom>
          <a:noFill/>
          <a:ln>
            <a:noFill/>
          </a:ln>
        </p:spPr>
        <p:txBody>
          <a:bodyPr lIns="90360" tIns="44280" rIns="90360" bIns="44280" anchor="ctr"/>
          <a:lstStyle/>
          <a:p>
            <a:pPr>
              <a:lnSpc>
                <a:spcPct val="100000"/>
              </a:lnSpc>
            </a:pPr>
            <a:r>
              <a:rPr lang="en-US" sz="2400" b="1" dirty="0" err="1" smtClean="0">
                <a:solidFill>
                  <a:srgbClr val="46424D"/>
                </a:solidFill>
                <a:latin typeface="Arial"/>
                <a:ea typeface="ＭＳ Ｐゴシック"/>
              </a:rPr>
              <a:t>Especificación</a:t>
            </a:r>
            <a:r>
              <a:rPr lang="en-US" sz="2400" b="1" dirty="0" smtClean="0">
                <a:solidFill>
                  <a:srgbClr val="46424D"/>
                </a:solidFill>
                <a:latin typeface="Arial"/>
                <a:ea typeface="ＭＳ Ｐゴシック"/>
              </a:rPr>
              <a:t> </a:t>
            </a:r>
            <a:r>
              <a:rPr lang="en-US" sz="2400" b="1" dirty="0" err="1" smtClean="0">
                <a:solidFill>
                  <a:srgbClr val="46424D"/>
                </a:solidFill>
                <a:latin typeface="Arial"/>
                <a:ea typeface="ＭＳ Ｐゴシック"/>
              </a:rPr>
              <a:t>estructurada</a:t>
            </a:r>
            <a:endParaRPr lang="en-US" sz="2400" dirty="0"/>
          </a:p>
        </p:txBody>
      </p:sp>
      <p:sp>
        <p:nvSpPr>
          <p:cNvPr id="243" name="TextShape 2"/>
          <p:cNvSpPr txBox="1"/>
          <p:nvPr/>
        </p:nvSpPr>
        <p:spPr>
          <a:xfrm>
            <a:off x="422354" y="1124743"/>
            <a:ext cx="8110086" cy="45719"/>
          </a:xfrm>
          <a:prstGeom prst="rect">
            <a:avLst/>
          </a:prstGeom>
          <a:noFill/>
          <a:ln w="25560">
            <a:solidFill>
              <a:srgbClr val="4F81BD"/>
            </a:solidFill>
            <a:round/>
          </a:ln>
        </p:spPr>
        <p:txBody>
          <a:bodyPr lIns="90360" tIns="44280" rIns="90360" bIns="44280"/>
          <a:lstStyle/>
          <a:p>
            <a:pPr>
              <a:lnSpc>
                <a:spcPct val="100000"/>
              </a:lnSpc>
              <a:buFont typeface="Wingdings" charset="2"/>
              <a:buChar char=""/>
            </a:pPr>
            <a:endParaRPr lang="en-US" sz="2400" strike="noStrike" dirty="0" smtClean="0">
              <a:solidFill>
                <a:srgbClr val="000000"/>
              </a:solidFill>
              <a:latin typeface="Calibri"/>
              <a:ea typeface="ＭＳ Ｐゴシック"/>
            </a:endParaRPr>
          </a:p>
          <a:p>
            <a:pPr>
              <a:lnSpc>
                <a:spcPct val="100000"/>
              </a:lnSpc>
              <a:buFont typeface="Wingdings" charset="2"/>
              <a:buChar char=""/>
            </a:pPr>
            <a:r>
              <a:rPr lang="en-US" sz="2400" strike="noStrike" dirty="0" err="1" smtClean="0">
                <a:solidFill>
                  <a:srgbClr val="000000"/>
                </a:solidFill>
                <a:latin typeface="Calibri"/>
                <a:ea typeface="ＭＳ Ｐゴシック"/>
              </a:rPr>
              <a:t>Definición</a:t>
            </a:r>
            <a:r>
              <a:rPr lang="en-US" sz="2400" strike="noStrike" dirty="0" smtClean="0">
                <a:solidFill>
                  <a:srgbClr val="000000"/>
                </a:solidFill>
                <a:latin typeface="Calibri"/>
                <a:ea typeface="ＭＳ Ｐゴシック"/>
              </a:rPr>
              <a:t> </a:t>
            </a:r>
            <a:r>
              <a:rPr lang="en-US" sz="2400" strike="noStrike" dirty="0">
                <a:solidFill>
                  <a:srgbClr val="000000"/>
                </a:solidFill>
                <a:latin typeface="Calibri"/>
                <a:ea typeface="ＭＳ Ｐゴシック"/>
              </a:rPr>
              <a:t>de la </a:t>
            </a:r>
            <a:r>
              <a:rPr lang="en-US" sz="2400" strike="noStrike" dirty="0" err="1">
                <a:solidFill>
                  <a:srgbClr val="000000"/>
                </a:solidFill>
                <a:latin typeface="Calibri"/>
                <a:ea typeface="ＭＳ Ｐゴシック"/>
              </a:rPr>
              <a:t>función</a:t>
            </a:r>
            <a:r>
              <a:rPr lang="en-US" sz="2400" strike="noStrike" dirty="0">
                <a:solidFill>
                  <a:srgbClr val="000000"/>
                </a:solidFill>
                <a:latin typeface="Calibri"/>
                <a:ea typeface="ＭＳ Ｐゴシック"/>
              </a:rPr>
              <a:t> o </a:t>
            </a:r>
            <a:r>
              <a:rPr lang="en-US" sz="2400" strike="noStrike" dirty="0" err="1">
                <a:solidFill>
                  <a:srgbClr val="000000"/>
                </a:solidFill>
                <a:latin typeface="Calibri"/>
                <a:ea typeface="ＭＳ Ｐゴシック"/>
              </a:rPr>
              <a:t>entidad</a:t>
            </a:r>
            <a:r>
              <a:rPr lang="en-US" sz="2400" strike="noStrike" dirty="0">
                <a:solidFill>
                  <a:srgbClr val="000000"/>
                </a:solidFill>
                <a:latin typeface="Calibri"/>
                <a:ea typeface="ＭＳ Ｐゴシック"/>
              </a:rPr>
              <a:t>. </a:t>
            </a:r>
            <a:endParaRPr lang="en-US" sz="2400" strike="noStrike" dirty="0" smtClean="0">
              <a:solidFill>
                <a:srgbClr val="000000"/>
              </a:solidFill>
              <a:latin typeface="Calibri"/>
              <a:ea typeface="ＭＳ Ｐゴシック"/>
            </a:endParaRPr>
          </a:p>
          <a:p>
            <a:pPr>
              <a:lnSpc>
                <a:spcPct val="100000"/>
              </a:lnSpc>
            </a:pPr>
            <a:endParaRPr dirty="0"/>
          </a:p>
          <a:p>
            <a:pPr>
              <a:lnSpc>
                <a:spcPct val="100000"/>
              </a:lnSpc>
              <a:buFont typeface="Wingdings" charset="2"/>
              <a:buChar char=""/>
            </a:pPr>
            <a:r>
              <a:rPr lang="en-US" sz="2400" strike="noStrike" dirty="0" err="1">
                <a:solidFill>
                  <a:srgbClr val="000000"/>
                </a:solidFill>
                <a:latin typeface="Calibri"/>
                <a:ea typeface="ＭＳ Ｐゴシック"/>
              </a:rPr>
              <a:t>Descripción</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las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entradas</a:t>
            </a:r>
            <a:r>
              <a:rPr lang="en-US" sz="2400" strike="noStrike" dirty="0">
                <a:solidFill>
                  <a:srgbClr val="000000"/>
                </a:solidFill>
                <a:latin typeface="Calibri"/>
                <a:ea typeface="ＭＳ Ｐゴシック"/>
              </a:rPr>
              <a:t> y de </a:t>
            </a:r>
            <a:r>
              <a:rPr lang="en-US" sz="2400" strike="noStrike" dirty="0" err="1">
                <a:solidFill>
                  <a:srgbClr val="000000"/>
                </a:solidFill>
                <a:latin typeface="Calibri"/>
                <a:ea typeface="ＭＳ Ｐゴシック"/>
              </a:rPr>
              <a:t>dónde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vienen</a:t>
            </a:r>
            <a:r>
              <a:rPr lang="en-US" sz="2400" strike="noStrike" dirty="0">
                <a:solidFill>
                  <a:srgbClr val="000000"/>
                </a:solidFill>
                <a:latin typeface="Calibri"/>
                <a:ea typeface="ＭＳ Ｐゴシック"/>
              </a:rPr>
              <a:t>. </a:t>
            </a:r>
            <a:endParaRPr lang="en-US" sz="2400" strike="noStrike" dirty="0" smtClean="0">
              <a:solidFill>
                <a:srgbClr val="000000"/>
              </a:solidFill>
              <a:latin typeface="Calibri"/>
              <a:ea typeface="ＭＳ Ｐゴシック"/>
            </a:endParaRPr>
          </a:p>
          <a:p>
            <a:pPr>
              <a:lnSpc>
                <a:spcPct val="100000"/>
              </a:lnSpc>
            </a:pPr>
            <a:endParaRPr dirty="0"/>
          </a:p>
          <a:p>
            <a:pPr>
              <a:lnSpc>
                <a:spcPct val="100000"/>
              </a:lnSpc>
              <a:buFont typeface="Wingdings" charset="2"/>
              <a:buChar char=""/>
            </a:pPr>
            <a:r>
              <a:rPr lang="en-US" sz="2400" strike="noStrike" dirty="0" err="1">
                <a:solidFill>
                  <a:srgbClr val="000000"/>
                </a:solidFill>
                <a:latin typeface="Calibri"/>
                <a:ea typeface="ＭＳ Ｐゴシック"/>
              </a:rPr>
              <a:t>Descripción</a:t>
            </a:r>
            <a:r>
              <a:rPr lang="en-US" sz="2400" strike="noStrike" dirty="0">
                <a:solidFill>
                  <a:srgbClr val="000000"/>
                </a:solidFill>
                <a:latin typeface="Calibri"/>
                <a:ea typeface="ＭＳ Ｐゴシック"/>
              </a:rPr>
              <a:t> de </a:t>
            </a:r>
            <a:r>
              <a:rPr lang="en-US" sz="2400" strike="noStrike" dirty="0" err="1" smtClean="0">
                <a:solidFill>
                  <a:srgbClr val="000000"/>
                </a:solidFill>
                <a:latin typeface="Calibri"/>
                <a:ea typeface="ＭＳ Ｐゴシック"/>
              </a:rPr>
              <a:t>las</a:t>
            </a:r>
            <a:r>
              <a:rPr lang="en-US" sz="2400" strike="noStrike" dirty="0" smtClean="0">
                <a:solidFill>
                  <a:srgbClr val="000000"/>
                </a:solidFill>
                <a:latin typeface="Calibri"/>
                <a:ea typeface="ＭＳ Ｐゴシック"/>
              </a:rPr>
              <a:t> </a:t>
            </a:r>
            <a:r>
              <a:rPr lang="en-US" sz="2400" strike="noStrike" dirty="0" err="1" smtClean="0">
                <a:solidFill>
                  <a:srgbClr val="000000"/>
                </a:solidFill>
                <a:latin typeface="Calibri"/>
                <a:ea typeface="ＭＳ Ｐゴシック"/>
              </a:rPr>
              <a:t>salidas</a:t>
            </a:r>
            <a:r>
              <a:rPr lang="en-US" sz="2400" strike="noStrike" dirty="0" smtClean="0">
                <a:solidFill>
                  <a:srgbClr val="000000"/>
                </a:solidFill>
                <a:latin typeface="Calibri"/>
                <a:ea typeface="ＭＳ Ｐゴシック"/>
              </a:rPr>
              <a:t> y </a:t>
            </a:r>
            <a:r>
              <a:rPr lang="en-US" sz="2400" strike="noStrike" dirty="0" err="1">
                <a:solidFill>
                  <a:srgbClr val="000000"/>
                </a:solidFill>
                <a:latin typeface="Calibri"/>
                <a:ea typeface="ＭＳ Ｐゴシック"/>
              </a:rPr>
              <a:t>donde</a:t>
            </a:r>
            <a:r>
              <a:rPr lang="en-US" sz="2400" strike="noStrike" dirty="0">
                <a:solidFill>
                  <a:srgbClr val="000000"/>
                </a:solidFill>
                <a:latin typeface="Calibri"/>
                <a:ea typeface="ＭＳ Ｐゴシック"/>
              </a:rPr>
              <a:t> </a:t>
            </a:r>
            <a:r>
              <a:rPr lang="en-US" sz="2400" strike="noStrike" dirty="0" smtClean="0">
                <a:solidFill>
                  <a:srgbClr val="000000"/>
                </a:solidFill>
                <a:latin typeface="Calibri"/>
                <a:ea typeface="ＭＳ Ｐゴシック"/>
              </a:rPr>
              <a:t>van. </a:t>
            </a:r>
          </a:p>
          <a:p>
            <a:pPr>
              <a:lnSpc>
                <a:spcPct val="100000"/>
              </a:lnSpc>
            </a:pPr>
            <a:endParaRPr dirty="0"/>
          </a:p>
          <a:p>
            <a:pPr>
              <a:lnSpc>
                <a:spcPct val="100000"/>
              </a:lnSpc>
              <a:buFont typeface="Wingdings" charset="2"/>
              <a:buChar char=""/>
            </a:pPr>
            <a:r>
              <a:rPr lang="en-US" sz="2400" strike="noStrike" dirty="0" err="1">
                <a:solidFill>
                  <a:srgbClr val="000000"/>
                </a:solidFill>
                <a:latin typeface="Calibri"/>
                <a:ea typeface="ＭＳ Ｐゴシック"/>
              </a:rPr>
              <a:t>Información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acerca</a:t>
            </a:r>
            <a:r>
              <a:rPr lang="en-US" sz="2400" strike="noStrike" dirty="0">
                <a:solidFill>
                  <a:srgbClr val="000000"/>
                </a:solidFill>
                <a:latin typeface="Calibri"/>
                <a:ea typeface="ＭＳ Ｐゴシック"/>
              </a:rPr>
              <a:t> de la </a:t>
            </a:r>
            <a:r>
              <a:rPr lang="en-US" sz="2400" strike="noStrike" dirty="0" err="1">
                <a:solidFill>
                  <a:srgbClr val="000000"/>
                </a:solidFill>
                <a:latin typeface="Calibri"/>
                <a:ea typeface="ＭＳ Ｐゴシック"/>
              </a:rPr>
              <a:t>información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necesaria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para</a:t>
            </a:r>
            <a:r>
              <a:rPr lang="en-US" sz="2400" strike="noStrike" dirty="0">
                <a:solidFill>
                  <a:srgbClr val="000000"/>
                </a:solidFill>
                <a:latin typeface="Calibri"/>
                <a:ea typeface="ＭＳ Ｐゴシック"/>
              </a:rPr>
              <a:t> el </a:t>
            </a:r>
            <a:r>
              <a:rPr lang="en-US" sz="2400" strike="noStrike" dirty="0" err="1">
                <a:solidFill>
                  <a:srgbClr val="000000"/>
                </a:solidFill>
                <a:latin typeface="Calibri"/>
                <a:ea typeface="ＭＳ Ｐゴシック"/>
              </a:rPr>
              <a:t>cálculo</a:t>
            </a:r>
            <a:r>
              <a:rPr lang="en-US" sz="2400" strike="noStrike" dirty="0">
                <a:solidFill>
                  <a:srgbClr val="000000"/>
                </a:solidFill>
                <a:latin typeface="Calibri"/>
                <a:ea typeface="ＭＳ Ｐゴシック"/>
              </a:rPr>
              <a:t> y </a:t>
            </a:r>
            <a:r>
              <a:rPr lang="en-US" sz="2400" strike="noStrike" dirty="0" err="1">
                <a:solidFill>
                  <a:srgbClr val="000000"/>
                </a:solidFill>
                <a:latin typeface="Calibri"/>
                <a:ea typeface="ＭＳ Ｐゴシック"/>
              </a:rPr>
              <a:t>otras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entidades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usadas</a:t>
            </a:r>
            <a:r>
              <a:rPr lang="en-US" sz="2400" strike="noStrike" dirty="0">
                <a:solidFill>
                  <a:srgbClr val="000000"/>
                </a:solidFill>
                <a:latin typeface="Calibri"/>
                <a:ea typeface="ＭＳ Ｐゴシック"/>
              </a:rPr>
              <a:t>. </a:t>
            </a:r>
            <a:endParaRPr lang="en-US" sz="2400" strike="noStrike" dirty="0" smtClean="0">
              <a:solidFill>
                <a:srgbClr val="000000"/>
              </a:solidFill>
              <a:latin typeface="Calibri"/>
              <a:ea typeface="ＭＳ Ｐゴシック"/>
            </a:endParaRPr>
          </a:p>
          <a:p>
            <a:pPr>
              <a:lnSpc>
                <a:spcPct val="100000"/>
              </a:lnSpc>
            </a:pPr>
            <a:endParaRPr dirty="0"/>
          </a:p>
          <a:p>
            <a:pPr>
              <a:lnSpc>
                <a:spcPct val="100000"/>
              </a:lnSpc>
              <a:buFont typeface="Wingdings" charset="2"/>
              <a:buChar char=""/>
            </a:pPr>
            <a:r>
              <a:rPr lang="en-US" sz="2400" strike="noStrike" dirty="0" err="1">
                <a:solidFill>
                  <a:srgbClr val="000000"/>
                </a:solidFill>
                <a:latin typeface="Calibri"/>
                <a:ea typeface="ＭＳ Ｐゴシック"/>
              </a:rPr>
              <a:t>Descripción</a:t>
            </a:r>
            <a:r>
              <a:rPr lang="en-US" sz="2400" strike="noStrike" dirty="0">
                <a:solidFill>
                  <a:srgbClr val="000000"/>
                </a:solidFill>
                <a:latin typeface="Calibri"/>
                <a:ea typeface="ＭＳ Ｐゴシック"/>
              </a:rPr>
              <a:t> de la </a:t>
            </a:r>
            <a:r>
              <a:rPr lang="en-US" sz="2400" strike="noStrike" dirty="0" err="1">
                <a:solidFill>
                  <a:srgbClr val="000000"/>
                </a:solidFill>
                <a:latin typeface="Calibri"/>
                <a:ea typeface="ＭＳ Ｐゴシック"/>
              </a:rPr>
              <a:t>acción</a:t>
            </a:r>
            <a:r>
              <a:rPr lang="en-US" sz="2400" strike="noStrike" dirty="0">
                <a:solidFill>
                  <a:srgbClr val="000000"/>
                </a:solidFill>
                <a:latin typeface="Calibri"/>
                <a:ea typeface="ＭＳ Ｐゴシック"/>
              </a:rPr>
              <a:t> a </a:t>
            </a:r>
            <a:r>
              <a:rPr lang="en-US" sz="2400" strike="noStrike" dirty="0" err="1">
                <a:solidFill>
                  <a:srgbClr val="000000"/>
                </a:solidFill>
                <a:latin typeface="Calibri"/>
                <a:ea typeface="ＭＳ Ｐゴシック"/>
              </a:rPr>
              <a:t>tomar</a:t>
            </a:r>
            <a:r>
              <a:rPr lang="en-US" sz="2400" strike="noStrike" dirty="0">
                <a:solidFill>
                  <a:srgbClr val="000000"/>
                </a:solidFill>
                <a:latin typeface="Calibri"/>
                <a:ea typeface="ＭＳ Ｐゴシック"/>
              </a:rPr>
              <a:t>. </a:t>
            </a:r>
            <a:endParaRPr lang="en-US" sz="2400" strike="noStrike" dirty="0" smtClean="0">
              <a:solidFill>
                <a:srgbClr val="000000"/>
              </a:solidFill>
              <a:latin typeface="Calibri"/>
              <a:ea typeface="ＭＳ Ｐゴシック"/>
            </a:endParaRPr>
          </a:p>
          <a:p>
            <a:pPr>
              <a:lnSpc>
                <a:spcPct val="100000"/>
              </a:lnSpc>
            </a:pPr>
            <a:endParaRPr dirty="0"/>
          </a:p>
          <a:p>
            <a:pPr>
              <a:lnSpc>
                <a:spcPct val="100000"/>
              </a:lnSpc>
              <a:buFont typeface="Wingdings" charset="2"/>
              <a:buChar char=""/>
            </a:pPr>
            <a:r>
              <a:rPr lang="en-US" sz="2400" strike="noStrike" dirty="0">
                <a:solidFill>
                  <a:srgbClr val="000000"/>
                </a:solidFill>
                <a:latin typeface="Calibri"/>
                <a:ea typeface="ＭＳ Ｐゴシック"/>
              </a:rPr>
              <a:t>Pre y post </a:t>
            </a:r>
            <a:r>
              <a:rPr lang="en-US" sz="2400" strike="noStrike" dirty="0" err="1">
                <a:solidFill>
                  <a:srgbClr val="000000"/>
                </a:solidFill>
                <a:latin typeface="Calibri"/>
                <a:ea typeface="ＭＳ Ｐゴシック"/>
              </a:rPr>
              <a:t>condiciones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si</a:t>
            </a:r>
            <a:r>
              <a:rPr lang="en-US" sz="2400" strike="noStrike" dirty="0">
                <a:solidFill>
                  <a:srgbClr val="000000"/>
                </a:solidFill>
                <a:latin typeface="Calibri"/>
                <a:ea typeface="ＭＳ Ｐゴシック"/>
              </a:rPr>
              <a:t> son </a:t>
            </a:r>
            <a:r>
              <a:rPr lang="en-US" sz="2400" strike="noStrike" dirty="0" err="1">
                <a:solidFill>
                  <a:srgbClr val="000000"/>
                </a:solidFill>
                <a:latin typeface="Calibri"/>
                <a:ea typeface="ＭＳ Ｐゴシック"/>
              </a:rPr>
              <a:t>apropiadas</a:t>
            </a:r>
            <a:r>
              <a:rPr lang="en-US" sz="2400" strike="noStrike" dirty="0">
                <a:solidFill>
                  <a:srgbClr val="000000"/>
                </a:solidFill>
                <a:latin typeface="Calibri"/>
                <a:ea typeface="ＭＳ Ｐゴシック"/>
              </a:rPr>
              <a:t>). </a:t>
            </a:r>
            <a:endParaRPr lang="en-US" sz="2400" strike="noStrike" dirty="0" smtClean="0">
              <a:solidFill>
                <a:srgbClr val="000000"/>
              </a:solidFill>
              <a:latin typeface="Calibri"/>
              <a:ea typeface="ＭＳ Ｐゴシック"/>
            </a:endParaRPr>
          </a:p>
          <a:p>
            <a:pPr>
              <a:lnSpc>
                <a:spcPct val="100000"/>
              </a:lnSpc>
            </a:pPr>
            <a:endParaRPr dirty="0"/>
          </a:p>
          <a:p>
            <a:pPr>
              <a:lnSpc>
                <a:spcPct val="100000"/>
              </a:lnSpc>
              <a:buFont typeface="Wingdings" charset="2"/>
              <a:buChar char=""/>
            </a:pPr>
            <a:r>
              <a:rPr lang="en-US" sz="2400" strike="noStrike" dirty="0">
                <a:solidFill>
                  <a:srgbClr val="000000"/>
                </a:solidFill>
                <a:latin typeface="Calibri"/>
                <a:ea typeface="ＭＳ Ｐゴシック"/>
              </a:rPr>
              <a:t>Los </a:t>
            </a:r>
            <a:r>
              <a:rPr lang="en-US" sz="2400" strike="noStrike" dirty="0" err="1">
                <a:solidFill>
                  <a:srgbClr val="000000"/>
                </a:solidFill>
                <a:latin typeface="Calibri"/>
                <a:ea typeface="ＭＳ Ｐゴシック"/>
              </a:rPr>
              <a:t>efectos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secundarios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si</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existen</a:t>
            </a:r>
            <a:r>
              <a:rPr lang="en-US" sz="2400" strike="noStrike" dirty="0">
                <a:solidFill>
                  <a:srgbClr val="000000"/>
                </a:solidFill>
                <a:latin typeface="Calibri"/>
                <a:ea typeface="ＭＳ Ｐゴシック"/>
              </a:rPr>
              <a:t>) de la </a:t>
            </a:r>
            <a:r>
              <a:rPr lang="en-US" sz="2400" strike="noStrike" dirty="0" err="1">
                <a:solidFill>
                  <a:srgbClr val="000000"/>
                </a:solidFill>
                <a:latin typeface="Calibri"/>
                <a:ea typeface="ＭＳ Ｐゴシック"/>
              </a:rPr>
              <a:t>función</a:t>
            </a:r>
            <a:r>
              <a:rPr lang="en-US" sz="2400" strike="noStrike" dirty="0">
                <a:solidFill>
                  <a:srgbClr val="000000"/>
                </a:solidFill>
                <a:latin typeface="Calibri"/>
                <a:ea typeface="ＭＳ Ｐゴシック"/>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219449" y="25298"/>
            <a:ext cx="7292880" cy="1142640"/>
          </a:xfrm>
          <a:prstGeom prst="rect">
            <a:avLst/>
          </a:prstGeom>
          <a:noFill/>
          <a:ln>
            <a:noFill/>
          </a:ln>
        </p:spPr>
        <p:txBody>
          <a:bodyPr anchor="ctr"/>
          <a:lstStyle/>
          <a:p>
            <a:pPr>
              <a:lnSpc>
                <a:spcPct val="100000"/>
              </a:lnSpc>
            </a:pPr>
            <a:r>
              <a:rPr lang="en-US" sz="2400" b="1" strike="noStrike" dirty="0" err="1">
                <a:solidFill>
                  <a:srgbClr val="46424D"/>
                </a:solidFill>
                <a:latin typeface="Arial"/>
                <a:ea typeface="ＭＳ Ｐゴシック"/>
              </a:rPr>
              <a:t>Especificación</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estructurada</a:t>
            </a:r>
            <a:r>
              <a:rPr lang="en-US" sz="2400" b="1" strike="noStrike" dirty="0">
                <a:solidFill>
                  <a:srgbClr val="46424D"/>
                </a:solidFill>
                <a:latin typeface="Arial"/>
                <a:ea typeface="ＭＳ Ｐゴシック"/>
              </a:rPr>
              <a:t> de un </a:t>
            </a:r>
            <a:r>
              <a:rPr lang="en-US" sz="2400" b="1" strike="noStrike" dirty="0" err="1">
                <a:solidFill>
                  <a:srgbClr val="46424D"/>
                </a:solidFill>
                <a:latin typeface="Arial"/>
                <a:ea typeface="ＭＳ Ｐゴシック"/>
              </a:rPr>
              <a:t>requisito</a:t>
            </a:r>
            <a:r>
              <a:rPr lang="en-US" sz="2400" b="1" strike="noStrike" dirty="0">
                <a:solidFill>
                  <a:srgbClr val="46424D"/>
                </a:solidFill>
                <a:latin typeface="Arial"/>
                <a:ea typeface="ＭＳ Ｐゴシック"/>
              </a:rPr>
              <a:t> para </a:t>
            </a:r>
            <a:r>
              <a:rPr lang="en-US" sz="2400" b="1" strike="noStrike" dirty="0" err="1">
                <a:solidFill>
                  <a:srgbClr val="46424D"/>
                </a:solidFill>
                <a:latin typeface="Arial"/>
                <a:ea typeface="ＭＳ Ｐゴシック"/>
              </a:rPr>
              <a:t>una</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bomba</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insulina</a:t>
            </a:r>
            <a:endParaRPr dirty="0"/>
          </a:p>
        </p:txBody>
      </p:sp>
      <p:sp>
        <p:nvSpPr>
          <p:cNvPr id="246" name="TextShape 2"/>
          <p:cNvSpPr txBox="1"/>
          <p:nvPr/>
        </p:nvSpPr>
        <p:spPr>
          <a:xfrm>
            <a:off x="6553080" y="6356520"/>
            <a:ext cx="2133360" cy="364680"/>
          </a:xfrm>
          <a:prstGeom prst="rect">
            <a:avLst/>
          </a:prstGeom>
          <a:noFill/>
          <a:ln>
            <a:noFill/>
          </a:ln>
        </p:spPr>
        <p:txBody>
          <a:bodyPr anchor="ctr"/>
          <a:lstStyle/>
          <a:p>
            <a:pPr algn="r">
              <a:lnSpc>
                <a:spcPct val="100000"/>
              </a:lnSpc>
            </a:pPr>
            <a:fld id="{9B7F9683-194E-4B8A-A529-F3F268277754}" type="slidenum">
              <a:rPr lang="es-BO" sz="1200" strike="noStrike">
                <a:solidFill>
                  <a:srgbClr val="8B8B8B"/>
                </a:solidFill>
                <a:latin typeface="Calibri"/>
              </a:rPr>
              <a:pPr algn="r">
                <a:lnSpc>
                  <a:spcPct val="100000"/>
                </a:lnSpc>
              </a:pPr>
              <a:t>39</a:t>
            </a:fld>
            <a:endParaRPr/>
          </a:p>
        </p:txBody>
      </p:sp>
      <p:pic>
        <p:nvPicPr>
          <p:cNvPr id="1027" name="Picture 3"/>
          <p:cNvPicPr>
            <a:picLocks noChangeAspect="1" noChangeArrowheads="1"/>
          </p:cNvPicPr>
          <p:nvPr/>
        </p:nvPicPr>
        <p:blipFill>
          <a:blip r:embed="rId2" cstate="print"/>
          <a:srcRect/>
          <a:stretch>
            <a:fillRect/>
          </a:stretch>
        </p:blipFill>
        <p:spPr bwMode="auto">
          <a:xfrm>
            <a:off x="219449" y="980728"/>
            <a:ext cx="8460986" cy="5558132"/>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511068" y="269178"/>
            <a:ext cx="8021372" cy="1738620"/>
          </a:xfrm>
          <a:prstGeom prst="rect">
            <a:avLst/>
          </a:prstGeom>
          <a:noFill/>
          <a:ln>
            <a:noFill/>
          </a:ln>
        </p:spPr>
        <p:txBody>
          <a:bodyPr lIns="90360" tIns="44280" rIns="90360" bIns="44280" anchor="ctr"/>
          <a:lstStyle/>
          <a:p>
            <a:pPr>
              <a:lnSpc>
                <a:spcPct val="100000"/>
              </a:lnSpc>
            </a:pPr>
            <a:r>
              <a:rPr lang="en-US" sz="2400" b="1" strike="noStrike" dirty="0" err="1" smtClean="0">
                <a:solidFill>
                  <a:srgbClr val="46424D"/>
                </a:solidFill>
                <a:latin typeface="Arial"/>
                <a:ea typeface="ＭＳ Ｐゴシック"/>
              </a:rPr>
              <a:t>Qué</a:t>
            </a:r>
            <a:r>
              <a:rPr lang="en-US" sz="2400" b="1" strike="noStrike" dirty="0" smtClean="0">
                <a:solidFill>
                  <a:srgbClr val="46424D"/>
                </a:solidFill>
                <a:latin typeface="Arial"/>
                <a:ea typeface="ＭＳ Ｐゴシック"/>
              </a:rPr>
              <a:t> </a:t>
            </a:r>
            <a:r>
              <a:rPr lang="en-US" sz="2400" b="1" strike="noStrike" dirty="0" err="1">
                <a:solidFill>
                  <a:srgbClr val="46424D"/>
                </a:solidFill>
                <a:latin typeface="Arial"/>
                <a:ea typeface="ＭＳ Ｐゴシック"/>
              </a:rPr>
              <a:t>es</a:t>
            </a:r>
            <a:r>
              <a:rPr lang="en-US" sz="2400" b="1" strike="noStrike" dirty="0">
                <a:solidFill>
                  <a:srgbClr val="46424D"/>
                </a:solidFill>
                <a:latin typeface="Arial"/>
                <a:ea typeface="ＭＳ Ｐゴシック"/>
              </a:rPr>
              <a:t> un </a:t>
            </a:r>
            <a:r>
              <a:rPr lang="en-US" sz="2400" b="1" strike="noStrike" dirty="0" err="1">
                <a:solidFill>
                  <a:srgbClr val="46424D"/>
                </a:solidFill>
                <a:latin typeface="Arial"/>
                <a:ea typeface="ＭＳ Ｐゴシック"/>
              </a:rPr>
              <a:t>requerimiento</a:t>
            </a:r>
            <a:r>
              <a:rPr lang="en-US" sz="2400" b="1" strike="noStrike" dirty="0" smtClean="0">
                <a:solidFill>
                  <a:srgbClr val="46424D"/>
                </a:solidFill>
                <a:latin typeface="Arial"/>
                <a:ea typeface="ＭＳ Ｐゴシック"/>
              </a:rPr>
              <a:t>?</a:t>
            </a:r>
          </a:p>
          <a:p>
            <a:pPr algn="ctr">
              <a:lnSpc>
                <a:spcPct val="100000"/>
              </a:lnSpc>
            </a:pPr>
            <a:r>
              <a:rPr lang="es-ES" sz="2400" b="1" dirty="0">
                <a:solidFill>
                  <a:srgbClr val="46424D"/>
                </a:solidFill>
                <a:latin typeface="Arial"/>
                <a:ea typeface="ＭＳ Ｐゴシック"/>
              </a:rPr>
              <a:t>Propiedad o restricción, determinada con precisión, que un producto software debe satisfacer</a:t>
            </a:r>
            <a:endParaRPr sz="2400" b="1" dirty="0">
              <a:solidFill>
                <a:srgbClr val="46424D"/>
              </a:solidFill>
              <a:latin typeface="Arial"/>
              <a:ea typeface="ＭＳ Ｐゴシック"/>
            </a:endParaRPr>
          </a:p>
        </p:txBody>
      </p:sp>
      <p:sp>
        <p:nvSpPr>
          <p:cNvPr id="99" name="TextShape 2"/>
          <p:cNvSpPr txBox="1"/>
          <p:nvPr/>
        </p:nvSpPr>
        <p:spPr>
          <a:xfrm>
            <a:off x="539552" y="2013300"/>
            <a:ext cx="7992888" cy="2262780"/>
          </a:xfrm>
          <a:prstGeom prst="rect">
            <a:avLst/>
          </a:prstGeom>
          <a:noFill/>
          <a:ln>
            <a:noFill/>
          </a:ln>
        </p:spPr>
        <p:txBody>
          <a:bodyPr lIns="90360" tIns="44280" rIns="90360" bIns="44280"/>
          <a:lstStyle/>
          <a:p>
            <a:pPr>
              <a:lnSpc>
                <a:spcPct val="90000"/>
              </a:lnSpc>
            </a:pPr>
            <a:r>
              <a:rPr lang="en-US" sz="2400" b="1" strike="noStrike" dirty="0" smtClean="0">
                <a:solidFill>
                  <a:srgbClr val="333333"/>
                </a:solidFill>
                <a:latin typeface="Arial"/>
                <a:ea typeface="ＭＳ Ｐゴシック"/>
              </a:rPr>
              <a:t>Como se </a:t>
            </a:r>
            <a:r>
              <a:rPr lang="en-US" sz="2400" b="1" dirty="0" err="1" smtClean="0">
                <a:solidFill>
                  <a:srgbClr val="333333"/>
                </a:solidFill>
                <a:latin typeface="Arial"/>
                <a:ea typeface="ＭＳ Ｐゴシック"/>
              </a:rPr>
              <a:t>expresa</a:t>
            </a:r>
            <a:r>
              <a:rPr lang="en-US" sz="2400" b="1" dirty="0" smtClean="0">
                <a:solidFill>
                  <a:srgbClr val="333333"/>
                </a:solidFill>
                <a:latin typeface="Arial"/>
                <a:ea typeface="ＭＳ Ｐゴシック"/>
              </a:rPr>
              <a:t> un </a:t>
            </a:r>
            <a:r>
              <a:rPr lang="en-US" sz="2400" b="1" dirty="0" err="1" smtClean="0">
                <a:solidFill>
                  <a:srgbClr val="333333"/>
                </a:solidFill>
                <a:latin typeface="Arial"/>
                <a:ea typeface="ＭＳ Ｐゴシック"/>
              </a:rPr>
              <a:t>requerimiento</a:t>
            </a:r>
            <a:r>
              <a:rPr lang="en-US" sz="2400" b="1" dirty="0" smtClean="0">
                <a:solidFill>
                  <a:srgbClr val="333333"/>
                </a:solidFill>
                <a:latin typeface="Arial"/>
                <a:ea typeface="ＭＳ Ｐゴシック"/>
              </a:rPr>
              <a:t>?</a:t>
            </a:r>
          </a:p>
          <a:p>
            <a:pPr algn="ctr">
              <a:lnSpc>
                <a:spcPct val="90000"/>
              </a:lnSpc>
            </a:pPr>
            <a:r>
              <a:rPr lang="en-US" sz="2400" b="1" strike="noStrike" dirty="0" smtClean="0">
                <a:solidFill>
                  <a:srgbClr val="333333"/>
                </a:solidFill>
                <a:latin typeface="Arial"/>
                <a:ea typeface="ＭＳ Ｐゴシック"/>
              </a:rPr>
              <a:t>La </a:t>
            </a:r>
            <a:r>
              <a:rPr lang="en-US" sz="2400" b="1" strike="noStrike" dirty="0" err="1" smtClean="0">
                <a:solidFill>
                  <a:srgbClr val="333333"/>
                </a:solidFill>
                <a:latin typeface="Arial"/>
                <a:ea typeface="ＭＳ Ｐゴシック"/>
              </a:rPr>
              <a:t>definicion</a:t>
            </a:r>
            <a:r>
              <a:rPr lang="en-US" sz="2400" b="1" strike="noStrike" dirty="0" smtClean="0">
                <a:solidFill>
                  <a:srgbClr val="333333"/>
                </a:solidFill>
                <a:latin typeface="Arial"/>
                <a:ea typeface="ＭＳ Ｐゴシック"/>
              </a:rPr>
              <a:t> de un </a:t>
            </a:r>
            <a:r>
              <a:rPr lang="en-US" sz="2400" b="1" strike="noStrike" dirty="0" err="1" smtClean="0">
                <a:solidFill>
                  <a:srgbClr val="333333"/>
                </a:solidFill>
                <a:latin typeface="Arial"/>
                <a:ea typeface="ＭＳ Ｐゴシック"/>
              </a:rPr>
              <a:t>requerimiento</a:t>
            </a:r>
            <a:r>
              <a:rPr lang="en-US" sz="2400" b="1" strike="noStrike" dirty="0" smtClean="0">
                <a:solidFill>
                  <a:srgbClr val="333333"/>
                </a:solidFill>
                <a:latin typeface="Arial"/>
                <a:ea typeface="ＭＳ Ｐゴシック"/>
              </a:rPr>
              <a:t> </a:t>
            </a:r>
            <a:r>
              <a:rPr lang="en-US" sz="2400" b="1" strike="noStrike" dirty="0" err="1" smtClean="0">
                <a:solidFill>
                  <a:srgbClr val="333333"/>
                </a:solidFill>
                <a:latin typeface="Arial"/>
                <a:ea typeface="ＭＳ Ｐゴシック"/>
              </a:rPr>
              <a:t>puede</a:t>
            </a:r>
            <a:r>
              <a:rPr lang="en-US" sz="2400" b="1" strike="noStrike" dirty="0" smtClean="0">
                <a:solidFill>
                  <a:srgbClr val="333333"/>
                </a:solidFill>
                <a:latin typeface="Arial"/>
                <a:ea typeface="ＭＳ Ｐゴシック"/>
              </a:rPr>
              <a:t> </a:t>
            </a:r>
            <a:r>
              <a:rPr lang="en-US" sz="2400" b="1" strike="noStrike" dirty="0" err="1" smtClean="0">
                <a:solidFill>
                  <a:srgbClr val="333333"/>
                </a:solidFill>
                <a:latin typeface="Arial"/>
                <a:ea typeface="ＭＳ Ｐゴシック"/>
              </a:rPr>
              <a:t>variar</a:t>
            </a:r>
            <a:r>
              <a:rPr lang="en-US" sz="2400" b="1" strike="noStrike" dirty="0" smtClean="0">
                <a:solidFill>
                  <a:srgbClr val="333333"/>
                </a:solidFill>
                <a:latin typeface="Arial"/>
                <a:ea typeface="ＭＳ Ｐゴシック"/>
              </a:rPr>
              <a:t> de </a:t>
            </a:r>
            <a:r>
              <a:rPr lang="en-US" sz="2400" b="1" strike="noStrike" dirty="0" err="1" smtClean="0">
                <a:solidFill>
                  <a:srgbClr val="333333"/>
                </a:solidFill>
                <a:latin typeface="Arial"/>
                <a:ea typeface="ＭＳ Ｐゴシック"/>
              </a:rPr>
              <a:t>una</a:t>
            </a:r>
            <a:r>
              <a:rPr lang="en-US" sz="2400" b="1" strike="noStrike" dirty="0" smtClean="0">
                <a:solidFill>
                  <a:srgbClr val="333333"/>
                </a:solidFill>
                <a:latin typeface="Arial"/>
                <a:ea typeface="ＭＳ Ｐゴシック"/>
              </a:rPr>
              <a:t> </a:t>
            </a:r>
            <a:r>
              <a:rPr lang="en-US" sz="2400" b="1" strike="noStrike" dirty="0" err="1">
                <a:solidFill>
                  <a:srgbClr val="333333"/>
                </a:solidFill>
                <a:latin typeface="Arial"/>
                <a:ea typeface="ＭＳ Ｐゴシック"/>
              </a:rPr>
              <a:t>declaración</a:t>
            </a:r>
            <a:r>
              <a:rPr lang="en-US" sz="2400" b="1" strike="noStrike" dirty="0">
                <a:solidFill>
                  <a:srgbClr val="333333"/>
                </a:solidFill>
                <a:latin typeface="Arial"/>
                <a:ea typeface="ＭＳ Ｐゴシック"/>
              </a:rPr>
              <a:t> </a:t>
            </a:r>
            <a:r>
              <a:rPr lang="en-US" sz="2400" b="1" strike="noStrike" dirty="0" err="1">
                <a:solidFill>
                  <a:srgbClr val="333333"/>
                </a:solidFill>
                <a:latin typeface="Arial"/>
                <a:ea typeface="ＭＳ Ｐゴシック"/>
              </a:rPr>
              <a:t>abstracta</a:t>
            </a:r>
            <a:r>
              <a:rPr lang="en-US" sz="2400" b="1" strike="noStrike" dirty="0">
                <a:solidFill>
                  <a:srgbClr val="333333"/>
                </a:solidFill>
                <a:latin typeface="Arial"/>
                <a:ea typeface="ＭＳ Ｐゴシック"/>
              </a:rPr>
              <a:t> </a:t>
            </a:r>
            <a:r>
              <a:rPr lang="en-US" sz="2400" b="1" strike="noStrike" dirty="0" smtClean="0">
                <a:solidFill>
                  <a:srgbClr val="333333"/>
                </a:solidFill>
                <a:latin typeface="Arial"/>
                <a:ea typeface="ＭＳ Ｐゴシック"/>
              </a:rPr>
              <a:t>de un </a:t>
            </a:r>
            <a:r>
              <a:rPr lang="en-US" sz="2400" b="1" strike="noStrike" dirty="0" err="1">
                <a:solidFill>
                  <a:srgbClr val="333333"/>
                </a:solidFill>
                <a:latin typeface="Arial"/>
                <a:ea typeface="ＭＳ Ｐゴシック"/>
              </a:rPr>
              <a:t>servicio</a:t>
            </a:r>
            <a:r>
              <a:rPr lang="en-US" sz="2400" b="1" strike="noStrike" dirty="0">
                <a:solidFill>
                  <a:srgbClr val="333333"/>
                </a:solidFill>
                <a:latin typeface="Arial"/>
                <a:ea typeface="ＭＳ Ｐゴシック"/>
              </a:rPr>
              <a:t> o de </a:t>
            </a:r>
            <a:r>
              <a:rPr lang="en-US" sz="2400" b="1" strike="noStrike" dirty="0" err="1">
                <a:solidFill>
                  <a:srgbClr val="333333"/>
                </a:solidFill>
                <a:latin typeface="Arial"/>
                <a:ea typeface="ＭＳ Ｐゴシック"/>
              </a:rPr>
              <a:t>una</a:t>
            </a:r>
            <a:r>
              <a:rPr lang="en-US" sz="2400" b="1" strike="noStrike" dirty="0">
                <a:solidFill>
                  <a:srgbClr val="333333"/>
                </a:solidFill>
                <a:latin typeface="Arial"/>
                <a:ea typeface="ＭＳ Ｐゴシック"/>
              </a:rPr>
              <a:t> </a:t>
            </a:r>
            <a:r>
              <a:rPr lang="en-US" sz="2400" b="1" strike="noStrike" dirty="0" err="1">
                <a:solidFill>
                  <a:srgbClr val="333333"/>
                </a:solidFill>
                <a:latin typeface="Arial"/>
                <a:ea typeface="ＭＳ Ｐゴシック"/>
              </a:rPr>
              <a:t>restricción</a:t>
            </a:r>
            <a:r>
              <a:rPr lang="en-US" sz="2400" b="1" strike="noStrike" dirty="0">
                <a:solidFill>
                  <a:srgbClr val="333333"/>
                </a:solidFill>
                <a:latin typeface="Arial"/>
                <a:ea typeface="ＭＳ Ｐゴシック"/>
              </a:rPr>
              <a:t> </a:t>
            </a:r>
            <a:r>
              <a:rPr lang="en-US" sz="2400" b="1" strike="noStrike" dirty="0" smtClean="0">
                <a:solidFill>
                  <a:srgbClr val="333333"/>
                </a:solidFill>
                <a:latin typeface="Arial"/>
                <a:ea typeface="ＭＳ Ｐゴシック"/>
              </a:rPr>
              <a:t>de </a:t>
            </a:r>
            <a:r>
              <a:rPr lang="en-US" sz="2400" b="1" strike="noStrike" dirty="0" err="1">
                <a:solidFill>
                  <a:srgbClr val="333333"/>
                </a:solidFill>
                <a:latin typeface="Arial"/>
                <a:ea typeface="ＭＳ Ｐゴシック"/>
              </a:rPr>
              <a:t>sistema</a:t>
            </a:r>
            <a:r>
              <a:rPr lang="en-US" sz="2400" b="1" strike="noStrike" dirty="0">
                <a:solidFill>
                  <a:srgbClr val="333333"/>
                </a:solidFill>
                <a:latin typeface="Arial"/>
                <a:ea typeface="ＭＳ Ｐゴシック"/>
              </a:rPr>
              <a:t> a </a:t>
            </a:r>
            <a:r>
              <a:rPr lang="en-US" sz="2400" b="1" strike="noStrike" dirty="0" err="1">
                <a:solidFill>
                  <a:srgbClr val="333333"/>
                </a:solidFill>
                <a:latin typeface="Arial"/>
                <a:ea typeface="ＭＳ Ｐゴシック"/>
              </a:rPr>
              <a:t>una</a:t>
            </a:r>
            <a:r>
              <a:rPr lang="en-US" sz="2400" b="1" strike="noStrike" dirty="0">
                <a:solidFill>
                  <a:srgbClr val="333333"/>
                </a:solidFill>
                <a:latin typeface="Arial"/>
                <a:ea typeface="ＭＳ Ｐゴシック"/>
              </a:rPr>
              <a:t> </a:t>
            </a:r>
            <a:r>
              <a:rPr lang="en-US" sz="2400" b="1" strike="noStrike" dirty="0" err="1">
                <a:solidFill>
                  <a:srgbClr val="333333"/>
                </a:solidFill>
                <a:latin typeface="Arial"/>
                <a:ea typeface="ＭＳ Ｐゴシック"/>
              </a:rPr>
              <a:t>especificación</a:t>
            </a:r>
            <a:r>
              <a:rPr lang="en-US" sz="2400" b="1" strike="noStrike" dirty="0">
                <a:solidFill>
                  <a:srgbClr val="333333"/>
                </a:solidFill>
                <a:latin typeface="Arial"/>
                <a:ea typeface="ＭＳ Ｐゴシック"/>
              </a:rPr>
              <a:t> </a:t>
            </a:r>
            <a:r>
              <a:rPr lang="en-US" sz="2400" b="1" strike="noStrike" dirty="0" err="1">
                <a:solidFill>
                  <a:srgbClr val="333333"/>
                </a:solidFill>
                <a:latin typeface="Arial"/>
                <a:ea typeface="ＭＳ Ｐゴシック"/>
              </a:rPr>
              <a:t>funcional</a:t>
            </a:r>
            <a:r>
              <a:rPr lang="en-US" sz="2400" b="1" strike="noStrike" dirty="0">
                <a:solidFill>
                  <a:srgbClr val="333333"/>
                </a:solidFill>
                <a:latin typeface="Arial"/>
                <a:ea typeface="ＭＳ Ｐゴシック"/>
              </a:rPr>
              <a:t> </a:t>
            </a:r>
            <a:r>
              <a:rPr lang="en-US" sz="2400" b="1" strike="noStrike" dirty="0" err="1">
                <a:solidFill>
                  <a:srgbClr val="333333"/>
                </a:solidFill>
                <a:latin typeface="Arial"/>
                <a:ea typeface="ＭＳ Ｐゴシック"/>
              </a:rPr>
              <a:t>matemática</a:t>
            </a:r>
            <a:r>
              <a:rPr lang="en-US" sz="2400" b="1" strike="noStrike" dirty="0">
                <a:solidFill>
                  <a:srgbClr val="333333"/>
                </a:solidFill>
                <a:latin typeface="Arial"/>
                <a:ea typeface="ＭＳ Ｐゴシック"/>
              </a:rPr>
              <a:t> </a:t>
            </a:r>
            <a:r>
              <a:rPr lang="en-US" sz="2400" b="1" strike="noStrike" dirty="0" err="1">
                <a:solidFill>
                  <a:srgbClr val="333333"/>
                </a:solidFill>
                <a:latin typeface="Arial"/>
                <a:ea typeface="ＭＳ Ｐゴシック"/>
              </a:rPr>
              <a:t>detallada</a:t>
            </a:r>
            <a:r>
              <a:rPr lang="en-US" sz="2400" b="1" strike="noStrike" dirty="0" smtClean="0">
                <a:solidFill>
                  <a:srgbClr val="333333"/>
                </a:solidFill>
                <a:latin typeface="Arial"/>
                <a:ea typeface="ＭＳ Ｐゴシック"/>
              </a:rPr>
              <a:t>.</a:t>
            </a:r>
          </a:p>
          <a:p>
            <a:pPr>
              <a:lnSpc>
                <a:spcPct val="90000"/>
              </a:lnSpc>
              <a:buFont typeface="Wingdings" charset="2"/>
              <a:buChar char=""/>
            </a:pPr>
            <a:endParaRPr b="1" dirty="0"/>
          </a:p>
          <a:p>
            <a:pPr lvl="1">
              <a:lnSpc>
                <a:spcPct val="90000"/>
              </a:lnSpc>
            </a:pPr>
            <a:endParaRPr lang="es-ES" sz="2400" dirty="0" smtClean="0"/>
          </a:p>
          <a:p>
            <a:pPr lvl="1">
              <a:lnSpc>
                <a:spcPct val="90000"/>
              </a:lnSpc>
            </a:pPr>
            <a:endParaRPr lang="es-ES" sz="2400" dirty="0"/>
          </a:p>
        </p:txBody>
      </p:sp>
      <p:sp>
        <p:nvSpPr>
          <p:cNvPr id="100" name="TextShape 3"/>
          <p:cNvSpPr txBox="1"/>
          <p:nvPr/>
        </p:nvSpPr>
        <p:spPr>
          <a:xfrm>
            <a:off x="6553080" y="6356520"/>
            <a:ext cx="2133360" cy="364680"/>
          </a:xfrm>
          <a:prstGeom prst="rect">
            <a:avLst/>
          </a:prstGeom>
          <a:noFill/>
          <a:ln>
            <a:noFill/>
          </a:ln>
        </p:spPr>
        <p:txBody>
          <a:bodyPr anchor="ctr"/>
          <a:lstStyle/>
          <a:p>
            <a:pPr algn="r">
              <a:lnSpc>
                <a:spcPct val="100000"/>
              </a:lnSpc>
            </a:pPr>
            <a:fld id="{1FD5090B-8F2F-49EA-B32E-5BA4EE3ECD0C}" type="slidenum">
              <a:rPr lang="es-BO" sz="1200" strike="noStrike">
                <a:solidFill>
                  <a:srgbClr val="8B8B8B"/>
                </a:solidFill>
                <a:latin typeface="Calibri"/>
              </a:rPr>
              <a:pPr algn="r">
                <a:lnSpc>
                  <a:spcPct val="100000"/>
                </a:lnSpc>
              </a:pPr>
              <a:t>4</a:t>
            </a:fld>
            <a:endParaRPr/>
          </a:p>
        </p:txBody>
      </p:sp>
      <p:sp>
        <p:nvSpPr>
          <p:cNvPr id="2" name="TextBox 1"/>
          <p:cNvSpPr txBox="1"/>
          <p:nvPr/>
        </p:nvSpPr>
        <p:spPr>
          <a:xfrm>
            <a:off x="179512" y="3992796"/>
            <a:ext cx="7848872" cy="2363724"/>
          </a:xfrm>
          <a:prstGeom prst="rect">
            <a:avLst/>
          </a:prstGeom>
          <a:noFill/>
        </p:spPr>
        <p:txBody>
          <a:bodyPr wrap="square" rtlCol="0">
            <a:spAutoFit/>
          </a:bodyPr>
          <a:lstStyle/>
          <a:p>
            <a:pPr lvl="1">
              <a:lnSpc>
                <a:spcPct val="90000"/>
              </a:lnSpc>
            </a:pPr>
            <a:r>
              <a:rPr lang="es-ES" sz="2400" b="1" dirty="0">
                <a:solidFill>
                  <a:srgbClr val="333333"/>
                </a:solidFill>
                <a:latin typeface="Arial"/>
                <a:ea typeface="ＭＳ Ｐゴシック"/>
              </a:rPr>
              <a:t>Que Problemas hay? </a:t>
            </a:r>
          </a:p>
          <a:p>
            <a:pPr lvl="1">
              <a:lnSpc>
                <a:spcPct val="90000"/>
              </a:lnSpc>
              <a:buFont typeface="Wingdings" charset="2"/>
              <a:buChar char=""/>
            </a:pPr>
            <a:r>
              <a:rPr lang="es-ES" sz="2400" dirty="0"/>
              <a:t>Dificultad de comunicación entre el equipo de desarrollo y el grupo de clientes/usuarios. </a:t>
            </a:r>
          </a:p>
          <a:p>
            <a:pPr lvl="1">
              <a:lnSpc>
                <a:spcPct val="90000"/>
              </a:lnSpc>
              <a:buFont typeface="Wingdings" charset="2"/>
              <a:buChar char=""/>
            </a:pPr>
            <a:r>
              <a:rPr lang="es-ES" sz="2400" dirty="0"/>
              <a:t>Cambio de los requerimientos.</a:t>
            </a:r>
          </a:p>
          <a:p>
            <a:pPr lvl="1">
              <a:lnSpc>
                <a:spcPct val="90000"/>
              </a:lnSpc>
              <a:buFont typeface="Wingdings" charset="2"/>
              <a:buChar char=""/>
            </a:pPr>
            <a:r>
              <a:rPr lang="es-ES" sz="2400" dirty="0"/>
              <a:t>Imposibilidad de identificar la totalidad de los requerimientos de un producto</a:t>
            </a:r>
            <a:endParaRPr lang="es-ES" dirty="0"/>
          </a:p>
          <a:p>
            <a:endParaRPr lang="it-IT"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Especificación tabular</a:t>
            </a:r>
            <a:endParaRPr/>
          </a:p>
        </p:txBody>
      </p:sp>
      <p:sp>
        <p:nvSpPr>
          <p:cNvPr id="254" name="TextShape 2"/>
          <p:cNvSpPr txBox="1"/>
          <p:nvPr/>
        </p:nvSpPr>
        <p:spPr>
          <a:xfrm>
            <a:off x="457200" y="1419120"/>
            <a:ext cx="7305480" cy="1080"/>
          </a:xfrm>
          <a:prstGeom prst="rect">
            <a:avLst/>
          </a:prstGeom>
          <a:noFill/>
          <a:ln w="25560">
            <a:solidFill>
              <a:srgbClr val="4F81BD"/>
            </a:solidFill>
            <a:round/>
          </a:ln>
        </p:spPr>
        <p:txBody>
          <a:bodyPr lIns="90000" tIns="45000" rIns="90000" bIns="45000"/>
          <a:lstStyle/>
          <a:p>
            <a:pPr>
              <a:lnSpc>
                <a:spcPct val="100000"/>
              </a:lnSpc>
              <a:buFont typeface="Wingdings" charset="2"/>
              <a:buChar char=""/>
            </a:pPr>
            <a:endParaRPr lang="en-US" sz="2400" strike="noStrike" dirty="0" smtClean="0">
              <a:solidFill>
                <a:srgbClr val="000000"/>
              </a:solidFill>
              <a:latin typeface="Calibri"/>
              <a:ea typeface="ＭＳ Ｐゴシック"/>
            </a:endParaRPr>
          </a:p>
          <a:p>
            <a:pPr>
              <a:lnSpc>
                <a:spcPct val="100000"/>
              </a:lnSpc>
              <a:buFont typeface="Wingdings" charset="2"/>
              <a:buChar char=""/>
            </a:pPr>
            <a:r>
              <a:rPr lang="en-US" sz="2400" strike="noStrike" dirty="0" smtClean="0">
                <a:solidFill>
                  <a:srgbClr val="000000"/>
                </a:solidFill>
                <a:latin typeface="Calibri"/>
                <a:ea typeface="ＭＳ Ｐゴシック"/>
              </a:rPr>
              <a:t>Se </a:t>
            </a:r>
            <a:r>
              <a:rPr lang="en-US" sz="2400" strike="noStrike" dirty="0" err="1">
                <a:solidFill>
                  <a:srgbClr val="000000"/>
                </a:solidFill>
                <a:latin typeface="Calibri"/>
                <a:ea typeface="ＭＳ Ｐゴシック"/>
              </a:rPr>
              <a:t>utiliza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para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complementar</a:t>
            </a:r>
            <a:r>
              <a:rPr lang="en-US" sz="2400" strike="noStrike" dirty="0">
                <a:solidFill>
                  <a:srgbClr val="000000"/>
                </a:solidFill>
                <a:latin typeface="Calibri"/>
                <a:ea typeface="ＭＳ Ｐゴシック"/>
              </a:rPr>
              <a:t> el </a:t>
            </a:r>
            <a:r>
              <a:rPr lang="en-US" sz="2400" strike="noStrike" dirty="0" err="1">
                <a:solidFill>
                  <a:srgbClr val="000000"/>
                </a:solidFill>
                <a:latin typeface="Calibri"/>
                <a:ea typeface="ＭＳ Ｐゴシック"/>
              </a:rPr>
              <a:t>lenguaje</a:t>
            </a:r>
            <a:r>
              <a:rPr lang="en-US" sz="2400" strike="noStrike" dirty="0">
                <a:solidFill>
                  <a:srgbClr val="000000"/>
                </a:solidFill>
                <a:latin typeface="Calibri"/>
                <a:ea typeface="ＭＳ Ｐゴシック"/>
              </a:rPr>
              <a:t> natural. </a:t>
            </a:r>
            <a:endParaRPr dirty="0"/>
          </a:p>
          <a:p>
            <a:pPr>
              <a:lnSpc>
                <a:spcPct val="100000"/>
              </a:lnSpc>
              <a:buFont typeface="Wingdings" charset="2"/>
              <a:buChar char=""/>
            </a:pPr>
            <a:endParaRPr lang="en-US" sz="2400" strike="noStrike" dirty="0" smtClean="0">
              <a:solidFill>
                <a:srgbClr val="000000"/>
              </a:solidFill>
              <a:latin typeface="Calibri"/>
              <a:ea typeface="ＭＳ Ｐゴシック"/>
            </a:endParaRPr>
          </a:p>
          <a:p>
            <a:pPr>
              <a:lnSpc>
                <a:spcPct val="100000"/>
              </a:lnSpc>
              <a:buFont typeface="Wingdings" charset="2"/>
              <a:buChar char=""/>
            </a:pPr>
            <a:r>
              <a:rPr lang="en-US" sz="2400" strike="noStrike" dirty="0" smtClean="0">
                <a:solidFill>
                  <a:srgbClr val="000000"/>
                </a:solidFill>
                <a:latin typeface="Calibri"/>
                <a:ea typeface="ＭＳ Ｐゴシック"/>
              </a:rPr>
              <a:t>Es </a:t>
            </a:r>
            <a:r>
              <a:rPr lang="en-US" sz="2400" strike="noStrike" dirty="0" err="1">
                <a:solidFill>
                  <a:srgbClr val="000000"/>
                </a:solidFill>
                <a:latin typeface="Calibri"/>
                <a:ea typeface="ＭＳ Ｐゴシック"/>
              </a:rPr>
              <a:t>particularmente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útil</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cuando</a:t>
            </a:r>
            <a:r>
              <a:rPr lang="en-US" sz="2400" strike="noStrike" dirty="0">
                <a:solidFill>
                  <a:srgbClr val="000000"/>
                </a:solidFill>
                <a:latin typeface="Calibri"/>
                <a:ea typeface="ＭＳ Ｐゴシック"/>
              </a:rPr>
              <a:t> se </a:t>
            </a:r>
            <a:r>
              <a:rPr lang="en-US" sz="2400" strike="noStrike" dirty="0" err="1">
                <a:solidFill>
                  <a:srgbClr val="000000"/>
                </a:solidFill>
                <a:latin typeface="Calibri"/>
                <a:ea typeface="ＭＳ Ｐゴシック"/>
              </a:rPr>
              <a:t>tiene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que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definir</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una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serie</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posibles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cursos</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acción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alternativos</a:t>
            </a:r>
            <a:r>
              <a:rPr lang="en-US" sz="2400" strike="noStrike" dirty="0">
                <a:solidFill>
                  <a:srgbClr val="000000"/>
                </a:solidFill>
                <a:latin typeface="Calibri"/>
                <a:ea typeface="ＭＳ Ｐゴシック"/>
              </a:rPr>
              <a:t>. </a:t>
            </a:r>
            <a:endParaRPr dirty="0"/>
          </a:p>
          <a:p>
            <a:pPr>
              <a:lnSpc>
                <a:spcPct val="100000"/>
              </a:lnSpc>
              <a:buFont typeface="Wingdings" charset="2"/>
              <a:buChar char=""/>
            </a:pPr>
            <a:endParaRPr lang="en-US" sz="2400" strike="noStrike" dirty="0" smtClean="0">
              <a:solidFill>
                <a:srgbClr val="000000"/>
              </a:solidFill>
              <a:latin typeface="Calibri"/>
              <a:ea typeface="ＭＳ Ｐゴシック"/>
            </a:endParaRPr>
          </a:p>
          <a:p>
            <a:pPr>
              <a:lnSpc>
                <a:spcPct val="100000"/>
              </a:lnSpc>
              <a:buFont typeface="Wingdings" charset="2"/>
              <a:buChar char=""/>
            </a:pPr>
            <a:r>
              <a:rPr lang="en-US" sz="2400" strike="noStrike" dirty="0" err="1" smtClean="0">
                <a:solidFill>
                  <a:srgbClr val="000000"/>
                </a:solidFill>
                <a:latin typeface="Calibri"/>
                <a:ea typeface="ＭＳ Ｐゴシック"/>
              </a:rPr>
              <a:t>Por</a:t>
            </a:r>
            <a:r>
              <a:rPr lang="en-US" sz="2400" strike="noStrike" dirty="0" smtClean="0">
                <a:solidFill>
                  <a:srgbClr val="000000"/>
                </a:solidFill>
                <a:latin typeface="Calibri"/>
                <a:ea typeface="ＭＳ Ｐゴシック"/>
              </a:rPr>
              <a:t> </a:t>
            </a:r>
            <a:r>
              <a:rPr lang="en-US" sz="2400" strike="noStrike" dirty="0" err="1">
                <a:solidFill>
                  <a:srgbClr val="000000"/>
                </a:solidFill>
                <a:latin typeface="Calibri"/>
                <a:ea typeface="ＭＳ Ｐゴシック"/>
              </a:rPr>
              <a:t>ejemplo</a:t>
            </a:r>
            <a:r>
              <a:rPr lang="en-US" sz="2400" strike="noStrike" dirty="0">
                <a:solidFill>
                  <a:srgbClr val="000000"/>
                </a:solidFill>
                <a:latin typeface="Calibri"/>
                <a:ea typeface="ＭＳ Ｐゴシック"/>
              </a:rPr>
              <a:t>, </a:t>
            </a:r>
            <a:r>
              <a:rPr lang="en-US" sz="2400" strike="noStrike" dirty="0" smtClean="0">
                <a:solidFill>
                  <a:srgbClr val="000000"/>
                </a:solidFill>
                <a:latin typeface="Calibri"/>
                <a:ea typeface="ＭＳ Ｐゴシック"/>
              </a:rPr>
              <a:t>el </a:t>
            </a:r>
            <a:r>
              <a:rPr lang="en-US" sz="2400" strike="noStrike" dirty="0" err="1" smtClean="0">
                <a:solidFill>
                  <a:srgbClr val="000000"/>
                </a:solidFill>
                <a:latin typeface="Calibri"/>
                <a:ea typeface="ＭＳ Ｐゴシック"/>
              </a:rPr>
              <a:t>sistema</a:t>
            </a:r>
            <a:r>
              <a:rPr lang="en-US" sz="2400" strike="noStrike" dirty="0" smtClean="0">
                <a:solidFill>
                  <a:srgbClr val="000000"/>
                </a:solidFill>
                <a:latin typeface="Calibri"/>
                <a:ea typeface="ＭＳ Ｐゴシック"/>
              </a:rPr>
              <a:t> la  </a:t>
            </a:r>
            <a:r>
              <a:rPr lang="en-US" sz="2400" strike="noStrike" dirty="0">
                <a:solidFill>
                  <a:srgbClr val="000000"/>
                </a:solidFill>
                <a:latin typeface="Calibri"/>
                <a:ea typeface="ＭＳ Ｐゴシック"/>
              </a:rPr>
              <a:t>de </a:t>
            </a:r>
            <a:r>
              <a:rPr lang="en-US" sz="2400" strike="noStrike" dirty="0" err="1">
                <a:solidFill>
                  <a:srgbClr val="000000"/>
                </a:solidFill>
                <a:latin typeface="Calibri"/>
                <a:ea typeface="ＭＳ Ｐゴシック"/>
              </a:rPr>
              <a:t>bomba</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insulina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basa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sus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cálculos</a:t>
            </a:r>
            <a:r>
              <a:rPr lang="en-US" sz="2400" strike="noStrike" dirty="0">
                <a:solidFill>
                  <a:srgbClr val="000000"/>
                </a:solidFill>
                <a:latin typeface="Calibri"/>
                <a:ea typeface="ＭＳ Ｐゴシック"/>
              </a:rPr>
              <a:t> de la </a:t>
            </a:r>
            <a:r>
              <a:rPr lang="en-US" sz="2400" strike="noStrike" dirty="0" err="1">
                <a:solidFill>
                  <a:srgbClr val="000000"/>
                </a:solidFill>
                <a:latin typeface="Calibri"/>
                <a:ea typeface="ＭＳ Ｐゴシック"/>
              </a:rPr>
              <a:t>tasa</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cambio</a:t>
            </a:r>
            <a:r>
              <a:rPr lang="en-US" sz="2400" strike="noStrike" dirty="0">
                <a:solidFill>
                  <a:srgbClr val="000000"/>
                </a:solidFill>
                <a:latin typeface="Calibri"/>
                <a:ea typeface="ＭＳ Ｐゴシック"/>
              </a:rPr>
              <a:t> del </a:t>
            </a:r>
            <a:r>
              <a:rPr lang="en-US" sz="2400" strike="noStrike" dirty="0" err="1">
                <a:solidFill>
                  <a:srgbClr val="000000"/>
                </a:solidFill>
                <a:latin typeface="Calibri"/>
                <a:ea typeface="ＭＳ Ｐゴシック"/>
              </a:rPr>
              <a:t>nivel</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azúcar</a:t>
            </a:r>
            <a:r>
              <a:rPr lang="en-US" sz="2400" strike="noStrike" dirty="0">
                <a:solidFill>
                  <a:srgbClr val="000000"/>
                </a:solidFill>
                <a:latin typeface="Calibri"/>
                <a:ea typeface="ＭＳ Ｐゴシック"/>
              </a:rPr>
              <a:t> en la </a:t>
            </a:r>
            <a:r>
              <a:rPr lang="en-US" sz="2400" strike="noStrike" dirty="0" err="1">
                <a:solidFill>
                  <a:srgbClr val="000000"/>
                </a:solidFill>
                <a:latin typeface="Calibri"/>
                <a:ea typeface="ＭＳ Ｐゴシック"/>
              </a:rPr>
              <a:t>sangre</a:t>
            </a:r>
            <a:r>
              <a:rPr lang="en-US" sz="2400" strike="noStrike" dirty="0">
                <a:solidFill>
                  <a:srgbClr val="000000"/>
                </a:solidFill>
                <a:latin typeface="Calibri"/>
                <a:ea typeface="ＭＳ Ｐゴシック"/>
              </a:rPr>
              <a:t> y la </a:t>
            </a:r>
            <a:r>
              <a:rPr lang="en-US" sz="2400" strike="noStrike" dirty="0" err="1">
                <a:solidFill>
                  <a:srgbClr val="000000"/>
                </a:solidFill>
                <a:latin typeface="Calibri"/>
                <a:ea typeface="ＭＳ Ｐゴシック"/>
              </a:rPr>
              <a:t>especificación</a:t>
            </a:r>
            <a:r>
              <a:rPr lang="en-US" sz="2400" strike="noStrike" dirty="0">
                <a:solidFill>
                  <a:srgbClr val="000000"/>
                </a:solidFill>
                <a:latin typeface="Calibri"/>
                <a:ea typeface="ＭＳ Ｐゴシック"/>
              </a:rPr>
              <a:t> </a:t>
            </a:r>
            <a:r>
              <a:rPr lang="en-US" sz="2400" strike="noStrike" dirty="0" smtClean="0">
                <a:solidFill>
                  <a:srgbClr val="000000"/>
                </a:solidFill>
                <a:latin typeface="Calibri"/>
                <a:ea typeface="ＭＳ Ｐゴシック"/>
              </a:rPr>
              <a:t>tabular </a:t>
            </a:r>
            <a:r>
              <a:rPr lang="en-US" sz="2400" strike="noStrike" dirty="0" err="1" smtClean="0">
                <a:solidFill>
                  <a:srgbClr val="000000"/>
                </a:solidFill>
                <a:latin typeface="Calibri"/>
                <a:ea typeface="ＭＳ Ｐゴシック"/>
              </a:rPr>
              <a:t>explica</a:t>
            </a:r>
            <a:r>
              <a:rPr lang="en-US" sz="2400" strike="noStrike" dirty="0" smtClean="0">
                <a:solidFill>
                  <a:srgbClr val="000000"/>
                </a:solidFill>
                <a:latin typeface="Calibri"/>
                <a:ea typeface="ＭＳ Ｐゴシック"/>
              </a:rPr>
              <a:t> </a:t>
            </a:r>
            <a:r>
              <a:rPr lang="en-US" sz="2400" strike="noStrike" dirty="0" err="1">
                <a:solidFill>
                  <a:srgbClr val="000000"/>
                </a:solidFill>
                <a:latin typeface="Calibri"/>
                <a:ea typeface="ＭＳ Ｐゴシック"/>
              </a:rPr>
              <a:t>cómo</a:t>
            </a:r>
            <a:r>
              <a:rPr lang="en-US" sz="2400" strike="noStrike" dirty="0">
                <a:solidFill>
                  <a:srgbClr val="000000"/>
                </a:solidFill>
                <a:latin typeface="Calibri"/>
                <a:ea typeface="ＭＳ Ｐゴシック"/>
              </a:rPr>
              <a:t> </a:t>
            </a:r>
            <a:r>
              <a:rPr lang="en-US" sz="2400" strike="noStrike" dirty="0" err="1" smtClean="0">
                <a:solidFill>
                  <a:srgbClr val="000000"/>
                </a:solidFill>
                <a:latin typeface="Calibri"/>
                <a:ea typeface="ＭＳ Ｐゴシック"/>
              </a:rPr>
              <a:t>realizar</a:t>
            </a:r>
            <a:r>
              <a:rPr lang="en-US" sz="2400" strike="noStrike" dirty="0" smtClean="0">
                <a:solidFill>
                  <a:srgbClr val="000000"/>
                </a:solidFill>
                <a:latin typeface="Calibri"/>
                <a:ea typeface="ＭＳ Ｐゴシック"/>
              </a:rPr>
              <a:t> el </a:t>
            </a:r>
            <a:r>
              <a:rPr lang="en-US" sz="2400" strike="noStrike" dirty="0" err="1" smtClean="0">
                <a:solidFill>
                  <a:srgbClr val="000000"/>
                </a:solidFill>
                <a:latin typeface="Calibri"/>
                <a:ea typeface="ＭＳ Ｐゴシック"/>
              </a:rPr>
              <a:t>calculo</a:t>
            </a:r>
            <a:r>
              <a:rPr lang="en-US" sz="2400" strike="noStrike" dirty="0" smtClean="0">
                <a:solidFill>
                  <a:srgbClr val="000000"/>
                </a:solidFill>
                <a:latin typeface="Calibri"/>
                <a:ea typeface="ＭＳ Ｐゴシック"/>
              </a:rPr>
              <a:t> </a:t>
            </a:r>
            <a:r>
              <a:rPr lang="en-US" sz="2400" strike="noStrike" dirty="0" err="1" smtClean="0">
                <a:solidFill>
                  <a:srgbClr val="000000"/>
                </a:solidFill>
                <a:latin typeface="Calibri"/>
                <a:ea typeface="ＭＳ Ｐゴシック"/>
              </a:rPr>
              <a:t>para</a:t>
            </a:r>
            <a:r>
              <a:rPr lang="en-US" sz="2400" strike="noStrike" dirty="0" smtClean="0">
                <a:solidFill>
                  <a:srgbClr val="000000"/>
                </a:solidFill>
                <a:latin typeface="Calibri"/>
                <a:ea typeface="ＭＳ Ｐゴシック"/>
              </a:rPr>
              <a:t> </a:t>
            </a:r>
            <a:r>
              <a:rPr lang="en-US" sz="2400" strike="noStrike" dirty="0">
                <a:solidFill>
                  <a:srgbClr val="000000"/>
                </a:solidFill>
                <a:latin typeface="Calibri"/>
                <a:ea typeface="ＭＳ Ｐゴシック"/>
              </a:rPr>
              <a:t>los </a:t>
            </a:r>
            <a:r>
              <a:rPr lang="en-US" sz="2400" strike="noStrike" dirty="0" err="1">
                <a:solidFill>
                  <a:srgbClr val="000000"/>
                </a:solidFill>
                <a:latin typeface="Calibri"/>
                <a:ea typeface="ＭＳ Ｐゴシック"/>
              </a:rPr>
              <a:t>diferentes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escenarios</a:t>
            </a:r>
            <a:r>
              <a:rPr lang="en-US" sz="2400" strike="noStrike" dirty="0">
                <a:solidFill>
                  <a:srgbClr val="000000"/>
                </a:solidFill>
                <a:latin typeface="Calibri"/>
                <a:ea typeface="ＭＳ Ｐゴシック"/>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dirty="0" err="1">
                <a:solidFill>
                  <a:srgbClr val="46424D"/>
                </a:solidFill>
                <a:latin typeface="Arial"/>
                <a:ea typeface="ＭＳ Ｐゴシック"/>
              </a:rPr>
              <a:t>Especificación</a:t>
            </a:r>
            <a:r>
              <a:rPr lang="en-US" sz="2400" b="1" strike="noStrike" dirty="0">
                <a:solidFill>
                  <a:srgbClr val="46424D"/>
                </a:solidFill>
                <a:latin typeface="Arial"/>
                <a:ea typeface="ＭＳ Ｐゴシック"/>
              </a:rPr>
              <a:t> tabular del </a:t>
            </a:r>
            <a:r>
              <a:rPr lang="en-US" sz="2400" b="1" strike="noStrike" dirty="0" err="1">
                <a:solidFill>
                  <a:srgbClr val="46424D"/>
                </a:solidFill>
                <a:latin typeface="Arial"/>
                <a:ea typeface="ＭＳ Ｐゴシック"/>
              </a:rPr>
              <a:t>cálculo</a:t>
            </a:r>
            <a:r>
              <a:rPr lang="en-US" sz="2400" b="1" strike="noStrike" dirty="0">
                <a:solidFill>
                  <a:srgbClr val="46424D"/>
                </a:solidFill>
                <a:latin typeface="Arial"/>
                <a:ea typeface="ＭＳ Ｐゴシック"/>
              </a:rPr>
              <a:t> </a:t>
            </a:r>
            <a:r>
              <a:rPr lang="en-US" sz="2400" b="1" strike="noStrike" dirty="0" smtClean="0">
                <a:solidFill>
                  <a:srgbClr val="46424D"/>
                </a:solidFill>
                <a:latin typeface="Arial"/>
                <a:ea typeface="ＭＳ Ｐゴシック"/>
              </a:rPr>
              <a:t>de la </a:t>
            </a:r>
            <a:r>
              <a:rPr lang="en-US" sz="2400" b="1" strike="noStrike" dirty="0" err="1" smtClean="0">
                <a:solidFill>
                  <a:srgbClr val="46424D"/>
                </a:solidFill>
                <a:latin typeface="Arial"/>
                <a:ea typeface="ＭＳ Ｐゴシック"/>
              </a:rPr>
              <a:t>dosis</a:t>
            </a:r>
            <a:r>
              <a:rPr lang="en-US" sz="2400" b="1" strike="noStrike" dirty="0" smtClean="0">
                <a:solidFill>
                  <a:srgbClr val="46424D"/>
                </a:solidFill>
                <a:latin typeface="Arial"/>
                <a:ea typeface="ＭＳ Ｐゴシック"/>
              </a:rPr>
              <a:t> </a:t>
            </a:r>
            <a:r>
              <a:rPr lang="en-US" sz="2400" b="1" strike="noStrike" dirty="0">
                <a:solidFill>
                  <a:srgbClr val="46424D"/>
                </a:solidFill>
                <a:latin typeface="Arial"/>
                <a:ea typeface="ＭＳ Ｐゴシック"/>
              </a:rPr>
              <a:t>de </a:t>
            </a:r>
            <a:r>
              <a:rPr lang="en-US" sz="2400" b="1" strike="noStrike" dirty="0" err="1">
                <a:solidFill>
                  <a:srgbClr val="46424D"/>
                </a:solidFill>
                <a:latin typeface="Arial"/>
                <a:ea typeface="ＭＳ Ｐゴシック"/>
              </a:rPr>
              <a:t>insulina</a:t>
            </a:r>
            <a:endParaRPr dirty="0"/>
          </a:p>
        </p:txBody>
      </p:sp>
      <p:graphicFrame>
        <p:nvGraphicFramePr>
          <p:cNvPr id="257" name="Table 2"/>
          <p:cNvGraphicFramePr/>
          <p:nvPr/>
        </p:nvGraphicFramePr>
        <p:xfrm>
          <a:off x="685800" y="1981080"/>
          <a:ext cx="6460920" cy="2895600"/>
        </p:xfrm>
        <a:graphic>
          <a:graphicData uri="http://schemas.openxmlformats.org/drawingml/2006/table">
            <a:tbl>
              <a:tblPr/>
              <a:tblGrid>
                <a:gridCol w="3809880">
                  <a:extLst>
                    <a:ext uri="{9D8B030D-6E8A-4147-A177-3AD203B41FA5}">
                      <a16:colId xmlns:a16="http://schemas.microsoft.com/office/drawing/2014/main" val="20000"/>
                    </a:ext>
                  </a:extLst>
                </a:gridCol>
                <a:gridCol w="2651040">
                  <a:extLst>
                    <a:ext uri="{9D8B030D-6E8A-4147-A177-3AD203B41FA5}">
                      <a16:colId xmlns:a16="http://schemas.microsoft.com/office/drawing/2014/main" val="20001"/>
                    </a:ext>
                  </a:extLst>
                </a:gridCol>
              </a:tblGrid>
              <a:tr h="317520">
                <a:tc>
                  <a:txBody>
                    <a:bodyPr/>
                    <a:lstStyle/>
                    <a:p>
                      <a:pPr algn="just">
                        <a:lnSpc>
                          <a:spcPct val="100000"/>
                        </a:lnSpc>
                      </a:pPr>
                      <a:r>
                        <a:rPr lang="es-BO" sz="1600" b="1" strike="noStrike" dirty="0">
                          <a:solidFill>
                            <a:srgbClr val="000000"/>
                          </a:solidFill>
                          <a:latin typeface="Arial"/>
                          <a:ea typeface="Times New Roman"/>
                        </a:rPr>
                        <a:t>Condición</a:t>
                      </a:r>
                      <a:endParaRPr dirty="0"/>
                    </a:p>
                  </a:txBody>
                  <a:tcPr/>
                </a:tc>
                <a:tc>
                  <a:txBody>
                    <a:bodyPr/>
                    <a:lstStyle/>
                    <a:p>
                      <a:pPr algn="just">
                        <a:lnSpc>
                          <a:spcPct val="100000"/>
                        </a:lnSpc>
                      </a:pPr>
                      <a:r>
                        <a:rPr lang="es-BO" sz="1600" b="1" strike="noStrike">
                          <a:solidFill>
                            <a:srgbClr val="000000"/>
                          </a:solidFill>
                          <a:latin typeface="Arial"/>
                          <a:ea typeface="Times New Roman"/>
                        </a:rPr>
                        <a:t>Acción</a:t>
                      </a:r>
                      <a:endParaRPr/>
                    </a:p>
                  </a:txBody>
                  <a:tcPr/>
                </a:tc>
                <a:extLst>
                  <a:ext uri="{0D108BD9-81ED-4DB2-BD59-A6C34878D82A}">
                    <a16:rowId xmlns:a16="http://schemas.microsoft.com/office/drawing/2014/main" val="10000"/>
                  </a:ext>
                </a:extLst>
              </a:tr>
              <a:tr h="317520">
                <a:tc>
                  <a:txBody>
                    <a:bodyPr/>
                    <a:lstStyle/>
                    <a:p>
                      <a:pPr algn="just">
                        <a:lnSpc>
                          <a:spcPct val="100000"/>
                        </a:lnSpc>
                      </a:pPr>
                      <a:r>
                        <a:rPr lang="es-BO" sz="1600" strike="noStrike">
                          <a:solidFill>
                            <a:srgbClr val="000000"/>
                          </a:solidFill>
                          <a:latin typeface="Arial"/>
                          <a:ea typeface="Times New Roman"/>
                        </a:rPr>
                        <a:t>Nivel de azúcar cayendo(r2 &lt; r1)</a:t>
                      </a:r>
                      <a:endParaRPr/>
                    </a:p>
                  </a:txBody>
                  <a:tcPr/>
                </a:tc>
                <a:tc>
                  <a:txBody>
                    <a:bodyPr/>
                    <a:lstStyle/>
                    <a:p>
                      <a:pPr algn="just">
                        <a:lnSpc>
                          <a:spcPct val="100000"/>
                        </a:lnSpc>
                      </a:pPr>
                      <a:r>
                        <a:rPr lang="es-BO" sz="1600" strike="noStrike">
                          <a:solidFill>
                            <a:srgbClr val="000000"/>
                          </a:solidFill>
                          <a:latin typeface="Arial"/>
                          <a:ea typeface="Times New Roman"/>
                        </a:rPr>
                        <a:t>CompDosis = 0</a:t>
                      </a:r>
                      <a:endParaRPr/>
                    </a:p>
                  </a:txBody>
                  <a:tcPr/>
                </a:tc>
                <a:extLst>
                  <a:ext uri="{0D108BD9-81ED-4DB2-BD59-A6C34878D82A}">
                    <a16:rowId xmlns:a16="http://schemas.microsoft.com/office/drawing/2014/main" val="10001"/>
                  </a:ext>
                </a:extLst>
              </a:tr>
              <a:tr h="317520">
                <a:tc>
                  <a:txBody>
                    <a:bodyPr/>
                    <a:lstStyle/>
                    <a:p>
                      <a:pPr algn="just">
                        <a:lnSpc>
                          <a:spcPct val="100000"/>
                        </a:lnSpc>
                      </a:pPr>
                      <a:r>
                        <a:rPr lang="es-BO" sz="1600" strike="noStrike">
                          <a:solidFill>
                            <a:srgbClr val="000000"/>
                          </a:solidFill>
                          <a:latin typeface="Arial"/>
                          <a:ea typeface="Times New Roman"/>
                        </a:rPr>
                        <a:t>Nivel de azúcar estable (r2 = r1)</a:t>
                      </a:r>
                      <a:endParaRPr/>
                    </a:p>
                  </a:txBody>
                  <a:tcPr/>
                </a:tc>
                <a:tc>
                  <a:txBody>
                    <a:bodyPr/>
                    <a:lstStyle/>
                    <a:p>
                      <a:pPr algn="just">
                        <a:lnSpc>
                          <a:spcPct val="100000"/>
                        </a:lnSpc>
                      </a:pPr>
                      <a:r>
                        <a:rPr lang="es-BO" sz="1600" strike="noStrike">
                          <a:solidFill>
                            <a:srgbClr val="000000"/>
                          </a:solidFill>
                          <a:latin typeface="Arial"/>
                          <a:ea typeface="Times New Roman"/>
                        </a:rPr>
                        <a:t>CompDosis = 0</a:t>
                      </a:r>
                      <a:endParaRPr/>
                    </a:p>
                  </a:txBody>
                  <a:tcPr/>
                </a:tc>
                <a:extLst>
                  <a:ext uri="{0D108BD9-81ED-4DB2-BD59-A6C34878D82A}">
                    <a16:rowId xmlns:a16="http://schemas.microsoft.com/office/drawing/2014/main" val="10002"/>
                  </a:ext>
                </a:extLst>
              </a:tr>
              <a:tr h="768960">
                <a:tc>
                  <a:txBody>
                    <a:bodyPr/>
                    <a:lstStyle/>
                    <a:p>
                      <a:pPr algn="just">
                        <a:lnSpc>
                          <a:spcPct val="100000"/>
                        </a:lnSpc>
                      </a:pPr>
                      <a:r>
                        <a:rPr lang="es-BO" sz="1600" strike="noStrike">
                          <a:solidFill>
                            <a:srgbClr val="000000"/>
                          </a:solidFill>
                          <a:latin typeface="Arial"/>
                          <a:ea typeface="Times New Roman"/>
                        </a:rPr>
                        <a:t>Nivel de azúcar aumentado y  la frecuencia bajando
((r2 – r1) &lt; (r1 – r0))</a:t>
                      </a:r>
                      <a:endParaRPr/>
                    </a:p>
                  </a:txBody>
                  <a:tcPr/>
                </a:tc>
                <a:tc>
                  <a:txBody>
                    <a:bodyPr/>
                    <a:lstStyle/>
                    <a:p>
                      <a:pPr algn="just">
                        <a:lnSpc>
                          <a:spcPct val="100000"/>
                        </a:lnSpc>
                      </a:pPr>
                      <a:r>
                        <a:rPr lang="es-BO" sz="1600" strike="noStrike">
                          <a:solidFill>
                            <a:srgbClr val="000000"/>
                          </a:solidFill>
                          <a:latin typeface="Arial"/>
                          <a:ea typeface="Times New Roman"/>
                        </a:rPr>
                        <a:t>CompDosis = 0</a:t>
                      </a:r>
                      <a:endParaRPr/>
                    </a:p>
                  </a:txBody>
                  <a:tcPr/>
                </a:tc>
                <a:extLst>
                  <a:ext uri="{0D108BD9-81ED-4DB2-BD59-A6C34878D82A}">
                    <a16:rowId xmlns:a16="http://schemas.microsoft.com/office/drawing/2014/main" val="10003"/>
                  </a:ext>
                </a:extLst>
              </a:tr>
              <a:tr h="994680">
                <a:tc>
                  <a:txBody>
                    <a:bodyPr/>
                    <a:lstStyle/>
                    <a:p>
                      <a:pPr algn="just">
                        <a:lnSpc>
                          <a:spcPct val="100000"/>
                        </a:lnSpc>
                      </a:pPr>
                      <a:r>
                        <a:rPr lang="es-BO" sz="1600" strike="noStrike">
                          <a:solidFill>
                            <a:srgbClr val="000000"/>
                          </a:solidFill>
                          <a:latin typeface="Arial"/>
                          <a:ea typeface="Times New Roman"/>
                        </a:rPr>
                        <a:t>Nivel de azúcar incrementando y la frecuencia aumentando o estable
((r2 – r1) ≥ (r1 – r0))</a:t>
                      </a:r>
                      <a:endParaRPr/>
                    </a:p>
                  </a:txBody>
                  <a:tcPr/>
                </a:tc>
                <a:tc>
                  <a:txBody>
                    <a:bodyPr/>
                    <a:lstStyle/>
                    <a:p>
                      <a:pPr algn="just">
                        <a:lnSpc>
                          <a:spcPct val="100000"/>
                        </a:lnSpc>
                      </a:pPr>
                      <a:r>
                        <a:rPr lang="es-BO" sz="1600" strike="noStrike" dirty="0" err="1">
                          <a:solidFill>
                            <a:srgbClr val="000000"/>
                          </a:solidFill>
                          <a:latin typeface="Arial"/>
                          <a:ea typeface="Times New Roman"/>
                        </a:rPr>
                        <a:t>CompDosis</a:t>
                      </a:r>
                      <a:r>
                        <a:rPr lang="es-BO" sz="1600" strike="noStrike" dirty="0">
                          <a:solidFill>
                            <a:srgbClr val="000000"/>
                          </a:solidFill>
                          <a:latin typeface="Arial"/>
                          <a:ea typeface="Times New Roman"/>
                        </a:rPr>
                        <a:t> = 
      cerca ((r2 – r1)/4)</a:t>
                      </a:r>
                      <a:endParaRPr dirty="0"/>
                    </a:p>
                    <a:p>
                      <a:pPr algn="just">
                        <a:lnSpc>
                          <a:spcPct val="100000"/>
                        </a:lnSpc>
                      </a:pPr>
                      <a:r>
                        <a:rPr lang="es-BO" sz="1600" strike="noStrike" dirty="0" err="1">
                          <a:solidFill>
                            <a:srgbClr val="000000"/>
                          </a:solidFill>
                          <a:latin typeface="Arial"/>
                          <a:ea typeface="Times New Roman"/>
                        </a:rPr>
                        <a:t>If</a:t>
                      </a:r>
                      <a:r>
                        <a:rPr lang="es-BO" sz="1600" strike="noStrike" dirty="0">
                          <a:solidFill>
                            <a:srgbClr val="000000"/>
                          </a:solidFill>
                          <a:latin typeface="Arial"/>
                          <a:ea typeface="Times New Roman"/>
                        </a:rPr>
                        <a:t> cerca </a:t>
                      </a:r>
                      <a:r>
                        <a:rPr lang="es-BO" sz="1600" strike="noStrike" dirty="0" err="1">
                          <a:solidFill>
                            <a:srgbClr val="000000"/>
                          </a:solidFill>
                          <a:latin typeface="Arial"/>
                          <a:ea typeface="Times New Roman"/>
                        </a:rPr>
                        <a:t>result</a:t>
                      </a:r>
                      <a:r>
                        <a:rPr lang="es-BO" sz="1600" strike="noStrike" dirty="0">
                          <a:solidFill>
                            <a:srgbClr val="000000"/>
                          </a:solidFill>
                          <a:latin typeface="Arial"/>
                          <a:ea typeface="Times New Roman"/>
                        </a:rPr>
                        <a:t> = 0 </a:t>
                      </a:r>
                      <a:r>
                        <a:rPr lang="es-BO" sz="1600" strike="noStrike" dirty="0" err="1">
                          <a:solidFill>
                            <a:srgbClr val="000000"/>
                          </a:solidFill>
                          <a:latin typeface="Arial"/>
                          <a:ea typeface="Times New Roman"/>
                        </a:rPr>
                        <a:t>then</a:t>
                      </a:r>
                      <a:r>
                        <a:rPr lang="es-BO" sz="1600" strike="noStrike" dirty="0">
                          <a:solidFill>
                            <a:srgbClr val="000000"/>
                          </a:solidFill>
                          <a:latin typeface="Arial"/>
                          <a:ea typeface="Times New Roman"/>
                        </a:rPr>
                        <a:t> </a:t>
                      </a:r>
                      <a:endParaRPr dirty="0"/>
                    </a:p>
                    <a:p>
                      <a:pPr algn="just">
                        <a:lnSpc>
                          <a:spcPct val="100000"/>
                        </a:lnSpc>
                      </a:pPr>
                      <a:r>
                        <a:rPr lang="es-BO" sz="1600" strike="noStrike" dirty="0" err="1">
                          <a:solidFill>
                            <a:srgbClr val="000000"/>
                          </a:solidFill>
                          <a:latin typeface="Arial"/>
                          <a:ea typeface="Times New Roman"/>
                        </a:rPr>
                        <a:t>CompDosis</a:t>
                      </a:r>
                      <a:r>
                        <a:rPr lang="es-BO" sz="1600" strike="noStrike" dirty="0">
                          <a:solidFill>
                            <a:srgbClr val="000000"/>
                          </a:solidFill>
                          <a:latin typeface="Arial"/>
                          <a:ea typeface="Times New Roman"/>
                        </a:rPr>
                        <a:t> = </a:t>
                      </a:r>
                      <a:r>
                        <a:rPr lang="es-BO" sz="1600" strike="noStrike" dirty="0" err="1">
                          <a:solidFill>
                            <a:srgbClr val="000000"/>
                          </a:solidFill>
                          <a:latin typeface="Arial"/>
                          <a:ea typeface="Times New Roman"/>
                        </a:rPr>
                        <a:t>MinimoDosis</a:t>
                      </a:r>
                      <a:endParaRPr dirty="0"/>
                    </a:p>
                  </a:txBody>
                  <a:tcPr/>
                </a:tc>
                <a:extLst>
                  <a:ext uri="{0D108BD9-81ED-4DB2-BD59-A6C34878D82A}">
                    <a16:rowId xmlns:a16="http://schemas.microsoft.com/office/drawing/2014/main" val="10004"/>
                  </a:ext>
                </a:extLst>
              </a:tr>
            </a:tbl>
          </a:graphicData>
        </a:graphic>
      </p:graphicFrame>
      <p:sp>
        <p:nvSpPr>
          <p:cNvPr id="258" name="TextShape 3"/>
          <p:cNvSpPr txBox="1"/>
          <p:nvPr/>
        </p:nvSpPr>
        <p:spPr>
          <a:xfrm>
            <a:off x="6553080" y="6356520"/>
            <a:ext cx="2133360" cy="364680"/>
          </a:xfrm>
          <a:prstGeom prst="rect">
            <a:avLst/>
          </a:prstGeom>
          <a:noFill/>
          <a:ln>
            <a:noFill/>
          </a:ln>
        </p:spPr>
        <p:txBody>
          <a:bodyPr anchor="ctr"/>
          <a:lstStyle/>
          <a:p>
            <a:pPr algn="r">
              <a:lnSpc>
                <a:spcPct val="100000"/>
              </a:lnSpc>
            </a:pPr>
            <a:fld id="{63BE200B-4517-4DFE-94EF-BDB8CBEA21CD}" type="slidenum">
              <a:rPr lang="es-BO" sz="1200" strike="noStrike">
                <a:solidFill>
                  <a:srgbClr val="8B8B8B"/>
                </a:solidFill>
                <a:latin typeface="Calibri"/>
              </a:rPr>
              <a:pPr algn="r">
                <a:lnSpc>
                  <a:spcPct val="100000"/>
                </a:lnSpc>
              </a:pPr>
              <a:t>41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Procesos de ingeniería de requerimientos</a:t>
            </a:r>
            <a:endParaRPr/>
          </a:p>
        </p:txBody>
      </p:sp>
      <p:sp>
        <p:nvSpPr>
          <p:cNvPr id="261" name="TextShape 2"/>
          <p:cNvSpPr txBox="1"/>
          <p:nvPr/>
        </p:nvSpPr>
        <p:spPr>
          <a:xfrm>
            <a:off x="457200" y="1419120"/>
            <a:ext cx="7305480" cy="1080"/>
          </a:xfrm>
          <a:prstGeom prst="rect">
            <a:avLst/>
          </a:prstGeom>
          <a:noFill/>
          <a:ln w="25560">
            <a:solidFill>
              <a:srgbClr val="4F81BD"/>
            </a:solidFill>
            <a:round/>
          </a:ln>
        </p:spPr>
        <p:txBody>
          <a:bodyPr lIns="90000" tIns="45000" rIns="90000" bIns="45000"/>
          <a:lstStyle/>
          <a:p>
            <a:pPr>
              <a:lnSpc>
                <a:spcPct val="90000"/>
              </a:lnSpc>
              <a:buFont typeface="Wingdings" charset="2"/>
              <a:buChar char=""/>
            </a:pPr>
            <a:endParaRPr lang="en-US" sz="2400" strike="noStrike" dirty="0" smtClean="0">
              <a:solidFill>
                <a:srgbClr val="000000"/>
              </a:solidFill>
              <a:latin typeface="Calibri"/>
              <a:ea typeface="ＭＳ Ｐゴシック"/>
            </a:endParaRPr>
          </a:p>
          <a:p>
            <a:pPr>
              <a:lnSpc>
                <a:spcPct val="90000"/>
              </a:lnSpc>
              <a:buFont typeface="Wingdings" charset="2"/>
              <a:buChar char=""/>
            </a:pPr>
            <a:r>
              <a:rPr lang="en-US" sz="2400" strike="noStrike" dirty="0" smtClean="0">
                <a:solidFill>
                  <a:srgbClr val="000000"/>
                </a:solidFill>
                <a:latin typeface="Calibri"/>
                <a:ea typeface="ＭＳ Ｐゴシック"/>
              </a:rPr>
              <a:t>Los </a:t>
            </a:r>
            <a:r>
              <a:rPr lang="en-US" sz="2400" strike="noStrike" dirty="0" err="1">
                <a:solidFill>
                  <a:srgbClr val="000000"/>
                </a:solidFill>
                <a:latin typeface="Calibri"/>
                <a:ea typeface="ＭＳ Ｐゴシック"/>
              </a:rPr>
              <a:t>procesos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utilizados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para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IR</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varían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ampliamente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dependiendo</a:t>
            </a:r>
            <a:r>
              <a:rPr lang="en-US" sz="2400" strike="noStrike" dirty="0">
                <a:solidFill>
                  <a:srgbClr val="000000"/>
                </a:solidFill>
                <a:latin typeface="Calibri"/>
                <a:ea typeface="ＭＳ Ｐゴシック"/>
              </a:rPr>
              <a:t> del </a:t>
            </a:r>
            <a:r>
              <a:rPr lang="en-US" sz="2400" strike="noStrike" dirty="0" err="1">
                <a:solidFill>
                  <a:srgbClr val="000000"/>
                </a:solidFill>
                <a:latin typeface="Calibri"/>
                <a:ea typeface="ＭＳ Ｐゴシック"/>
              </a:rPr>
              <a:t>dominio</a:t>
            </a:r>
            <a:r>
              <a:rPr lang="en-US" sz="2400" strike="noStrike" dirty="0">
                <a:solidFill>
                  <a:srgbClr val="000000"/>
                </a:solidFill>
                <a:latin typeface="Calibri"/>
                <a:ea typeface="ＭＳ Ｐゴシック"/>
              </a:rPr>
              <a:t> de la </a:t>
            </a:r>
            <a:r>
              <a:rPr lang="en-US" sz="2400" strike="noStrike" dirty="0" err="1">
                <a:solidFill>
                  <a:srgbClr val="000000"/>
                </a:solidFill>
                <a:latin typeface="Calibri"/>
                <a:ea typeface="ＭＳ Ｐゴシック"/>
              </a:rPr>
              <a:t>aplicación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las</a:t>
            </a:r>
            <a:r>
              <a:rPr lang="en-US" sz="2400" strike="noStrike" dirty="0">
                <a:solidFill>
                  <a:srgbClr val="000000"/>
                </a:solidFill>
                <a:latin typeface="Calibri"/>
                <a:ea typeface="ＭＳ Ｐゴシック"/>
              </a:rPr>
              <a:t> personas </a:t>
            </a:r>
            <a:r>
              <a:rPr lang="en-US" sz="2400" strike="noStrike" dirty="0" err="1">
                <a:solidFill>
                  <a:srgbClr val="000000"/>
                </a:solidFill>
                <a:latin typeface="Calibri"/>
                <a:ea typeface="ＭＳ Ｐゴシック"/>
              </a:rPr>
              <a:t>involucradas</a:t>
            </a:r>
            <a:r>
              <a:rPr lang="en-US" sz="2400" strike="noStrike" dirty="0">
                <a:solidFill>
                  <a:srgbClr val="000000"/>
                </a:solidFill>
                <a:latin typeface="Calibri"/>
                <a:ea typeface="ＭＳ Ｐゴシック"/>
              </a:rPr>
              <a:t> y la </a:t>
            </a:r>
            <a:r>
              <a:rPr lang="en-US" sz="2400" strike="noStrike" dirty="0" err="1">
                <a:solidFill>
                  <a:srgbClr val="000000"/>
                </a:solidFill>
                <a:latin typeface="Calibri"/>
                <a:ea typeface="ＭＳ Ｐゴシック"/>
              </a:rPr>
              <a:t>organización</a:t>
            </a:r>
            <a:r>
              <a:rPr lang="en-US" sz="2400" strike="noStrike" dirty="0">
                <a:solidFill>
                  <a:srgbClr val="000000"/>
                </a:solidFill>
                <a:latin typeface="Calibri"/>
                <a:ea typeface="ＭＳ Ｐゴシック"/>
              </a:rPr>
              <a:t> el </a:t>
            </a:r>
            <a:r>
              <a:rPr lang="en-US" sz="2400" strike="noStrike" dirty="0" err="1">
                <a:solidFill>
                  <a:srgbClr val="000000"/>
                </a:solidFill>
                <a:latin typeface="Calibri"/>
                <a:ea typeface="ＭＳ Ｐゴシック"/>
              </a:rPr>
              <a:t>desarrollo</a:t>
            </a:r>
            <a:r>
              <a:rPr lang="en-US" sz="2400" strike="noStrike" dirty="0">
                <a:solidFill>
                  <a:srgbClr val="000000"/>
                </a:solidFill>
                <a:latin typeface="Calibri"/>
                <a:ea typeface="ＭＳ Ｐゴシック"/>
              </a:rPr>
              <a:t> de los </a:t>
            </a:r>
            <a:r>
              <a:rPr lang="en-US" sz="2400" strike="noStrike" dirty="0" err="1">
                <a:solidFill>
                  <a:srgbClr val="000000"/>
                </a:solidFill>
                <a:latin typeface="Calibri"/>
                <a:ea typeface="ＭＳ Ｐゴシック"/>
              </a:rPr>
              <a:t>requisitos</a:t>
            </a:r>
            <a:r>
              <a:rPr lang="en-US" sz="2400" strike="noStrike" dirty="0" smtClean="0">
                <a:solidFill>
                  <a:srgbClr val="000000"/>
                </a:solidFill>
                <a:latin typeface="Calibri"/>
                <a:ea typeface="ＭＳ Ｐゴシック"/>
              </a:rPr>
              <a:t>.</a:t>
            </a:r>
          </a:p>
          <a:p>
            <a:pPr>
              <a:lnSpc>
                <a:spcPct val="90000"/>
              </a:lnSpc>
            </a:pPr>
            <a:endParaRPr dirty="0"/>
          </a:p>
          <a:p>
            <a:pPr>
              <a:lnSpc>
                <a:spcPct val="90000"/>
              </a:lnSpc>
              <a:buFont typeface="Wingdings" charset="2"/>
              <a:buChar char=""/>
            </a:pPr>
            <a:r>
              <a:rPr lang="en-US" sz="2400" strike="noStrike" dirty="0">
                <a:solidFill>
                  <a:srgbClr val="000000"/>
                </a:solidFill>
                <a:latin typeface="Calibri"/>
                <a:ea typeface="ＭＳ Ｐゴシック"/>
              </a:rPr>
              <a:t>Sin embargo, hay </a:t>
            </a:r>
            <a:r>
              <a:rPr lang="en-US" sz="2400" strike="noStrike" dirty="0" err="1">
                <a:solidFill>
                  <a:srgbClr val="000000"/>
                </a:solidFill>
                <a:latin typeface="Calibri"/>
                <a:ea typeface="ＭＳ Ｐゴシック"/>
              </a:rPr>
              <a:t>una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serie</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actividades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genéricas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comunes</a:t>
            </a:r>
            <a:r>
              <a:rPr lang="en-US" sz="2400" strike="noStrike" dirty="0">
                <a:solidFill>
                  <a:srgbClr val="000000"/>
                </a:solidFill>
                <a:latin typeface="Calibri"/>
                <a:ea typeface="ＭＳ Ｐゴシック"/>
              </a:rPr>
              <a:t> a </a:t>
            </a:r>
            <a:r>
              <a:rPr lang="en-US" sz="2400" strike="noStrike" dirty="0" err="1">
                <a:solidFill>
                  <a:srgbClr val="000000"/>
                </a:solidFill>
                <a:latin typeface="Calibri"/>
                <a:ea typeface="ＭＳ Ｐゴシック"/>
              </a:rPr>
              <a:t>todos</a:t>
            </a:r>
            <a:r>
              <a:rPr lang="en-US" sz="2400" strike="noStrike" dirty="0">
                <a:solidFill>
                  <a:srgbClr val="000000"/>
                </a:solidFill>
                <a:latin typeface="Calibri"/>
                <a:ea typeface="ＭＳ Ｐゴシック"/>
              </a:rPr>
              <a:t> los </a:t>
            </a:r>
            <a:r>
              <a:rPr lang="en-US" sz="2400" strike="noStrike" dirty="0" err="1">
                <a:solidFill>
                  <a:srgbClr val="000000"/>
                </a:solidFill>
                <a:latin typeface="Calibri"/>
                <a:ea typeface="ＭＳ Ｐゴシック"/>
              </a:rPr>
              <a:t>procesos</a:t>
            </a:r>
            <a:endParaRPr dirty="0"/>
          </a:p>
          <a:p>
            <a:pPr lvl="1">
              <a:lnSpc>
                <a:spcPct val="90000"/>
              </a:lnSpc>
              <a:buFont typeface="Wingdings" charset="2"/>
              <a:buChar char=""/>
            </a:pPr>
            <a:r>
              <a:rPr lang="en-US" sz="2000" strike="noStrike" dirty="0" err="1">
                <a:solidFill>
                  <a:srgbClr val="000000"/>
                </a:solidFill>
                <a:latin typeface="Calibri"/>
                <a:ea typeface="ＭＳ Ｐゴシック"/>
              </a:rPr>
              <a:t>Obtención</a:t>
            </a:r>
            <a:r>
              <a:rPr lang="en-US" sz="2000" strike="noStrike" dirty="0">
                <a:solidFill>
                  <a:srgbClr val="000000"/>
                </a:solidFill>
                <a:latin typeface="Calibri"/>
                <a:ea typeface="ＭＳ Ｐゴシック"/>
              </a:rPr>
              <a:t> de </a:t>
            </a:r>
            <a:r>
              <a:rPr lang="en-US" sz="2000" strike="noStrike" dirty="0" err="1">
                <a:solidFill>
                  <a:srgbClr val="000000"/>
                </a:solidFill>
                <a:latin typeface="Calibri"/>
                <a:ea typeface="ＭＳ Ｐゴシック"/>
              </a:rPr>
              <a:t>requerimientos</a:t>
            </a:r>
            <a:r>
              <a:rPr lang="en-US" sz="2000" strike="noStrike" dirty="0">
                <a:solidFill>
                  <a:srgbClr val="000000"/>
                </a:solidFill>
                <a:latin typeface="Calibri"/>
                <a:ea typeface="ＭＳ Ｐゴシック"/>
              </a:rPr>
              <a:t>;</a:t>
            </a:r>
            <a:endParaRPr dirty="0"/>
          </a:p>
          <a:p>
            <a:pPr lvl="1">
              <a:lnSpc>
                <a:spcPct val="90000"/>
              </a:lnSpc>
              <a:buFont typeface="Wingdings" charset="2"/>
              <a:buChar char=""/>
            </a:pPr>
            <a:r>
              <a:rPr lang="en-US" sz="2000" strike="noStrike" dirty="0">
                <a:solidFill>
                  <a:srgbClr val="000000"/>
                </a:solidFill>
                <a:latin typeface="Calibri"/>
                <a:ea typeface="ＭＳ Ｐゴシック"/>
              </a:rPr>
              <a:t>El </a:t>
            </a:r>
            <a:r>
              <a:rPr lang="en-US" sz="2000" strike="noStrike" dirty="0" err="1">
                <a:solidFill>
                  <a:srgbClr val="000000"/>
                </a:solidFill>
                <a:latin typeface="Calibri"/>
                <a:ea typeface="ＭＳ Ｐゴシック"/>
              </a:rPr>
              <a:t>análisis</a:t>
            </a:r>
            <a:r>
              <a:rPr lang="en-US" sz="2000" strike="noStrike" dirty="0">
                <a:solidFill>
                  <a:srgbClr val="000000"/>
                </a:solidFill>
                <a:latin typeface="Calibri"/>
                <a:ea typeface="ＭＳ Ｐゴシック"/>
              </a:rPr>
              <a:t> de </a:t>
            </a:r>
            <a:r>
              <a:rPr lang="en-US" sz="2000" strike="noStrike" dirty="0" err="1">
                <a:solidFill>
                  <a:srgbClr val="000000"/>
                </a:solidFill>
                <a:latin typeface="Calibri"/>
                <a:ea typeface="ＭＳ Ｐゴシック"/>
              </a:rPr>
              <a:t>requerimientos</a:t>
            </a:r>
            <a:r>
              <a:rPr lang="en-US" sz="2000" strike="noStrike" dirty="0">
                <a:solidFill>
                  <a:srgbClr val="000000"/>
                </a:solidFill>
                <a:latin typeface="Calibri"/>
                <a:ea typeface="ＭＳ Ｐゴシック"/>
              </a:rPr>
              <a:t>; </a:t>
            </a:r>
            <a:endParaRPr dirty="0"/>
          </a:p>
          <a:p>
            <a:pPr lvl="1">
              <a:lnSpc>
                <a:spcPct val="90000"/>
              </a:lnSpc>
              <a:buFont typeface="Wingdings" charset="2"/>
              <a:buChar char=""/>
            </a:pPr>
            <a:r>
              <a:rPr lang="en-US" sz="2000" strike="noStrike" dirty="0">
                <a:solidFill>
                  <a:srgbClr val="000000"/>
                </a:solidFill>
                <a:latin typeface="Calibri"/>
                <a:ea typeface="ＭＳ Ｐゴシック"/>
              </a:rPr>
              <a:t>La </a:t>
            </a:r>
            <a:r>
              <a:rPr lang="en-US" sz="2000" strike="noStrike" dirty="0" err="1">
                <a:solidFill>
                  <a:srgbClr val="000000"/>
                </a:solidFill>
                <a:latin typeface="Calibri"/>
                <a:ea typeface="ＭＳ Ｐゴシック"/>
              </a:rPr>
              <a:t>validación</a:t>
            </a:r>
            <a:r>
              <a:rPr lang="en-US" sz="2000" strike="noStrike" dirty="0">
                <a:solidFill>
                  <a:srgbClr val="000000"/>
                </a:solidFill>
                <a:latin typeface="Calibri"/>
                <a:ea typeface="ＭＳ Ｐゴシック"/>
              </a:rPr>
              <a:t> de </a:t>
            </a:r>
            <a:r>
              <a:rPr lang="en-US" sz="2000" strike="noStrike" dirty="0" err="1">
                <a:solidFill>
                  <a:srgbClr val="000000"/>
                </a:solidFill>
                <a:latin typeface="Calibri"/>
                <a:ea typeface="ＭＳ Ｐゴシック"/>
              </a:rPr>
              <a:t>requerimientos</a:t>
            </a:r>
            <a:r>
              <a:rPr lang="en-US" sz="2000" strike="noStrike" dirty="0">
                <a:solidFill>
                  <a:srgbClr val="000000"/>
                </a:solidFill>
                <a:latin typeface="Calibri"/>
                <a:ea typeface="ＭＳ Ｐゴシック"/>
              </a:rPr>
              <a:t> ; </a:t>
            </a:r>
            <a:endParaRPr dirty="0"/>
          </a:p>
          <a:p>
            <a:pPr lvl="1">
              <a:lnSpc>
                <a:spcPct val="90000"/>
              </a:lnSpc>
              <a:buFont typeface="Wingdings" charset="2"/>
              <a:buChar char=""/>
            </a:pPr>
            <a:r>
              <a:rPr lang="en-US" sz="2000" strike="noStrike" dirty="0">
                <a:solidFill>
                  <a:srgbClr val="000000"/>
                </a:solidFill>
                <a:latin typeface="Calibri"/>
                <a:ea typeface="ＭＳ Ｐゴシック"/>
              </a:rPr>
              <a:t>La </a:t>
            </a:r>
            <a:r>
              <a:rPr lang="en-US" sz="2000" strike="noStrike" dirty="0" err="1">
                <a:solidFill>
                  <a:srgbClr val="000000"/>
                </a:solidFill>
                <a:latin typeface="Calibri"/>
                <a:ea typeface="ＭＳ Ｐゴシック"/>
              </a:rPr>
              <a:t>gestión</a:t>
            </a:r>
            <a:r>
              <a:rPr lang="en-US" sz="2000" strike="noStrike" dirty="0">
                <a:solidFill>
                  <a:srgbClr val="000000"/>
                </a:solidFill>
                <a:latin typeface="Calibri"/>
                <a:ea typeface="ＭＳ Ｐゴシック"/>
              </a:rPr>
              <a:t> de </a:t>
            </a:r>
            <a:r>
              <a:rPr lang="en-US" sz="2000" strike="noStrike" dirty="0" err="1">
                <a:solidFill>
                  <a:srgbClr val="000000"/>
                </a:solidFill>
                <a:latin typeface="Calibri"/>
                <a:ea typeface="ＭＳ Ｐゴシック"/>
              </a:rPr>
              <a:t>requerimientos</a:t>
            </a:r>
            <a:r>
              <a:rPr lang="en-US" sz="2000" strike="noStrike" dirty="0" smtClean="0">
                <a:solidFill>
                  <a:srgbClr val="000000"/>
                </a:solidFill>
                <a:latin typeface="Calibri"/>
                <a:ea typeface="ＭＳ Ｐゴシック"/>
              </a:rPr>
              <a:t>.</a:t>
            </a:r>
          </a:p>
          <a:p>
            <a:pPr lvl="1">
              <a:lnSpc>
                <a:spcPct val="90000"/>
              </a:lnSpc>
              <a:buFont typeface="Wingdings" charset="2"/>
              <a:buChar char=""/>
            </a:pPr>
            <a:endParaRPr dirty="0"/>
          </a:p>
          <a:p>
            <a:pPr>
              <a:lnSpc>
                <a:spcPct val="90000"/>
              </a:lnSpc>
              <a:buFont typeface="Wingdings" charset="2"/>
              <a:buChar char=""/>
            </a:pPr>
            <a:r>
              <a:rPr lang="en-US" sz="2400" strike="noStrike" dirty="0">
                <a:solidFill>
                  <a:srgbClr val="000000"/>
                </a:solidFill>
                <a:latin typeface="Calibri"/>
                <a:ea typeface="ＭＳ Ｐゴシック"/>
              </a:rPr>
              <a:t>En la </a:t>
            </a:r>
            <a:r>
              <a:rPr lang="en-US" sz="2400" strike="noStrike" dirty="0" err="1">
                <a:solidFill>
                  <a:srgbClr val="000000"/>
                </a:solidFill>
                <a:latin typeface="Calibri"/>
                <a:ea typeface="ＭＳ Ｐゴシック"/>
              </a:rPr>
              <a:t>práctica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IR</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una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actividad</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iterativa</a:t>
            </a:r>
            <a:r>
              <a:rPr lang="en-US" sz="2400" strike="noStrike" dirty="0">
                <a:solidFill>
                  <a:srgbClr val="000000"/>
                </a:solidFill>
                <a:latin typeface="Calibri"/>
                <a:ea typeface="ＭＳ Ｐゴシック"/>
              </a:rPr>
              <a:t> en el </a:t>
            </a:r>
            <a:r>
              <a:rPr lang="en-US" sz="2400" strike="noStrike" dirty="0" err="1">
                <a:solidFill>
                  <a:srgbClr val="000000"/>
                </a:solidFill>
                <a:latin typeface="Calibri"/>
                <a:ea typeface="ＭＳ Ｐゴシック"/>
              </a:rPr>
              <a:t>que</a:t>
            </a:r>
            <a:r>
              <a:rPr lang="en-US" sz="2400" strike="noStrike" dirty="0">
                <a:solidFill>
                  <a:srgbClr val="000000"/>
                </a:solidFill>
                <a:latin typeface="Calibri"/>
                <a:ea typeface="ＭＳ Ｐゴシック"/>
              </a:rPr>
              <a:t> se </a:t>
            </a:r>
            <a:r>
              <a:rPr lang="en-US" sz="2400" strike="noStrike" dirty="0" err="1">
                <a:solidFill>
                  <a:srgbClr val="000000"/>
                </a:solidFill>
                <a:latin typeface="Calibri"/>
                <a:ea typeface="ＭＳ Ｐゴシック"/>
              </a:rPr>
              <a:t>intercalan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estos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procesos</a:t>
            </a:r>
            <a:r>
              <a:rPr lang="en-US" sz="2400" strike="noStrike" dirty="0">
                <a:solidFill>
                  <a:srgbClr val="000000"/>
                </a:solidFill>
                <a:latin typeface="Calibri"/>
                <a:ea typeface="ＭＳ Ｐゴシック"/>
              </a:rPr>
              <a:t>.</a:t>
            </a:r>
            <a:endParaRPr dirty="0"/>
          </a:p>
        </p:txBody>
      </p:sp>
      <p:sp>
        <p:nvSpPr>
          <p:cNvPr id="262" name="TextShape 3"/>
          <p:cNvSpPr txBox="1"/>
          <p:nvPr/>
        </p:nvSpPr>
        <p:spPr>
          <a:xfrm>
            <a:off x="6553080" y="6356520"/>
            <a:ext cx="2133360" cy="364680"/>
          </a:xfrm>
          <a:prstGeom prst="rect">
            <a:avLst/>
          </a:prstGeom>
          <a:noFill/>
          <a:ln>
            <a:noFill/>
          </a:ln>
        </p:spPr>
        <p:txBody>
          <a:bodyPr anchor="ctr"/>
          <a:lstStyle/>
          <a:p>
            <a:pPr algn="r">
              <a:lnSpc>
                <a:spcPct val="100000"/>
              </a:lnSpc>
            </a:pPr>
            <a:fld id="{AD37F7B1-E2AF-4ED9-A03E-F935FA451D4A}" type="slidenum">
              <a:rPr lang="es-BO" sz="1200" strike="noStrike">
                <a:solidFill>
                  <a:srgbClr val="8B8B8B"/>
                </a:solidFill>
                <a:latin typeface="Calibri"/>
              </a:rPr>
              <a:pPr algn="r">
                <a:lnSpc>
                  <a:spcPct val="100000"/>
                </a:lnSpc>
              </a:pPr>
              <a:t>42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1"/>
          <p:cNvSpPr txBox="1"/>
          <p:nvPr/>
        </p:nvSpPr>
        <p:spPr>
          <a:xfrm>
            <a:off x="457200" y="274680"/>
            <a:ext cx="7292880" cy="1142640"/>
          </a:xfrm>
          <a:prstGeom prst="rect">
            <a:avLst/>
          </a:prstGeom>
          <a:noFill/>
          <a:ln>
            <a:noFill/>
          </a:ln>
        </p:spPr>
        <p:txBody>
          <a:bodyPr lIns="90360" tIns="44280" rIns="90360" bIns="44280" anchor="ctr"/>
          <a:lstStyle/>
          <a:p>
            <a:pPr>
              <a:lnSpc>
                <a:spcPct val="100000"/>
              </a:lnSpc>
            </a:pPr>
            <a:r>
              <a:rPr lang="en-US" sz="2400" b="1" strike="noStrike">
                <a:solidFill>
                  <a:srgbClr val="46424D"/>
                </a:solidFill>
                <a:latin typeface="Arial"/>
                <a:ea typeface="ＭＳ Ｐゴシック"/>
              </a:rPr>
              <a:t>Obtención y análisis de requerimientos</a:t>
            </a:r>
            <a:endParaRPr/>
          </a:p>
        </p:txBody>
      </p:sp>
      <p:sp>
        <p:nvSpPr>
          <p:cNvPr id="269" name="TextShape 2"/>
          <p:cNvSpPr txBox="1"/>
          <p:nvPr/>
        </p:nvSpPr>
        <p:spPr>
          <a:xfrm>
            <a:off x="457200" y="1419120"/>
            <a:ext cx="7305480" cy="1080"/>
          </a:xfrm>
          <a:prstGeom prst="rect">
            <a:avLst/>
          </a:prstGeom>
          <a:noFill/>
          <a:ln w="25560">
            <a:solidFill>
              <a:srgbClr val="4F81BD"/>
            </a:solidFill>
            <a:round/>
          </a:ln>
        </p:spPr>
        <p:txBody>
          <a:bodyPr lIns="90360" tIns="44280" rIns="90360" bIns="44280"/>
          <a:lstStyle/>
          <a:p>
            <a:pPr>
              <a:lnSpc>
                <a:spcPct val="100000"/>
              </a:lnSpc>
              <a:buFont typeface="Wingdings" charset="2"/>
              <a:buChar char=""/>
            </a:pPr>
            <a:endParaRPr lang="en-US" sz="2400" strike="noStrike" dirty="0" smtClean="0">
              <a:solidFill>
                <a:srgbClr val="000000"/>
              </a:solidFill>
              <a:latin typeface="Calibri"/>
              <a:ea typeface="ＭＳ Ｐゴシック"/>
            </a:endParaRPr>
          </a:p>
          <a:p>
            <a:pPr>
              <a:lnSpc>
                <a:spcPct val="100000"/>
              </a:lnSpc>
              <a:buFont typeface="Wingdings" charset="2"/>
              <a:buChar char=""/>
            </a:pPr>
            <a:r>
              <a:rPr lang="en-US" sz="2400" strike="noStrike" dirty="0" smtClean="0">
                <a:solidFill>
                  <a:srgbClr val="000000"/>
                </a:solidFill>
                <a:latin typeface="Calibri"/>
                <a:ea typeface="ＭＳ Ｐゴシック"/>
              </a:rPr>
              <a:t>A </a:t>
            </a:r>
            <a:r>
              <a:rPr lang="en-US" sz="2400" strike="noStrike" dirty="0" err="1">
                <a:solidFill>
                  <a:srgbClr val="000000"/>
                </a:solidFill>
                <a:latin typeface="Calibri"/>
                <a:ea typeface="ＭＳ Ｐゴシック"/>
              </a:rPr>
              <a:t>veces</a:t>
            </a:r>
            <a:r>
              <a:rPr lang="en-US" sz="2400" strike="noStrike" dirty="0">
                <a:solidFill>
                  <a:srgbClr val="000000"/>
                </a:solidFill>
                <a:latin typeface="Calibri"/>
                <a:ea typeface="ＭＳ Ｐゴシック"/>
              </a:rPr>
              <a:t> se </a:t>
            </a:r>
            <a:r>
              <a:rPr lang="en-US" sz="2400" strike="noStrike" dirty="0" err="1">
                <a:solidFill>
                  <a:srgbClr val="000000"/>
                </a:solidFill>
                <a:latin typeface="Calibri"/>
                <a:ea typeface="ＭＳ Ｐゴシック"/>
              </a:rPr>
              <a:t>denomina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obtención</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requerimientos</a:t>
            </a:r>
            <a:r>
              <a:rPr lang="en-US" sz="2400" strike="noStrike" dirty="0">
                <a:solidFill>
                  <a:srgbClr val="000000"/>
                </a:solidFill>
                <a:latin typeface="Calibri"/>
                <a:ea typeface="ＭＳ Ｐゴシック"/>
              </a:rPr>
              <a:t> o </a:t>
            </a:r>
            <a:r>
              <a:rPr lang="en-US" sz="2400" strike="noStrike" dirty="0" err="1">
                <a:solidFill>
                  <a:srgbClr val="000000"/>
                </a:solidFill>
                <a:latin typeface="Calibri"/>
                <a:ea typeface="ＭＳ Ｐゴシック"/>
              </a:rPr>
              <a:t>descubrimiento</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requerimientos</a:t>
            </a:r>
            <a:r>
              <a:rPr lang="en-US" sz="2400" strike="noStrike" dirty="0" smtClean="0">
                <a:solidFill>
                  <a:srgbClr val="000000"/>
                </a:solidFill>
                <a:latin typeface="Calibri"/>
                <a:ea typeface="ＭＳ Ｐゴシック"/>
              </a:rPr>
              <a:t>.</a:t>
            </a:r>
          </a:p>
          <a:p>
            <a:pPr>
              <a:lnSpc>
                <a:spcPct val="100000"/>
              </a:lnSpc>
            </a:pPr>
            <a:endParaRPr dirty="0"/>
          </a:p>
          <a:p>
            <a:pPr>
              <a:lnSpc>
                <a:spcPct val="100000"/>
              </a:lnSpc>
              <a:buFont typeface="Wingdings" charset="2"/>
              <a:buChar char=""/>
            </a:pPr>
            <a:r>
              <a:rPr lang="en-US" sz="2400" strike="noStrike" dirty="0" err="1">
                <a:solidFill>
                  <a:srgbClr val="000000"/>
                </a:solidFill>
                <a:latin typeface="Calibri"/>
                <a:ea typeface="ＭＳ Ｐゴシック"/>
              </a:rPr>
              <a:t>Involucra</a:t>
            </a:r>
            <a:r>
              <a:rPr lang="en-US" sz="2400" strike="noStrike" dirty="0">
                <a:solidFill>
                  <a:srgbClr val="000000"/>
                </a:solidFill>
                <a:latin typeface="Calibri"/>
                <a:ea typeface="ＭＳ Ｐゴシック"/>
              </a:rPr>
              <a:t> al personal </a:t>
            </a:r>
            <a:r>
              <a:rPr lang="en-US" sz="2400" strike="noStrike" dirty="0" err="1">
                <a:solidFill>
                  <a:srgbClr val="000000"/>
                </a:solidFill>
                <a:latin typeface="Calibri"/>
                <a:ea typeface="ＭＳ Ｐゴシック"/>
              </a:rPr>
              <a:t>técnico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que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trabaja</a:t>
            </a:r>
            <a:r>
              <a:rPr lang="en-US" sz="2400" strike="noStrike" dirty="0">
                <a:solidFill>
                  <a:srgbClr val="000000"/>
                </a:solidFill>
                <a:latin typeface="Calibri"/>
                <a:ea typeface="ＭＳ Ｐゴシック"/>
              </a:rPr>
              <a:t> con los </a:t>
            </a:r>
            <a:r>
              <a:rPr lang="en-US" sz="2400" strike="noStrike" dirty="0" err="1">
                <a:solidFill>
                  <a:srgbClr val="000000"/>
                </a:solidFill>
                <a:latin typeface="Calibri"/>
                <a:ea typeface="ＭＳ Ｐゴシック"/>
              </a:rPr>
              <a:t>clientes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para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averiguar</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sobre</a:t>
            </a:r>
            <a:r>
              <a:rPr lang="en-US" sz="2400" strike="noStrike" dirty="0">
                <a:solidFill>
                  <a:srgbClr val="000000"/>
                </a:solidFill>
                <a:latin typeface="Calibri"/>
                <a:ea typeface="ＭＳ Ｐゴシック"/>
              </a:rPr>
              <a:t> el </a:t>
            </a:r>
            <a:r>
              <a:rPr lang="en-US" sz="2400" strike="noStrike" dirty="0" err="1">
                <a:solidFill>
                  <a:srgbClr val="000000"/>
                </a:solidFill>
                <a:latin typeface="Calibri"/>
                <a:ea typeface="ＭＳ Ｐゴシック"/>
              </a:rPr>
              <a:t>dominio</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aplicación</a:t>
            </a:r>
            <a:r>
              <a:rPr lang="en-US" sz="2400" strike="noStrike" dirty="0">
                <a:solidFill>
                  <a:srgbClr val="000000"/>
                </a:solidFill>
                <a:latin typeface="Calibri"/>
                <a:ea typeface="ＭＳ Ｐゴシック"/>
              </a:rPr>
              <a:t>, los </a:t>
            </a:r>
            <a:r>
              <a:rPr lang="en-US" sz="2400" strike="noStrike" dirty="0" err="1">
                <a:solidFill>
                  <a:srgbClr val="000000"/>
                </a:solidFill>
                <a:latin typeface="Calibri"/>
                <a:ea typeface="ＭＳ Ｐゴシック"/>
              </a:rPr>
              <a:t>servicios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que</a:t>
            </a:r>
            <a:r>
              <a:rPr lang="en-US" sz="2400" strike="noStrike" dirty="0">
                <a:solidFill>
                  <a:srgbClr val="000000"/>
                </a:solidFill>
                <a:latin typeface="Calibri"/>
                <a:ea typeface="ＭＳ Ｐゴシック"/>
              </a:rPr>
              <a:t> el </a:t>
            </a:r>
            <a:r>
              <a:rPr lang="en-US" sz="2400" strike="noStrike" dirty="0" err="1">
                <a:solidFill>
                  <a:srgbClr val="000000"/>
                </a:solidFill>
                <a:latin typeface="Calibri"/>
                <a:ea typeface="ＭＳ Ｐゴシック"/>
              </a:rPr>
              <a:t>sistema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debe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proporcionar</a:t>
            </a:r>
            <a:r>
              <a:rPr lang="en-US" sz="2400" strike="noStrike" dirty="0">
                <a:solidFill>
                  <a:srgbClr val="000000"/>
                </a:solidFill>
                <a:latin typeface="Calibri"/>
                <a:ea typeface="ＭＳ Ｐゴシック"/>
              </a:rPr>
              <a:t> y </a:t>
            </a:r>
            <a:r>
              <a:rPr lang="en-US" sz="2400" strike="noStrike" dirty="0" err="1">
                <a:solidFill>
                  <a:srgbClr val="000000"/>
                </a:solidFill>
                <a:latin typeface="Calibri"/>
                <a:ea typeface="ＭＳ Ｐゴシック"/>
              </a:rPr>
              <a:t>limitaciones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operativas</a:t>
            </a:r>
            <a:r>
              <a:rPr lang="en-US" sz="2400" strike="noStrike" dirty="0">
                <a:solidFill>
                  <a:srgbClr val="000000"/>
                </a:solidFill>
                <a:latin typeface="Calibri"/>
                <a:ea typeface="ＭＳ Ｐゴシック"/>
              </a:rPr>
              <a:t> del </a:t>
            </a:r>
            <a:r>
              <a:rPr lang="en-US" sz="2400" strike="noStrike" dirty="0" err="1">
                <a:solidFill>
                  <a:srgbClr val="000000"/>
                </a:solidFill>
                <a:latin typeface="Calibri"/>
                <a:ea typeface="ＭＳ Ｐゴシック"/>
              </a:rPr>
              <a:t>sistema</a:t>
            </a:r>
            <a:r>
              <a:rPr lang="en-US" sz="2400" strike="noStrike" dirty="0" smtClean="0">
                <a:solidFill>
                  <a:srgbClr val="000000"/>
                </a:solidFill>
                <a:latin typeface="Calibri"/>
                <a:ea typeface="ＭＳ Ｐゴシック"/>
              </a:rPr>
              <a:t>.</a:t>
            </a:r>
          </a:p>
          <a:p>
            <a:pPr>
              <a:lnSpc>
                <a:spcPct val="100000"/>
              </a:lnSpc>
            </a:pPr>
            <a:endParaRPr dirty="0"/>
          </a:p>
          <a:p>
            <a:pPr>
              <a:lnSpc>
                <a:spcPct val="100000"/>
              </a:lnSpc>
              <a:buFont typeface="Wingdings" charset="2"/>
              <a:buChar char=""/>
            </a:pPr>
            <a:r>
              <a:rPr lang="en-US" sz="2400" strike="noStrike" dirty="0" err="1">
                <a:solidFill>
                  <a:srgbClr val="000000"/>
                </a:solidFill>
                <a:latin typeface="Calibri"/>
                <a:ea typeface="ＭＳ Ｐゴシック"/>
              </a:rPr>
              <a:t>Puede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involucrar</a:t>
            </a:r>
            <a:r>
              <a:rPr lang="en-US" sz="2400" strike="noStrike" dirty="0">
                <a:solidFill>
                  <a:srgbClr val="000000"/>
                </a:solidFill>
                <a:latin typeface="Calibri"/>
                <a:ea typeface="ＭＳ Ｐゴシック"/>
              </a:rPr>
              <a:t> a los </a:t>
            </a:r>
            <a:r>
              <a:rPr lang="en-US" sz="2400" strike="noStrike" dirty="0" err="1">
                <a:solidFill>
                  <a:srgbClr val="000000"/>
                </a:solidFill>
                <a:latin typeface="Calibri"/>
                <a:ea typeface="ＭＳ Ｐゴシック"/>
              </a:rPr>
              <a:t>usuarios</a:t>
            </a:r>
            <a:r>
              <a:rPr lang="en-US" sz="2400" strike="noStrike" dirty="0">
                <a:solidFill>
                  <a:srgbClr val="000000"/>
                </a:solidFill>
                <a:latin typeface="Calibri"/>
                <a:ea typeface="ＭＳ Ｐゴシック"/>
              </a:rPr>
              <a:t> finales, </a:t>
            </a:r>
            <a:r>
              <a:rPr lang="en-US" sz="2400" strike="noStrike" dirty="0" err="1">
                <a:solidFill>
                  <a:srgbClr val="000000"/>
                </a:solidFill>
                <a:latin typeface="Calibri"/>
                <a:ea typeface="ＭＳ Ｐゴシック"/>
              </a:rPr>
              <a:t>gerentes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ingenieros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involucrados</a:t>
            </a:r>
            <a:r>
              <a:rPr lang="en-US" sz="2400" strike="noStrike" dirty="0">
                <a:solidFill>
                  <a:srgbClr val="000000"/>
                </a:solidFill>
                <a:latin typeface="Calibri"/>
                <a:ea typeface="ＭＳ Ｐゴシック"/>
              </a:rPr>
              <a:t> en el </a:t>
            </a:r>
            <a:r>
              <a:rPr lang="en-US" sz="2400" strike="noStrike" dirty="0" err="1">
                <a:solidFill>
                  <a:srgbClr val="000000"/>
                </a:solidFill>
                <a:latin typeface="Calibri"/>
                <a:ea typeface="ＭＳ Ｐゴシック"/>
              </a:rPr>
              <a:t>mantenimiento</a:t>
            </a:r>
            <a:r>
              <a:rPr lang="en-US" sz="2400" strike="noStrike" dirty="0">
                <a:solidFill>
                  <a:srgbClr val="000000"/>
                </a:solidFill>
                <a:latin typeface="Calibri"/>
                <a:ea typeface="ＭＳ Ｐゴシック"/>
              </a:rPr>
              <a:t>, los </a:t>
            </a:r>
            <a:r>
              <a:rPr lang="en-US" sz="2400" strike="noStrike" dirty="0" err="1">
                <a:solidFill>
                  <a:srgbClr val="000000"/>
                </a:solidFill>
                <a:latin typeface="Calibri"/>
                <a:ea typeface="ＭＳ Ｐゴシック"/>
              </a:rPr>
              <a:t>expertos</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dominio</a:t>
            </a:r>
            <a:r>
              <a:rPr lang="en-US" sz="2400" strike="noStrike" dirty="0">
                <a:solidFill>
                  <a:srgbClr val="000000"/>
                </a:solidFill>
                <a:latin typeface="Calibri"/>
                <a:ea typeface="ＭＳ Ｐゴシック"/>
              </a:rPr>
              <a:t>, los </a:t>
            </a:r>
            <a:r>
              <a:rPr lang="en-US" sz="2400" strike="noStrike" dirty="0" err="1">
                <a:solidFill>
                  <a:srgbClr val="000000"/>
                </a:solidFill>
                <a:latin typeface="Calibri"/>
                <a:ea typeface="ＭＳ Ｐゴシック"/>
              </a:rPr>
              <a:t>sindicatos</a:t>
            </a:r>
            <a:r>
              <a:rPr lang="en-US" sz="2400" strike="noStrike" dirty="0">
                <a:solidFill>
                  <a:srgbClr val="000000"/>
                </a:solidFill>
                <a:latin typeface="Calibri"/>
                <a:ea typeface="ＭＳ Ｐゴシック"/>
              </a:rPr>
              <a:t>, etc. </a:t>
            </a:r>
            <a:r>
              <a:rPr lang="en-US" sz="2400" strike="noStrike" dirty="0" err="1">
                <a:solidFill>
                  <a:srgbClr val="000000"/>
                </a:solidFill>
                <a:latin typeface="Calibri"/>
                <a:ea typeface="ＭＳ Ｐゴシック"/>
              </a:rPr>
              <a:t>Estos</a:t>
            </a:r>
            <a:r>
              <a:rPr lang="en-US" sz="2400" strike="noStrike" dirty="0">
                <a:solidFill>
                  <a:srgbClr val="000000"/>
                </a:solidFill>
                <a:latin typeface="Calibri"/>
                <a:ea typeface="ＭＳ Ｐゴシック"/>
              </a:rPr>
              <a:t> se </a:t>
            </a:r>
            <a:r>
              <a:rPr lang="en-US" sz="2400" strike="noStrike" dirty="0" err="1">
                <a:solidFill>
                  <a:srgbClr val="000000"/>
                </a:solidFill>
                <a:latin typeface="Calibri"/>
                <a:ea typeface="ＭＳ Ｐゴシック"/>
              </a:rPr>
              <a:t>llaman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las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partes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interesadas</a:t>
            </a:r>
            <a:r>
              <a:rPr lang="en-US" sz="2400" strike="noStrike" dirty="0">
                <a:solidFill>
                  <a:srgbClr val="000000"/>
                </a:solidFill>
                <a:latin typeface="Calibri"/>
                <a:ea typeface="ＭＳ Ｐゴシック"/>
              </a:rPr>
              <a:t>.</a:t>
            </a:r>
            <a:endParaRPr dirty="0"/>
          </a:p>
        </p:txBody>
      </p:sp>
      <p:sp>
        <p:nvSpPr>
          <p:cNvPr id="270" name="TextShape 3"/>
          <p:cNvSpPr txBox="1"/>
          <p:nvPr/>
        </p:nvSpPr>
        <p:spPr>
          <a:xfrm>
            <a:off x="6553080" y="6356520"/>
            <a:ext cx="2133360" cy="364680"/>
          </a:xfrm>
          <a:prstGeom prst="rect">
            <a:avLst/>
          </a:prstGeom>
          <a:noFill/>
          <a:ln>
            <a:noFill/>
          </a:ln>
        </p:spPr>
        <p:txBody>
          <a:bodyPr anchor="ctr"/>
          <a:lstStyle/>
          <a:p>
            <a:pPr algn="r">
              <a:lnSpc>
                <a:spcPct val="100000"/>
              </a:lnSpc>
            </a:pPr>
            <a:fld id="{E466FA33-D1B1-43CE-8DDC-905ACBCAC5C1}" type="slidenum">
              <a:rPr lang="es-BO" sz="1200" strike="noStrike">
                <a:solidFill>
                  <a:srgbClr val="8B8B8B"/>
                </a:solidFill>
                <a:latin typeface="Calibri"/>
              </a:rPr>
              <a:pPr algn="r">
                <a:lnSpc>
                  <a:spcPct val="100000"/>
                </a:lnSpc>
              </a:pPr>
              <a:t>43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TextShape 1"/>
          <p:cNvSpPr txBox="1"/>
          <p:nvPr/>
        </p:nvSpPr>
        <p:spPr>
          <a:xfrm>
            <a:off x="380880" y="266760"/>
            <a:ext cx="8457840" cy="1104480"/>
          </a:xfrm>
          <a:prstGeom prst="rect">
            <a:avLst/>
          </a:prstGeom>
          <a:noFill/>
          <a:ln>
            <a:noFill/>
          </a:ln>
        </p:spPr>
        <p:txBody>
          <a:bodyPr lIns="90360" tIns="44280" rIns="90360" bIns="44280" anchor="ctr"/>
          <a:lstStyle/>
          <a:p>
            <a:pPr>
              <a:lnSpc>
                <a:spcPct val="100000"/>
              </a:lnSpc>
            </a:pPr>
            <a:r>
              <a:rPr lang="en-US" sz="2400" b="1" strike="noStrike">
                <a:solidFill>
                  <a:srgbClr val="46424D"/>
                </a:solidFill>
                <a:latin typeface="Arial"/>
                <a:ea typeface="ＭＳ Ｐゴシック"/>
              </a:rPr>
              <a:t>Problemas con el análisis de requerimientos</a:t>
            </a:r>
            <a:endParaRPr/>
          </a:p>
        </p:txBody>
      </p:sp>
      <p:sp>
        <p:nvSpPr>
          <p:cNvPr id="273" name="TextShape 2"/>
          <p:cNvSpPr txBox="1"/>
          <p:nvPr/>
        </p:nvSpPr>
        <p:spPr>
          <a:xfrm>
            <a:off x="457200" y="1419120"/>
            <a:ext cx="7305480" cy="1080"/>
          </a:xfrm>
          <a:prstGeom prst="rect">
            <a:avLst/>
          </a:prstGeom>
          <a:noFill/>
          <a:ln w="25560">
            <a:solidFill>
              <a:srgbClr val="4F81BD"/>
            </a:solidFill>
            <a:round/>
          </a:ln>
        </p:spPr>
        <p:txBody>
          <a:bodyPr lIns="90360" tIns="44280" rIns="90360" bIns="44280"/>
          <a:lstStyle/>
          <a:p>
            <a:pPr>
              <a:lnSpc>
                <a:spcPct val="100000"/>
              </a:lnSpc>
              <a:buFont typeface="Wingdings" charset="2"/>
              <a:buChar char=""/>
            </a:pPr>
            <a:endParaRPr lang="en-US" sz="2400" strike="noStrike" dirty="0" smtClean="0">
              <a:solidFill>
                <a:srgbClr val="000000"/>
              </a:solidFill>
              <a:latin typeface="Calibri"/>
              <a:ea typeface="ＭＳ Ｐゴシック"/>
            </a:endParaRPr>
          </a:p>
          <a:p>
            <a:pPr>
              <a:lnSpc>
                <a:spcPct val="100000"/>
              </a:lnSpc>
              <a:buFont typeface="Wingdings" charset="2"/>
              <a:buChar char=""/>
            </a:pPr>
            <a:r>
              <a:rPr lang="en-US" sz="2400" strike="noStrike" dirty="0" smtClean="0">
                <a:solidFill>
                  <a:srgbClr val="000000"/>
                </a:solidFill>
                <a:latin typeface="Calibri"/>
                <a:ea typeface="ＭＳ Ｐゴシック"/>
              </a:rPr>
              <a:t>Los </a:t>
            </a:r>
            <a:r>
              <a:rPr lang="en-US" sz="2400" strike="noStrike" dirty="0" err="1">
                <a:solidFill>
                  <a:srgbClr val="000000"/>
                </a:solidFill>
                <a:latin typeface="Calibri"/>
                <a:ea typeface="ＭＳ Ｐゴシック"/>
              </a:rPr>
              <a:t>interesados</a:t>
            </a:r>
            <a:r>
              <a:rPr lang="en-US" sz="2400" strike="noStrike" dirty="0">
                <a:solidFill>
                  <a:srgbClr val="000000"/>
                </a:solidFill>
                <a:latin typeface="Calibri"/>
                <a:ea typeface="ＭＳ Ｐゴシック"/>
              </a:rPr>
              <a:t> ​​no </a:t>
            </a:r>
            <a:r>
              <a:rPr lang="en-US" sz="2400" strike="noStrike" dirty="0" err="1">
                <a:solidFill>
                  <a:srgbClr val="000000"/>
                </a:solidFill>
                <a:latin typeface="Calibri"/>
                <a:ea typeface="ＭＳ Ｐゴシック"/>
              </a:rPr>
              <a:t>saben</a:t>
            </a:r>
            <a:r>
              <a:rPr lang="en-US" sz="2400" strike="noStrike" dirty="0">
                <a:solidFill>
                  <a:srgbClr val="000000"/>
                </a:solidFill>
                <a:latin typeface="Calibri"/>
                <a:ea typeface="ＭＳ Ｐゴシック"/>
              </a:rPr>
              <a:t> lo </a:t>
            </a:r>
            <a:r>
              <a:rPr lang="en-US" sz="2400" strike="noStrike" dirty="0" err="1">
                <a:solidFill>
                  <a:srgbClr val="000000"/>
                </a:solidFill>
                <a:latin typeface="Calibri"/>
                <a:ea typeface="ＭＳ Ｐゴシック"/>
              </a:rPr>
              <a:t>que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realmente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quieren</a:t>
            </a:r>
            <a:r>
              <a:rPr lang="en-US" sz="2400" strike="noStrike" dirty="0">
                <a:solidFill>
                  <a:srgbClr val="000000"/>
                </a:solidFill>
                <a:latin typeface="Calibri"/>
                <a:ea typeface="ＭＳ Ｐゴシック"/>
              </a:rPr>
              <a:t>. </a:t>
            </a:r>
            <a:endParaRPr lang="en-US" sz="2400" strike="noStrike" dirty="0" smtClean="0">
              <a:solidFill>
                <a:srgbClr val="000000"/>
              </a:solidFill>
              <a:latin typeface="Calibri"/>
              <a:ea typeface="ＭＳ Ｐゴシック"/>
            </a:endParaRPr>
          </a:p>
          <a:p>
            <a:pPr>
              <a:lnSpc>
                <a:spcPct val="100000"/>
              </a:lnSpc>
            </a:pPr>
            <a:endParaRPr dirty="0"/>
          </a:p>
          <a:p>
            <a:pPr>
              <a:lnSpc>
                <a:spcPct val="100000"/>
              </a:lnSpc>
              <a:buFont typeface="Wingdings" charset="2"/>
              <a:buChar char=""/>
            </a:pPr>
            <a:r>
              <a:rPr lang="en-US" sz="2400" strike="noStrike" dirty="0">
                <a:solidFill>
                  <a:srgbClr val="000000"/>
                </a:solidFill>
                <a:latin typeface="Calibri"/>
                <a:ea typeface="ＭＳ Ｐゴシック"/>
              </a:rPr>
              <a:t>Las </a:t>
            </a:r>
            <a:r>
              <a:rPr lang="en-US" sz="2400" strike="noStrike" dirty="0" err="1">
                <a:solidFill>
                  <a:srgbClr val="000000"/>
                </a:solidFill>
                <a:latin typeface="Calibri"/>
                <a:ea typeface="ＭＳ Ｐゴシック"/>
              </a:rPr>
              <a:t>partes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interesadas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expresan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requisitos</a:t>
            </a:r>
            <a:r>
              <a:rPr lang="en-US" sz="2400" strike="noStrike" dirty="0">
                <a:solidFill>
                  <a:srgbClr val="000000"/>
                </a:solidFill>
                <a:latin typeface="Calibri"/>
                <a:ea typeface="ＭＳ Ｐゴシック"/>
              </a:rPr>
              <a:t> en </a:t>
            </a:r>
            <a:r>
              <a:rPr lang="en-US" sz="2400" strike="noStrike" dirty="0" err="1">
                <a:solidFill>
                  <a:srgbClr val="000000"/>
                </a:solidFill>
                <a:latin typeface="Calibri"/>
                <a:ea typeface="ＭＳ Ｐゴシック"/>
              </a:rPr>
              <a:t>sus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propios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términos</a:t>
            </a:r>
            <a:r>
              <a:rPr lang="en-US" sz="2400" strike="noStrike" dirty="0">
                <a:solidFill>
                  <a:srgbClr val="000000"/>
                </a:solidFill>
                <a:latin typeface="Calibri"/>
                <a:ea typeface="ＭＳ Ｐゴシック"/>
              </a:rPr>
              <a:t>. </a:t>
            </a:r>
            <a:endParaRPr lang="en-US" sz="2400" strike="noStrike" dirty="0" smtClean="0">
              <a:solidFill>
                <a:srgbClr val="000000"/>
              </a:solidFill>
              <a:latin typeface="Calibri"/>
              <a:ea typeface="ＭＳ Ｐゴシック"/>
            </a:endParaRPr>
          </a:p>
          <a:p>
            <a:pPr>
              <a:lnSpc>
                <a:spcPct val="100000"/>
              </a:lnSpc>
            </a:pPr>
            <a:endParaRPr dirty="0"/>
          </a:p>
          <a:p>
            <a:pPr>
              <a:lnSpc>
                <a:spcPct val="100000"/>
              </a:lnSpc>
              <a:buFont typeface="Wingdings" charset="2"/>
              <a:buChar char=""/>
            </a:pPr>
            <a:r>
              <a:rPr lang="en-US" sz="2400" strike="noStrike" dirty="0">
                <a:solidFill>
                  <a:srgbClr val="000000"/>
                </a:solidFill>
                <a:latin typeface="Calibri"/>
                <a:ea typeface="ＭＳ Ｐゴシック"/>
              </a:rPr>
              <a:t>Las </a:t>
            </a:r>
            <a:r>
              <a:rPr lang="en-US" sz="2400" strike="noStrike" dirty="0" err="1">
                <a:solidFill>
                  <a:srgbClr val="000000"/>
                </a:solidFill>
                <a:latin typeface="Calibri"/>
                <a:ea typeface="ＭＳ Ｐゴシック"/>
              </a:rPr>
              <a:t>diferentes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partes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interesadas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pueden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tener</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requisitos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contradictorios</a:t>
            </a:r>
            <a:r>
              <a:rPr lang="en-US" sz="2400" strike="noStrike" dirty="0">
                <a:solidFill>
                  <a:srgbClr val="000000"/>
                </a:solidFill>
                <a:latin typeface="Calibri"/>
                <a:ea typeface="ＭＳ Ｐゴシック"/>
              </a:rPr>
              <a:t>. </a:t>
            </a:r>
            <a:endParaRPr lang="en-US" sz="2400" strike="noStrike" dirty="0" smtClean="0">
              <a:solidFill>
                <a:srgbClr val="000000"/>
              </a:solidFill>
              <a:latin typeface="Calibri"/>
              <a:ea typeface="ＭＳ Ｐゴシック"/>
            </a:endParaRPr>
          </a:p>
          <a:p>
            <a:pPr>
              <a:lnSpc>
                <a:spcPct val="100000"/>
              </a:lnSpc>
            </a:pPr>
            <a:endParaRPr dirty="0"/>
          </a:p>
          <a:p>
            <a:pPr>
              <a:lnSpc>
                <a:spcPct val="100000"/>
              </a:lnSpc>
              <a:buFont typeface="Wingdings" charset="2"/>
              <a:buChar char=""/>
            </a:pPr>
            <a:r>
              <a:rPr lang="en-US" sz="2400" strike="noStrike" dirty="0" err="1">
                <a:solidFill>
                  <a:srgbClr val="000000"/>
                </a:solidFill>
                <a:latin typeface="Calibri"/>
                <a:ea typeface="ＭＳ Ｐゴシック"/>
              </a:rPr>
              <a:t>Factores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organizativos</a:t>
            </a:r>
            <a:r>
              <a:rPr lang="en-US" sz="2400" strike="noStrike" dirty="0">
                <a:solidFill>
                  <a:srgbClr val="000000"/>
                </a:solidFill>
                <a:latin typeface="Calibri"/>
                <a:ea typeface="ＭＳ Ｐゴシック"/>
              </a:rPr>
              <a:t> y </a:t>
            </a:r>
            <a:r>
              <a:rPr lang="en-US" sz="2400" strike="noStrike" dirty="0" err="1">
                <a:solidFill>
                  <a:srgbClr val="000000"/>
                </a:solidFill>
                <a:latin typeface="Calibri"/>
                <a:ea typeface="ＭＳ Ｐゴシック"/>
              </a:rPr>
              <a:t>políticos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pueden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influir</a:t>
            </a:r>
            <a:r>
              <a:rPr lang="en-US" sz="2400" strike="noStrike" dirty="0">
                <a:solidFill>
                  <a:srgbClr val="000000"/>
                </a:solidFill>
                <a:latin typeface="Calibri"/>
                <a:ea typeface="ＭＳ Ｐゴシック"/>
              </a:rPr>
              <a:t> en los </a:t>
            </a:r>
            <a:r>
              <a:rPr lang="en-US" sz="2400" strike="noStrike" dirty="0" err="1">
                <a:solidFill>
                  <a:srgbClr val="000000"/>
                </a:solidFill>
                <a:latin typeface="Calibri"/>
                <a:ea typeface="ＭＳ Ｐゴシック"/>
              </a:rPr>
              <a:t>requisitos</a:t>
            </a:r>
            <a:r>
              <a:rPr lang="en-US" sz="2400" strike="noStrike" dirty="0">
                <a:solidFill>
                  <a:srgbClr val="000000"/>
                </a:solidFill>
                <a:latin typeface="Calibri"/>
                <a:ea typeface="ＭＳ Ｐゴシック"/>
              </a:rPr>
              <a:t> del </a:t>
            </a:r>
            <a:r>
              <a:rPr lang="en-US" sz="2400" strike="noStrike" dirty="0" err="1">
                <a:solidFill>
                  <a:srgbClr val="000000"/>
                </a:solidFill>
                <a:latin typeface="Calibri"/>
                <a:ea typeface="ＭＳ Ｐゴシック"/>
              </a:rPr>
              <a:t>sistema</a:t>
            </a:r>
            <a:r>
              <a:rPr lang="en-US" sz="2400" strike="noStrike" dirty="0">
                <a:solidFill>
                  <a:srgbClr val="000000"/>
                </a:solidFill>
                <a:latin typeface="Calibri"/>
                <a:ea typeface="ＭＳ Ｐゴシック"/>
              </a:rPr>
              <a:t>. </a:t>
            </a:r>
            <a:endParaRPr lang="en-US" sz="2400" strike="noStrike" dirty="0" smtClean="0">
              <a:solidFill>
                <a:srgbClr val="000000"/>
              </a:solidFill>
              <a:latin typeface="Calibri"/>
              <a:ea typeface="ＭＳ Ｐゴシック"/>
            </a:endParaRPr>
          </a:p>
          <a:p>
            <a:pPr>
              <a:lnSpc>
                <a:spcPct val="100000"/>
              </a:lnSpc>
            </a:pPr>
            <a:endParaRPr dirty="0"/>
          </a:p>
          <a:p>
            <a:pPr>
              <a:lnSpc>
                <a:spcPct val="100000"/>
              </a:lnSpc>
              <a:buFont typeface="Wingdings" charset="2"/>
              <a:buChar char=""/>
            </a:pPr>
            <a:r>
              <a:rPr lang="en-US" sz="2400" strike="noStrike" dirty="0">
                <a:solidFill>
                  <a:srgbClr val="000000"/>
                </a:solidFill>
                <a:latin typeface="Calibri"/>
                <a:ea typeface="ＭＳ Ｐゴシック"/>
              </a:rPr>
              <a:t>Los </a:t>
            </a:r>
            <a:r>
              <a:rPr lang="en-US" sz="2400" strike="noStrike" dirty="0" err="1">
                <a:solidFill>
                  <a:srgbClr val="000000"/>
                </a:solidFill>
                <a:latin typeface="Calibri"/>
                <a:ea typeface="ＭＳ Ｐゴシック"/>
              </a:rPr>
              <a:t>requisitos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cambian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durante</a:t>
            </a:r>
            <a:r>
              <a:rPr lang="en-US" sz="2400" strike="noStrike" dirty="0">
                <a:solidFill>
                  <a:srgbClr val="000000"/>
                </a:solidFill>
                <a:latin typeface="Calibri"/>
                <a:ea typeface="ＭＳ Ｐゴシック"/>
              </a:rPr>
              <a:t> el </a:t>
            </a:r>
            <a:r>
              <a:rPr lang="en-US" sz="2400" strike="noStrike" dirty="0" err="1">
                <a:solidFill>
                  <a:srgbClr val="000000"/>
                </a:solidFill>
                <a:latin typeface="Calibri"/>
                <a:ea typeface="ＭＳ Ｐゴシック"/>
              </a:rPr>
              <a:t>proceso</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análisis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Nuevos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actores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pueden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surgir</a:t>
            </a:r>
            <a:r>
              <a:rPr lang="en-US" sz="2400" strike="noStrike" dirty="0">
                <a:solidFill>
                  <a:srgbClr val="000000"/>
                </a:solidFill>
                <a:latin typeface="Calibri"/>
                <a:ea typeface="ＭＳ Ｐゴシック"/>
              </a:rPr>
              <a:t> y el </a:t>
            </a:r>
            <a:r>
              <a:rPr lang="en-US" sz="2400" strike="noStrike" dirty="0" err="1">
                <a:solidFill>
                  <a:srgbClr val="000000"/>
                </a:solidFill>
                <a:latin typeface="Calibri"/>
                <a:ea typeface="ＭＳ Ｐゴシック"/>
              </a:rPr>
              <a:t>entorno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empresarial</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puede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cambiar</a:t>
            </a:r>
            <a:r>
              <a:rPr lang="en-US" sz="2400" strike="noStrike" dirty="0">
                <a:solidFill>
                  <a:srgbClr val="000000"/>
                </a:solidFill>
                <a:latin typeface="Calibri"/>
                <a:ea typeface="ＭＳ Ｐゴシック"/>
              </a:rPr>
              <a:t>.</a:t>
            </a:r>
            <a:endParaRPr dirty="0"/>
          </a:p>
        </p:txBody>
      </p:sp>
      <p:sp>
        <p:nvSpPr>
          <p:cNvPr id="274" name="TextShape 3"/>
          <p:cNvSpPr txBox="1"/>
          <p:nvPr/>
        </p:nvSpPr>
        <p:spPr>
          <a:xfrm>
            <a:off x="6553080" y="6356520"/>
            <a:ext cx="2133360" cy="364680"/>
          </a:xfrm>
          <a:prstGeom prst="rect">
            <a:avLst/>
          </a:prstGeom>
          <a:noFill/>
          <a:ln>
            <a:noFill/>
          </a:ln>
        </p:spPr>
        <p:txBody>
          <a:bodyPr anchor="ctr"/>
          <a:lstStyle/>
          <a:p>
            <a:pPr algn="r">
              <a:lnSpc>
                <a:spcPct val="100000"/>
              </a:lnSpc>
            </a:pPr>
            <a:fld id="{EFB8EAB4-E0A8-46DC-B4ED-BCD6B3741BBD}" type="slidenum">
              <a:rPr lang="es-BO" sz="1200" strike="noStrike">
                <a:solidFill>
                  <a:srgbClr val="8B8B8B"/>
                </a:solidFill>
                <a:latin typeface="Calibri"/>
              </a:rPr>
              <a:pPr algn="r">
                <a:lnSpc>
                  <a:spcPct val="100000"/>
                </a:lnSpc>
              </a:pPr>
              <a:t>44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Obtención y análisis de requerimientos</a:t>
            </a:r>
            <a:endParaRPr/>
          </a:p>
        </p:txBody>
      </p:sp>
      <p:sp>
        <p:nvSpPr>
          <p:cNvPr id="277" name="TextShape 2"/>
          <p:cNvSpPr txBox="1"/>
          <p:nvPr/>
        </p:nvSpPr>
        <p:spPr>
          <a:xfrm>
            <a:off x="457200" y="1600200"/>
            <a:ext cx="8229240" cy="4525560"/>
          </a:xfrm>
          <a:prstGeom prst="rect">
            <a:avLst/>
          </a:prstGeom>
          <a:noFill/>
          <a:ln>
            <a:noFill/>
          </a:ln>
        </p:spPr>
        <p:txBody>
          <a:bodyPr lIns="90000" tIns="45000" rIns="90000" bIns="45000"/>
          <a:lstStyle/>
          <a:p>
            <a:pPr>
              <a:lnSpc>
                <a:spcPct val="100000"/>
              </a:lnSpc>
              <a:buFont typeface="Wingdings" charset="2"/>
              <a:buChar char=""/>
            </a:pPr>
            <a:r>
              <a:rPr lang="en-US" sz="2400" strike="noStrike" dirty="0">
                <a:solidFill>
                  <a:srgbClr val="333333"/>
                </a:solidFill>
                <a:latin typeface="Arial"/>
                <a:ea typeface="ＭＳ Ｐゴシック"/>
              </a:rPr>
              <a:t>Los </a:t>
            </a:r>
            <a:r>
              <a:rPr lang="en-US" sz="2400" strike="noStrike" dirty="0" err="1">
                <a:solidFill>
                  <a:srgbClr val="333333"/>
                </a:solidFill>
                <a:latin typeface="Arial"/>
                <a:ea typeface="ＭＳ Ｐゴシック"/>
              </a:rPr>
              <a:t>ingenieros</a:t>
            </a:r>
            <a:r>
              <a:rPr lang="en-US" sz="2400" strike="noStrike" dirty="0">
                <a:solidFill>
                  <a:srgbClr val="333333"/>
                </a:solidFill>
                <a:latin typeface="Arial"/>
                <a:ea typeface="ＭＳ Ｐゴシック"/>
              </a:rPr>
              <a:t> de software </a:t>
            </a:r>
            <a:r>
              <a:rPr lang="en-US" sz="2400" strike="noStrike" dirty="0" err="1">
                <a:solidFill>
                  <a:srgbClr val="333333"/>
                </a:solidFill>
                <a:latin typeface="Arial"/>
                <a:ea typeface="ＭＳ Ｐゴシック"/>
              </a:rPr>
              <a:t>trabajan</a:t>
            </a:r>
            <a:r>
              <a:rPr lang="en-US" sz="2400" strike="noStrike" dirty="0">
                <a:solidFill>
                  <a:srgbClr val="333333"/>
                </a:solidFill>
                <a:latin typeface="Arial"/>
                <a:ea typeface="ＭＳ Ｐゴシック"/>
              </a:rPr>
              <a:t> con </a:t>
            </a:r>
            <a:r>
              <a:rPr lang="en-US" sz="2400" strike="noStrike" dirty="0" err="1">
                <a:solidFill>
                  <a:srgbClr val="333333"/>
                </a:solidFill>
                <a:latin typeface="Arial"/>
                <a:ea typeface="ＭＳ Ｐゴシック"/>
              </a:rPr>
              <a:t>una</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variedad</a:t>
            </a:r>
            <a:r>
              <a:rPr lang="en-US" sz="2400" strike="noStrike" dirty="0">
                <a:solidFill>
                  <a:srgbClr val="333333"/>
                </a:solidFill>
                <a:latin typeface="Arial"/>
                <a:ea typeface="ＭＳ Ｐゴシック"/>
              </a:rPr>
              <a:t> de </a:t>
            </a:r>
            <a:r>
              <a:rPr lang="en-US" sz="2400" strike="noStrike" dirty="0" err="1">
                <a:solidFill>
                  <a:srgbClr val="333333"/>
                </a:solidFill>
                <a:latin typeface="Arial"/>
                <a:ea typeface="ＭＳ Ｐゴシック"/>
              </a:rPr>
              <a:t>actores</a:t>
            </a:r>
            <a:r>
              <a:rPr lang="en-US" sz="2400" strike="noStrike" dirty="0">
                <a:solidFill>
                  <a:srgbClr val="333333"/>
                </a:solidFill>
                <a:latin typeface="Arial"/>
                <a:ea typeface="ＭＳ Ｐゴシック"/>
              </a:rPr>
              <a:t> del </a:t>
            </a:r>
            <a:r>
              <a:rPr lang="en-US" sz="2400" strike="noStrike" dirty="0" err="1">
                <a:solidFill>
                  <a:srgbClr val="333333"/>
                </a:solidFill>
                <a:latin typeface="Arial"/>
                <a:ea typeface="ＭＳ Ｐゴシック"/>
              </a:rPr>
              <a:t>sistema</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para</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obtener</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información</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sobre</a:t>
            </a:r>
            <a:r>
              <a:rPr lang="en-US" sz="2400" strike="noStrike" dirty="0">
                <a:solidFill>
                  <a:srgbClr val="333333"/>
                </a:solidFill>
                <a:latin typeface="Arial"/>
                <a:ea typeface="ＭＳ Ｐゴシック"/>
              </a:rPr>
              <a:t> el </a:t>
            </a:r>
            <a:r>
              <a:rPr lang="en-US" sz="2400" strike="noStrike" dirty="0" err="1">
                <a:solidFill>
                  <a:srgbClr val="333333"/>
                </a:solidFill>
                <a:latin typeface="Arial"/>
                <a:ea typeface="ＭＳ Ｐゴシック"/>
              </a:rPr>
              <a:t>dominio</a:t>
            </a:r>
            <a:r>
              <a:rPr lang="en-US" sz="2400" strike="noStrike" dirty="0">
                <a:solidFill>
                  <a:srgbClr val="333333"/>
                </a:solidFill>
                <a:latin typeface="Arial"/>
                <a:ea typeface="ＭＳ Ｐゴシック"/>
              </a:rPr>
              <a:t> de </a:t>
            </a:r>
            <a:r>
              <a:rPr lang="en-US" sz="2400" strike="noStrike" dirty="0" err="1">
                <a:solidFill>
                  <a:srgbClr val="333333"/>
                </a:solidFill>
                <a:latin typeface="Arial"/>
                <a:ea typeface="ＭＳ Ｐゴシック"/>
              </a:rPr>
              <a:t>aplicación</a:t>
            </a:r>
            <a:r>
              <a:rPr lang="en-US" sz="2400" strike="noStrike" dirty="0">
                <a:solidFill>
                  <a:srgbClr val="333333"/>
                </a:solidFill>
                <a:latin typeface="Arial"/>
                <a:ea typeface="ＭＳ Ｐゴシック"/>
              </a:rPr>
              <a:t>, los </a:t>
            </a:r>
            <a:r>
              <a:rPr lang="en-US" sz="2400" strike="noStrike" dirty="0" err="1">
                <a:solidFill>
                  <a:srgbClr val="333333"/>
                </a:solidFill>
                <a:latin typeface="Arial"/>
                <a:ea typeface="ＭＳ Ｐゴシック"/>
              </a:rPr>
              <a:t>servicios</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que</a:t>
            </a:r>
            <a:r>
              <a:rPr lang="en-US" sz="2400" strike="noStrike" dirty="0">
                <a:solidFill>
                  <a:srgbClr val="333333"/>
                </a:solidFill>
                <a:latin typeface="Arial"/>
                <a:ea typeface="ＭＳ Ｐゴシック"/>
              </a:rPr>
              <a:t> el </a:t>
            </a:r>
            <a:r>
              <a:rPr lang="en-US" sz="2400" strike="noStrike" dirty="0" err="1">
                <a:solidFill>
                  <a:srgbClr val="333333"/>
                </a:solidFill>
                <a:latin typeface="Arial"/>
                <a:ea typeface="ＭＳ Ｐゴシック"/>
              </a:rPr>
              <a:t>sistema</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debe</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proporcionar</a:t>
            </a:r>
            <a:r>
              <a:rPr lang="en-US" sz="2400" strike="noStrike" dirty="0">
                <a:solidFill>
                  <a:srgbClr val="333333"/>
                </a:solidFill>
                <a:latin typeface="Arial"/>
                <a:ea typeface="ＭＳ Ｐゴシック"/>
              </a:rPr>
              <a:t>, el </a:t>
            </a:r>
            <a:r>
              <a:rPr lang="en-US" sz="2400" strike="noStrike" dirty="0" err="1">
                <a:solidFill>
                  <a:srgbClr val="333333"/>
                </a:solidFill>
                <a:latin typeface="Arial"/>
                <a:ea typeface="ＭＳ Ｐゴシック"/>
              </a:rPr>
              <a:t>rendimiento</a:t>
            </a:r>
            <a:r>
              <a:rPr lang="en-US" sz="2400" strike="noStrike" dirty="0">
                <a:solidFill>
                  <a:srgbClr val="333333"/>
                </a:solidFill>
                <a:latin typeface="Arial"/>
                <a:ea typeface="ＭＳ Ｐゴシック"/>
              </a:rPr>
              <a:t> del </a:t>
            </a:r>
            <a:r>
              <a:rPr lang="en-US" sz="2400" strike="noStrike" dirty="0" err="1">
                <a:solidFill>
                  <a:srgbClr val="333333"/>
                </a:solidFill>
                <a:latin typeface="Arial"/>
                <a:ea typeface="ＭＳ Ｐゴシック"/>
              </a:rPr>
              <a:t>sistema</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requerido</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las</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limitaciones</a:t>
            </a:r>
            <a:r>
              <a:rPr lang="en-US" sz="2400" strike="noStrike" dirty="0">
                <a:solidFill>
                  <a:srgbClr val="333333"/>
                </a:solidFill>
                <a:latin typeface="Arial"/>
                <a:ea typeface="ＭＳ Ｐゴシック"/>
              </a:rPr>
              <a:t> de hardware, </a:t>
            </a:r>
            <a:r>
              <a:rPr lang="en-US" sz="2400" strike="noStrike" dirty="0" err="1">
                <a:solidFill>
                  <a:srgbClr val="333333"/>
                </a:solidFill>
                <a:latin typeface="Arial"/>
                <a:ea typeface="ＭＳ Ｐゴシック"/>
              </a:rPr>
              <a:t>otros</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sistemas</a:t>
            </a:r>
            <a:r>
              <a:rPr lang="en-US" sz="2400" strike="noStrike" dirty="0">
                <a:solidFill>
                  <a:srgbClr val="333333"/>
                </a:solidFill>
                <a:latin typeface="Arial"/>
                <a:ea typeface="ＭＳ Ｐゴシック"/>
              </a:rPr>
              <a:t>, etc</a:t>
            </a:r>
            <a:r>
              <a:rPr lang="en-US" sz="2400" strike="noStrike" dirty="0" smtClean="0">
                <a:solidFill>
                  <a:srgbClr val="333333"/>
                </a:solidFill>
                <a:latin typeface="Arial"/>
                <a:ea typeface="ＭＳ Ｐゴシック"/>
              </a:rPr>
              <a:t>.</a:t>
            </a:r>
          </a:p>
          <a:p>
            <a:pPr>
              <a:lnSpc>
                <a:spcPct val="100000"/>
              </a:lnSpc>
            </a:pPr>
            <a:endParaRPr dirty="0"/>
          </a:p>
          <a:p>
            <a:pPr>
              <a:lnSpc>
                <a:spcPct val="100000"/>
              </a:lnSpc>
              <a:buFont typeface="Wingdings" charset="2"/>
              <a:buChar char=""/>
            </a:pPr>
            <a:r>
              <a:rPr lang="en-US" sz="2400" strike="noStrike" dirty="0">
                <a:solidFill>
                  <a:srgbClr val="333333"/>
                </a:solidFill>
                <a:latin typeface="Arial"/>
                <a:ea typeface="ＭＳ Ｐゴシック"/>
              </a:rPr>
              <a:t>Las </a:t>
            </a:r>
            <a:r>
              <a:rPr lang="en-US" sz="2400" strike="noStrike" dirty="0" err="1">
                <a:solidFill>
                  <a:srgbClr val="333333"/>
                </a:solidFill>
                <a:latin typeface="Arial"/>
                <a:ea typeface="ＭＳ Ｐゴシック"/>
              </a:rPr>
              <a:t>etapas</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incluyen</a:t>
            </a:r>
            <a:r>
              <a:rPr lang="en-US" sz="2400" strike="noStrike" dirty="0">
                <a:solidFill>
                  <a:srgbClr val="333333"/>
                </a:solidFill>
                <a:latin typeface="Arial"/>
                <a:ea typeface="ＭＳ Ｐゴシック"/>
              </a:rPr>
              <a:t>:</a:t>
            </a:r>
            <a:endParaRPr dirty="0"/>
          </a:p>
          <a:p>
            <a:pPr lvl="1">
              <a:lnSpc>
                <a:spcPct val="100000"/>
              </a:lnSpc>
              <a:buFont typeface="Wingdings" charset="2"/>
              <a:buChar char=""/>
            </a:pPr>
            <a:r>
              <a:rPr lang="en-US" sz="2000" strike="noStrike" dirty="0" err="1">
                <a:solidFill>
                  <a:srgbClr val="333333"/>
                </a:solidFill>
                <a:latin typeface="Arial"/>
                <a:ea typeface="ＭＳ Ｐゴシック"/>
              </a:rPr>
              <a:t>Descubrimiento</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requerimientos</a:t>
            </a:r>
            <a:r>
              <a:rPr lang="en-US" sz="2000" strike="noStrike" dirty="0">
                <a:solidFill>
                  <a:srgbClr val="333333"/>
                </a:solidFill>
                <a:latin typeface="Arial"/>
                <a:ea typeface="ＭＳ Ｐゴシック"/>
              </a:rPr>
              <a:t> </a:t>
            </a:r>
            <a:endParaRPr dirty="0"/>
          </a:p>
          <a:p>
            <a:pPr lvl="1">
              <a:lnSpc>
                <a:spcPct val="100000"/>
              </a:lnSpc>
              <a:buFont typeface="Wingdings" charset="2"/>
              <a:buChar char=""/>
            </a:pPr>
            <a:r>
              <a:rPr lang="en-US" sz="2000" strike="noStrike" dirty="0" err="1">
                <a:solidFill>
                  <a:srgbClr val="333333"/>
                </a:solidFill>
                <a:latin typeface="Arial"/>
                <a:ea typeface="ＭＳ Ｐゴシック"/>
              </a:rPr>
              <a:t>Clasificación</a:t>
            </a:r>
            <a:r>
              <a:rPr lang="en-US" sz="2000" strike="noStrike" dirty="0">
                <a:solidFill>
                  <a:srgbClr val="333333"/>
                </a:solidFill>
                <a:latin typeface="Arial"/>
                <a:ea typeface="ＭＳ Ｐゴシック"/>
              </a:rPr>
              <a:t> y </a:t>
            </a:r>
            <a:r>
              <a:rPr lang="en-US" sz="2000" strike="noStrike" dirty="0" err="1">
                <a:solidFill>
                  <a:srgbClr val="333333"/>
                </a:solidFill>
                <a:latin typeface="Arial"/>
                <a:ea typeface="ＭＳ Ｐゴシック"/>
              </a:rPr>
              <a:t>organización</a:t>
            </a:r>
            <a:r>
              <a:rPr lang="en-US" sz="2000" strike="noStrike" dirty="0">
                <a:solidFill>
                  <a:srgbClr val="333333"/>
                </a:solidFill>
                <a:latin typeface="Arial"/>
                <a:ea typeface="ＭＳ Ｐゴシック"/>
              </a:rPr>
              <a:t> de </a:t>
            </a:r>
            <a:r>
              <a:rPr lang="en-US" sz="2000" strike="noStrike" dirty="0" err="1">
                <a:solidFill>
                  <a:srgbClr val="333333"/>
                </a:solidFill>
                <a:latin typeface="Arial"/>
                <a:ea typeface="ＭＳ Ｐゴシック"/>
              </a:rPr>
              <a:t>requerimientos</a:t>
            </a:r>
            <a:r>
              <a:rPr lang="en-US" sz="2000" strike="noStrike" dirty="0">
                <a:solidFill>
                  <a:srgbClr val="333333"/>
                </a:solidFill>
                <a:latin typeface="Arial"/>
                <a:ea typeface="ＭＳ Ｐゴシック"/>
              </a:rPr>
              <a:t> </a:t>
            </a:r>
            <a:endParaRPr dirty="0"/>
          </a:p>
          <a:p>
            <a:pPr lvl="1">
              <a:lnSpc>
                <a:spcPct val="100000"/>
              </a:lnSpc>
              <a:buFont typeface="Wingdings" charset="2"/>
              <a:buChar char=""/>
            </a:pPr>
            <a:r>
              <a:rPr lang="en-US" sz="2000" strike="noStrike" dirty="0" err="1">
                <a:solidFill>
                  <a:srgbClr val="333333"/>
                </a:solidFill>
                <a:latin typeface="Arial"/>
                <a:ea typeface="ＭＳ Ｐゴシック"/>
              </a:rPr>
              <a:t>Priorizar</a:t>
            </a:r>
            <a:r>
              <a:rPr lang="en-US" sz="2000" strike="noStrike" dirty="0">
                <a:solidFill>
                  <a:srgbClr val="333333"/>
                </a:solidFill>
                <a:latin typeface="Arial"/>
                <a:ea typeface="ＭＳ Ｐゴシック"/>
              </a:rPr>
              <a:t> y </a:t>
            </a:r>
            <a:r>
              <a:rPr lang="en-US" sz="2000" strike="noStrike" dirty="0" err="1">
                <a:solidFill>
                  <a:srgbClr val="333333"/>
                </a:solidFill>
                <a:latin typeface="Arial"/>
                <a:ea typeface="ＭＳ Ｐゴシック"/>
              </a:rPr>
              <a:t>negociar</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requerimientos</a:t>
            </a:r>
            <a:r>
              <a:rPr lang="en-US" sz="2000" strike="noStrike" dirty="0">
                <a:solidFill>
                  <a:srgbClr val="333333"/>
                </a:solidFill>
                <a:latin typeface="Arial"/>
                <a:ea typeface="ＭＳ Ｐゴシック"/>
              </a:rPr>
              <a:t> </a:t>
            </a:r>
            <a:endParaRPr dirty="0"/>
          </a:p>
          <a:p>
            <a:pPr lvl="1">
              <a:lnSpc>
                <a:spcPct val="100000"/>
              </a:lnSpc>
              <a:buFont typeface="Wingdings" charset="2"/>
              <a:buChar char=""/>
            </a:pPr>
            <a:r>
              <a:rPr lang="en-US" sz="2000" strike="noStrike" dirty="0" err="1">
                <a:solidFill>
                  <a:srgbClr val="333333"/>
                </a:solidFill>
                <a:latin typeface="Arial"/>
                <a:ea typeface="ＭＳ Ｐゴシック"/>
              </a:rPr>
              <a:t>Especificación</a:t>
            </a:r>
            <a:r>
              <a:rPr lang="en-US" sz="2000" strike="noStrike" dirty="0">
                <a:solidFill>
                  <a:srgbClr val="333333"/>
                </a:solidFill>
                <a:latin typeface="Arial"/>
                <a:ea typeface="ＭＳ Ｐゴシック"/>
              </a:rPr>
              <a:t> de </a:t>
            </a:r>
            <a:r>
              <a:rPr lang="en-US" sz="2000" strike="noStrike" dirty="0" err="1">
                <a:solidFill>
                  <a:srgbClr val="333333"/>
                </a:solidFill>
                <a:latin typeface="Arial"/>
                <a:ea typeface="ＭＳ Ｐゴシック"/>
              </a:rPr>
              <a:t>requerimientos</a:t>
            </a:r>
            <a:r>
              <a:rPr lang="en-US" sz="2000" strike="noStrike" dirty="0">
                <a:solidFill>
                  <a:srgbClr val="333333"/>
                </a:solidFill>
                <a:latin typeface="Arial"/>
                <a:ea typeface="ＭＳ Ｐゴシック"/>
              </a:rPr>
              <a:t>.</a:t>
            </a:r>
            <a:endParaRPr dirty="0"/>
          </a:p>
          <a:p>
            <a:pPr>
              <a:lnSpc>
                <a:spcPct val="100000"/>
              </a:lnSpc>
            </a:pPr>
            <a:endParaRPr dirty="0"/>
          </a:p>
        </p:txBody>
      </p:sp>
      <p:sp>
        <p:nvSpPr>
          <p:cNvPr id="278" name="TextShape 3"/>
          <p:cNvSpPr txBox="1"/>
          <p:nvPr/>
        </p:nvSpPr>
        <p:spPr>
          <a:xfrm>
            <a:off x="6553080" y="6356520"/>
            <a:ext cx="2133360" cy="364680"/>
          </a:xfrm>
          <a:prstGeom prst="rect">
            <a:avLst/>
          </a:prstGeom>
          <a:noFill/>
          <a:ln>
            <a:noFill/>
          </a:ln>
        </p:spPr>
        <p:txBody>
          <a:bodyPr anchor="ctr"/>
          <a:lstStyle/>
          <a:p>
            <a:pPr algn="r">
              <a:lnSpc>
                <a:spcPct val="100000"/>
              </a:lnSpc>
            </a:pPr>
            <a:fld id="{B7D45490-A4C5-4398-B173-055A5B9ED183}" type="slidenum">
              <a:rPr lang="es-BO" sz="1200" strike="noStrike">
                <a:solidFill>
                  <a:srgbClr val="8B8B8B"/>
                </a:solidFill>
                <a:latin typeface="Calibri"/>
              </a:rPr>
              <a:pPr algn="r">
                <a:lnSpc>
                  <a:spcPct val="100000"/>
                </a:lnSpc>
              </a:pPr>
              <a:t>45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Proceso de obtención y análisis de requerimientos</a:t>
            </a:r>
            <a:endParaRPr/>
          </a:p>
        </p:txBody>
      </p:sp>
      <p:sp>
        <p:nvSpPr>
          <p:cNvPr id="281" name="TextShape 2"/>
          <p:cNvSpPr txBox="1"/>
          <p:nvPr/>
        </p:nvSpPr>
        <p:spPr>
          <a:xfrm>
            <a:off x="6553080" y="6356520"/>
            <a:ext cx="2133360" cy="364680"/>
          </a:xfrm>
          <a:prstGeom prst="rect">
            <a:avLst/>
          </a:prstGeom>
          <a:noFill/>
          <a:ln>
            <a:noFill/>
          </a:ln>
        </p:spPr>
        <p:txBody>
          <a:bodyPr anchor="ctr"/>
          <a:lstStyle/>
          <a:p>
            <a:pPr algn="r">
              <a:lnSpc>
                <a:spcPct val="100000"/>
              </a:lnSpc>
            </a:pPr>
            <a:fld id="{0313853A-BCF3-4D8F-840E-BE8193B0C235}" type="slidenum">
              <a:rPr lang="es-BO" sz="1200" strike="noStrike">
                <a:solidFill>
                  <a:srgbClr val="8B8B8B"/>
                </a:solidFill>
                <a:latin typeface="Calibri"/>
              </a:rPr>
              <a:pPr algn="r">
                <a:lnSpc>
                  <a:spcPct val="100000"/>
                </a:lnSpc>
              </a:pPr>
              <a:t>46</a:t>
            </a:fld>
            <a:endParaRPr/>
          </a:p>
        </p:txBody>
      </p:sp>
      <p:pic>
        <p:nvPicPr>
          <p:cNvPr id="282" name="Picture 2"/>
          <p:cNvPicPr/>
          <p:nvPr/>
        </p:nvPicPr>
        <p:blipFill>
          <a:blip r:embed="rId2" cstate="print"/>
          <a:stretch/>
        </p:blipFill>
        <p:spPr>
          <a:xfrm>
            <a:off x="971640" y="1628640"/>
            <a:ext cx="7560360" cy="4727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TextShape 1"/>
          <p:cNvSpPr txBox="1"/>
          <p:nvPr/>
        </p:nvSpPr>
        <p:spPr>
          <a:xfrm>
            <a:off x="179512" y="0"/>
            <a:ext cx="7292880" cy="1142640"/>
          </a:xfrm>
          <a:prstGeom prst="rect">
            <a:avLst/>
          </a:prstGeom>
          <a:noFill/>
          <a:ln>
            <a:noFill/>
          </a:ln>
        </p:spPr>
        <p:txBody>
          <a:bodyPr lIns="90360" tIns="44280" rIns="90360" bIns="44280" anchor="ctr"/>
          <a:lstStyle/>
          <a:p>
            <a:pPr>
              <a:lnSpc>
                <a:spcPct val="100000"/>
              </a:lnSpc>
            </a:pPr>
            <a:r>
              <a:rPr lang="en-US" sz="2400" b="1" strike="noStrike" dirty="0" err="1">
                <a:solidFill>
                  <a:srgbClr val="46424D"/>
                </a:solidFill>
                <a:latin typeface="Arial"/>
                <a:ea typeface="ＭＳ Ｐゴシック"/>
              </a:rPr>
              <a:t>Actividades</a:t>
            </a:r>
            <a:r>
              <a:rPr lang="en-US" sz="2400" b="1" strike="noStrike" dirty="0">
                <a:solidFill>
                  <a:srgbClr val="46424D"/>
                </a:solidFill>
                <a:latin typeface="Arial"/>
                <a:ea typeface="ＭＳ Ｐゴシック"/>
              </a:rPr>
              <a:t> del </a:t>
            </a:r>
            <a:r>
              <a:rPr lang="en-US" sz="2400" b="1" strike="noStrike" dirty="0" err="1">
                <a:solidFill>
                  <a:srgbClr val="46424D"/>
                </a:solidFill>
                <a:latin typeface="Arial"/>
                <a:ea typeface="ＭＳ Ｐゴシック"/>
              </a:rPr>
              <a:t>proceso</a:t>
            </a:r>
            <a:endParaRPr dirty="0"/>
          </a:p>
        </p:txBody>
      </p:sp>
      <p:sp>
        <p:nvSpPr>
          <p:cNvPr id="285" name="TextShape 2"/>
          <p:cNvSpPr txBox="1"/>
          <p:nvPr/>
        </p:nvSpPr>
        <p:spPr>
          <a:xfrm>
            <a:off x="225949" y="991638"/>
            <a:ext cx="8612004" cy="5472608"/>
          </a:xfrm>
          <a:prstGeom prst="rect">
            <a:avLst/>
          </a:prstGeom>
          <a:noFill/>
          <a:ln w="25560">
            <a:solidFill>
              <a:srgbClr val="4F81BD"/>
            </a:solidFill>
            <a:round/>
          </a:ln>
        </p:spPr>
        <p:txBody>
          <a:bodyPr lIns="90360" tIns="44280" rIns="90360" bIns="44280"/>
          <a:lstStyle/>
          <a:p>
            <a:pPr>
              <a:lnSpc>
                <a:spcPct val="90000"/>
              </a:lnSpc>
              <a:buFont typeface="Wingdings" charset="2"/>
              <a:buChar char=""/>
            </a:pPr>
            <a:r>
              <a:rPr lang="en-US" sz="2800" b="1" strike="noStrike" dirty="0" err="1">
                <a:solidFill>
                  <a:srgbClr val="000000"/>
                </a:solidFill>
                <a:latin typeface="Calibri"/>
                <a:ea typeface="ＭＳ Ｐゴシック"/>
              </a:rPr>
              <a:t>Descubrimiento</a:t>
            </a:r>
            <a:r>
              <a:rPr lang="en-US" sz="2800" b="1" strike="noStrike" dirty="0">
                <a:solidFill>
                  <a:srgbClr val="000000"/>
                </a:solidFill>
                <a:latin typeface="Calibri"/>
                <a:ea typeface="ＭＳ Ｐゴシック"/>
              </a:rPr>
              <a:t> de </a:t>
            </a:r>
            <a:r>
              <a:rPr lang="en-US" sz="2800" b="1" strike="noStrike" dirty="0" err="1">
                <a:solidFill>
                  <a:srgbClr val="000000"/>
                </a:solidFill>
                <a:latin typeface="Calibri"/>
                <a:ea typeface="ＭＳ Ｐゴシック"/>
              </a:rPr>
              <a:t>requerimientos</a:t>
            </a:r>
            <a:endParaRPr sz="2800" b="1" dirty="0"/>
          </a:p>
          <a:p>
            <a:pPr lvl="1">
              <a:lnSpc>
                <a:spcPct val="90000"/>
              </a:lnSpc>
              <a:buFont typeface="Wingdings" charset="2"/>
              <a:buChar char=""/>
            </a:pPr>
            <a:r>
              <a:rPr lang="en-US" sz="2800" strike="noStrike" dirty="0">
                <a:solidFill>
                  <a:srgbClr val="000000"/>
                </a:solidFill>
                <a:latin typeface="Calibri"/>
                <a:ea typeface="ＭＳ Ｐゴシック"/>
              </a:rPr>
              <a:t>La </a:t>
            </a:r>
            <a:r>
              <a:rPr lang="en-US" sz="2800" strike="noStrike" dirty="0" err="1">
                <a:solidFill>
                  <a:srgbClr val="000000"/>
                </a:solidFill>
                <a:latin typeface="Calibri"/>
                <a:ea typeface="ＭＳ Ｐゴシック"/>
              </a:rPr>
              <a:t>interacción</a:t>
            </a:r>
            <a:r>
              <a:rPr lang="en-US" sz="2800" strike="noStrike" dirty="0">
                <a:solidFill>
                  <a:srgbClr val="000000"/>
                </a:solidFill>
                <a:latin typeface="Calibri"/>
                <a:ea typeface="ＭＳ Ｐゴシック"/>
              </a:rPr>
              <a:t> con las </a:t>
            </a:r>
            <a:r>
              <a:rPr lang="en-US" sz="2800" strike="noStrike" dirty="0" err="1">
                <a:solidFill>
                  <a:srgbClr val="000000"/>
                </a:solidFill>
                <a:latin typeface="Calibri"/>
                <a:ea typeface="ＭＳ Ｐゴシック"/>
              </a:rPr>
              <a:t>partes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interesadas</a:t>
            </a:r>
            <a:r>
              <a:rPr lang="en-US" sz="2800" strike="noStrike" dirty="0">
                <a:solidFill>
                  <a:srgbClr val="000000"/>
                </a:solidFill>
                <a:latin typeface="Calibri"/>
                <a:ea typeface="ＭＳ Ｐゴシック"/>
              </a:rPr>
              <a:t> para </a:t>
            </a:r>
            <a:r>
              <a:rPr lang="en-US" sz="2800" strike="noStrike" dirty="0" err="1">
                <a:solidFill>
                  <a:srgbClr val="000000"/>
                </a:solidFill>
                <a:latin typeface="Calibri"/>
                <a:ea typeface="ＭＳ Ｐゴシック"/>
              </a:rPr>
              <a:t>descubrir</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sus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necesidades</a:t>
            </a:r>
            <a:r>
              <a:rPr lang="en-US" sz="2800" strike="noStrike" dirty="0">
                <a:solidFill>
                  <a:srgbClr val="000000"/>
                </a:solidFill>
                <a:latin typeface="Calibri"/>
                <a:ea typeface="ＭＳ Ｐゴシック"/>
              </a:rPr>
              <a:t>. </a:t>
            </a:r>
            <a:endParaRPr lang="en-US" sz="2800" strike="noStrike" dirty="0" smtClean="0">
              <a:solidFill>
                <a:srgbClr val="000000"/>
              </a:solidFill>
              <a:latin typeface="Calibri"/>
              <a:ea typeface="ＭＳ Ｐゴシック"/>
            </a:endParaRPr>
          </a:p>
          <a:p>
            <a:pPr lvl="1">
              <a:lnSpc>
                <a:spcPct val="90000"/>
              </a:lnSpc>
              <a:buFont typeface="Wingdings" charset="2"/>
              <a:buChar char=""/>
            </a:pPr>
            <a:r>
              <a:rPr lang="en-US" sz="2800" strike="noStrike" dirty="0" smtClean="0">
                <a:solidFill>
                  <a:srgbClr val="000000"/>
                </a:solidFill>
                <a:latin typeface="Calibri"/>
                <a:ea typeface="ＭＳ Ｐゴシック"/>
              </a:rPr>
              <a:t>Los </a:t>
            </a:r>
            <a:r>
              <a:rPr lang="en-US" sz="2800" strike="noStrike" dirty="0" err="1">
                <a:solidFill>
                  <a:srgbClr val="000000"/>
                </a:solidFill>
                <a:latin typeface="Calibri"/>
                <a:ea typeface="ＭＳ Ｐゴシック"/>
              </a:rPr>
              <a:t>requerimientos</a:t>
            </a:r>
            <a:r>
              <a:rPr lang="en-US" sz="2800" strike="noStrike" dirty="0">
                <a:solidFill>
                  <a:srgbClr val="000000"/>
                </a:solidFill>
                <a:latin typeface="Calibri"/>
                <a:ea typeface="ＭＳ Ｐゴシック"/>
              </a:rPr>
              <a:t> de </a:t>
            </a:r>
            <a:r>
              <a:rPr lang="en-US" sz="2800" strike="noStrike" dirty="0" err="1">
                <a:solidFill>
                  <a:srgbClr val="000000"/>
                </a:solidFill>
                <a:latin typeface="Calibri"/>
                <a:ea typeface="ＭＳ Ｐゴシック"/>
              </a:rPr>
              <a:t>dominio</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también</a:t>
            </a:r>
            <a:r>
              <a:rPr lang="en-US" sz="2800" strike="noStrike" dirty="0">
                <a:solidFill>
                  <a:srgbClr val="000000"/>
                </a:solidFill>
                <a:latin typeface="Calibri"/>
                <a:ea typeface="ＭＳ Ｐゴシック"/>
              </a:rPr>
              <a:t> se </a:t>
            </a:r>
            <a:r>
              <a:rPr lang="en-US" sz="2800" strike="noStrike" dirty="0" err="1">
                <a:solidFill>
                  <a:srgbClr val="000000"/>
                </a:solidFill>
                <a:latin typeface="Calibri"/>
                <a:ea typeface="ＭＳ Ｐゴシック"/>
              </a:rPr>
              <a:t>descubren</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en</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esta</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etapa</a:t>
            </a:r>
            <a:r>
              <a:rPr lang="en-US" sz="2800" strike="noStrike" dirty="0">
                <a:solidFill>
                  <a:srgbClr val="000000"/>
                </a:solidFill>
                <a:latin typeface="Calibri"/>
                <a:ea typeface="ＭＳ Ｐゴシック"/>
              </a:rPr>
              <a:t>.</a:t>
            </a:r>
            <a:endParaRPr sz="2800" dirty="0"/>
          </a:p>
          <a:p>
            <a:pPr>
              <a:lnSpc>
                <a:spcPct val="90000"/>
              </a:lnSpc>
              <a:buFont typeface="Wingdings" charset="2"/>
              <a:buChar char=""/>
            </a:pPr>
            <a:r>
              <a:rPr lang="en-US" sz="2800" b="1" strike="noStrike" dirty="0" err="1">
                <a:solidFill>
                  <a:srgbClr val="000000"/>
                </a:solidFill>
                <a:latin typeface="Calibri"/>
                <a:ea typeface="ＭＳ Ｐゴシック"/>
              </a:rPr>
              <a:t>Clasificación</a:t>
            </a:r>
            <a:r>
              <a:rPr lang="en-US" sz="2800" b="1" strike="noStrike" dirty="0">
                <a:solidFill>
                  <a:srgbClr val="000000"/>
                </a:solidFill>
                <a:latin typeface="Calibri"/>
                <a:ea typeface="ＭＳ Ｐゴシック"/>
              </a:rPr>
              <a:t> y </a:t>
            </a:r>
            <a:r>
              <a:rPr lang="en-US" sz="2800" b="1" strike="noStrike" dirty="0" err="1">
                <a:solidFill>
                  <a:srgbClr val="000000"/>
                </a:solidFill>
                <a:latin typeface="Calibri"/>
                <a:ea typeface="ＭＳ Ｐゴシック"/>
              </a:rPr>
              <a:t>organización</a:t>
            </a:r>
            <a:r>
              <a:rPr lang="en-US" sz="2800" b="1" strike="noStrike" dirty="0">
                <a:solidFill>
                  <a:srgbClr val="000000"/>
                </a:solidFill>
                <a:latin typeface="Calibri"/>
                <a:ea typeface="ＭＳ Ｐゴシック"/>
              </a:rPr>
              <a:t> de </a:t>
            </a:r>
            <a:r>
              <a:rPr lang="en-US" sz="2800" b="1" strike="noStrike" dirty="0" err="1">
                <a:solidFill>
                  <a:srgbClr val="000000"/>
                </a:solidFill>
                <a:latin typeface="Calibri"/>
                <a:ea typeface="ＭＳ Ｐゴシック"/>
              </a:rPr>
              <a:t>requerimientos</a:t>
            </a:r>
            <a:endParaRPr sz="2800" b="1" dirty="0"/>
          </a:p>
          <a:p>
            <a:pPr lvl="1">
              <a:lnSpc>
                <a:spcPct val="90000"/>
              </a:lnSpc>
              <a:buFont typeface="Wingdings" charset="2"/>
              <a:buChar char=""/>
            </a:pPr>
            <a:r>
              <a:rPr lang="en-US" sz="2800" dirty="0" err="1">
                <a:solidFill>
                  <a:srgbClr val="000000"/>
                </a:solidFill>
                <a:latin typeface="Calibri"/>
                <a:ea typeface="ＭＳ Ｐゴシック"/>
              </a:rPr>
              <a:t>R</a:t>
            </a:r>
            <a:r>
              <a:rPr lang="en-US" sz="2800" strike="noStrike" dirty="0" err="1" smtClean="0">
                <a:solidFill>
                  <a:srgbClr val="000000"/>
                </a:solidFill>
                <a:latin typeface="Calibri"/>
                <a:ea typeface="ＭＳ Ｐゴシック"/>
              </a:rPr>
              <a:t>equerimientos</a:t>
            </a:r>
            <a:r>
              <a:rPr lang="en-US" sz="2800" strike="noStrike" dirty="0" smtClean="0">
                <a:solidFill>
                  <a:srgbClr val="000000"/>
                </a:solidFill>
                <a:latin typeface="Calibri"/>
                <a:ea typeface="ＭＳ Ｐゴシック"/>
              </a:rPr>
              <a:t> </a:t>
            </a:r>
            <a:r>
              <a:rPr lang="en-US" sz="2800" dirty="0" err="1">
                <a:solidFill>
                  <a:srgbClr val="000000"/>
                </a:solidFill>
                <a:latin typeface="Calibri"/>
                <a:ea typeface="ＭＳ Ｐゴシック"/>
              </a:rPr>
              <a:t>relacionados</a:t>
            </a:r>
            <a:r>
              <a:rPr lang="en-US" sz="2800" dirty="0">
                <a:solidFill>
                  <a:srgbClr val="000000"/>
                </a:solidFill>
                <a:latin typeface="Calibri"/>
                <a:ea typeface="ＭＳ Ｐゴシック"/>
              </a:rPr>
              <a:t> </a:t>
            </a:r>
            <a:r>
              <a:rPr lang="en-US" sz="2800" strike="noStrike" dirty="0" err="1" smtClean="0">
                <a:solidFill>
                  <a:srgbClr val="000000"/>
                </a:solidFill>
                <a:latin typeface="Calibri"/>
                <a:ea typeface="ＭＳ Ｐゴシック"/>
              </a:rPr>
              <a:t>organizados</a:t>
            </a:r>
            <a:r>
              <a:rPr lang="en-US" sz="2800" strike="noStrike" dirty="0" smtClean="0">
                <a:solidFill>
                  <a:srgbClr val="000000"/>
                </a:solidFill>
                <a:latin typeface="Calibri"/>
                <a:ea typeface="ＭＳ Ｐゴシック"/>
              </a:rPr>
              <a:t>  </a:t>
            </a:r>
            <a:r>
              <a:rPr lang="en-US" sz="2800" strike="noStrike" dirty="0" err="1">
                <a:solidFill>
                  <a:srgbClr val="000000"/>
                </a:solidFill>
                <a:latin typeface="Calibri"/>
                <a:ea typeface="ＭＳ Ｐゴシック"/>
              </a:rPr>
              <a:t>en</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grupos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coherentes</a:t>
            </a:r>
            <a:r>
              <a:rPr lang="en-US" sz="2800" strike="noStrike" dirty="0">
                <a:solidFill>
                  <a:srgbClr val="000000"/>
                </a:solidFill>
                <a:latin typeface="Calibri"/>
                <a:ea typeface="ＭＳ Ｐゴシック"/>
              </a:rPr>
              <a:t>.</a:t>
            </a:r>
            <a:endParaRPr sz="2800" dirty="0"/>
          </a:p>
          <a:p>
            <a:pPr>
              <a:lnSpc>
                <a:spcPct val="90000"/>
              </a:lnSpc>
              <a:buFont typeface="Wingdings" charset="2"/>
              <a:buChar char=""/>
            </a:pPr>
            <a:r>
              <a:rPr lang="en-US" sz="2800" b="1" strike="noStrike" dirty="0" err="1">
                <a:solidFill>
                  <a:srgbClr val="000000"/>
                </a:solidFill>
                <a:latin typeface="Calibri"/>
                <a:ea typeface="ＭＳ Ｐゴシック"/>
              </a:rPr>
              <a:t>Priorización</a:t>
            </a:r>
            <a:r>
              <a:rPr lang="en-US" sz="2800" b="1" strike="noStrike" dirty="0">
                <a:solidFill>
                  <a:srgbClr val="000000"/>
                </a:solidFill>
                <a:latin typeface="Calibri"/>
                <a:ea typeface="ＭＳ Ｐゴシック"/>
              </a:rPr>
              <a:t> y </a:t>
            </a:r>
            <a:r>
              <a:rPr lang="en-US" sz="2800" b="1" strike="noStrike" dirty="0" err="1">
                <a:solidFill>
                  <a:srgbClr val="000000"/>
                </a:solidFill>
                <a:latin typeface="Calibri"/>
                <a:ea typeface="ＭＳ Ｐゴシック"/>
              </a:rPr>
              <a:t>negociación</a:t>
            </a:r>
            <a:endParaRPr sz="2800" b="1" dirty="0"/>
          </a:p>
          <a:p>
            <a:pPr lvl="1">
              <a:lnSpc>
                <a:spcPct val="90000"/>
              </a:lnSpc>
              <a:buFont typeface="Wingdings" charset="2"/>
              <a:buChar char=""/>
            </a:pPr>
            <a:r>
              <a:rPr lang="en-US" sz="2800" strike="noStrike" dirty="0">
                <a:solidFill>
                  <a:srgbClr val="000000"/>
                </a:solidFill>
                <a:latin typeface="Calibri"/>
                <a:ea typeface="ＭＳ Ｐゴシック"/>
              </a:rPr>
              <a:t>Dar </a:t>
            </a:r>
            <a:r>
              <a:rPr lang="en-US" sz="2800" strike="noStrike" dirty="0" err="1">
                <a:solidFill>
                  <a:srgbClr val="000000"/>
                </a:solidFill>
                <a:latin typeface="Calibri"/>
                <a:ea typeface="ＭＳ Ｐゴシック"/>
              </a:rPr>
              <a:t>prioridad</a:t>
            </a:r>
            <a:r>
              <a:rPr lang="en-US" sz="2800" strike="noStrike" dirty="0">
                <a:solidFill>
                  <a:srgbClr val="000000"/>
                </a:solidFill>
                <a:latin typeface="Calibri"/>
                <a:ea typeface="ＭＳ Ｐゴシック"/>
              </a:rPr>
              <a:t> a </a:t>
            </a:r>
            <a:r>
              <a:rPr lang="en-US" sz="2800" strike="noStrike" dirty="0" err="1">
                <a:solidFill>
                  <a:srgbClr val="000000"/>
                </a:solidFill>
                <a:latin typeface="Calibri"/>
                <a:ea typeface="ＭＳ Ｐゴシック"/>
              </a:rPr>
              <a:t>los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requerimientos</a:t>
            </a:r>
            <a:r>
              <a:rPr lang="en-US" sz="2800" strike="noStrike" dirty="0">
                <a:solidFill>
                  <a:srgbClr val="000000"/>
                </a:solidFill>
                <a:latin typeface="Calibri"/>
                <a:ea typeface="ＭＳ Ｐゴシック"/>
              </a:rPr>
              <a:t> y resolver </a:t>
            </a:r>
            <a:r>
              <a:rPr lang="en-US" sz="2800" strike="noStrike" dirty="0" err="1" smtClean="0">
                <a:solidFill>
                  <a:srgbClr val="000000"/>
                </a:solidFill>
                <a:latin typeface="Calibri"/>
                <a:ea typeface="ＭＳ Ｐゴシック"/>
              </a:rPr>
              <a:t>los</a:t>
            </a:r>
            <a:r>
              <a:rPr lang="en-US" sz="2800" strike="noStrike" dirty="0" smtClean="0">
                <a:solidFill>
                  <a:srgbClr val="000000"/>
                </a:solidFill>
                <a:latin typeface="Calibri"/>
                <a:ea typeface="ＭＳ Ｐゴシック"/>
              </a:rPr>
              <a:t> </a:t>
            </a:r>
            <a:r>
              <a:rPr lang="en-US" sz="2800" strike="noStrike" dirty="0" err="1" smtClean="0">
                <a:solidFill>
                  <a:srgbClr val="000000"/>
                </a:solidFill>
                <a:latin typeface="Calibri"/>
                <a:ea typeface="ＭＳ Ｐゴシック"/>
              </a:rPr>
              <a:t>conflictos</a:t>
            </a:r>
            <a:r>
              <a:rPr lang="en-US" sz="2800" strike="noStrike" dirty="0" smtClean="0">
                <a:solidFill>
                  <a:srgbClr val="000000"/>
                </a:solidFill>
                <a:latin typeface="Calibri"/>
                <a:ea typeface="ＭＳ Ｐゴシック"/>
              </a:rPr>
              <a:t>.</a:t>
            </a:r>
            <a:endParaRPr sz="2800" dirty="0"/>
          </a:p>
          <a:p>
            <a:pPr>
              <a:lnSpc>
                <a:spcPct val="90000"/>
              </a:lnSpc>
              <a:buFont typeface="Wingdings" charset="2"/>
              <a:buChar char=""/>
            </a:pPr>
            <a:r>
              <a:rPr lang="en-US" sz="2800" b="1" strike="noStrike" dirty="0" err="1">
                <a:solidFill>
                  <a:srgbClr val="000000"/>
                </a:solidFill>
                <a:latin typeface="Calibri"/>
                <a:ea typeface="ＭＳ Ｐゴシック"/>
              </a:rPr>
              <a:t>Especificación</a:t>
            </a:r>
            <a:r>
              <a:rPr lang="en-US" sz="2800" b="1" strike="noStrike" dirty="0">
                <a:solidFill>
                  <a:srgbClr val="000000"/>
                </a:solidFill>
                <a:latin typeface="Calibri"/>
                <a:ea typeface="ＭＳ Ｐゴシック"/>
              </a:rPr>
              <a:t> de </a:t>
            </a:r>
            <a:r>
              <a:rPr lang="en-US" sz="2800" b="1" strike="noStrike" dirty="0" err="1">
                <a:solidFill>
                  <a:srgbClr val="000000"/>
                </a:solidFill>
                <a:latin typeface="Calibri"/>
                <a:ea typeface="ＭＳ Ｐゴシック"/>
              </a:rPr>
              <a:t>requerimientos</a:t>
            </a:r>
            <a:endParaRPr sz="2800" b="1" dirty="0"/>
          </a:p>
          <a:p>
            <a:pPr lvl="1">
              <a:lnSpc>
                <a:spcPct val="90000"/>
              </a:lnSpc>
              <a:buFont typeface="Wingdings" charset="2"/>
              <a:buChar char=""/>
            </a:pPr>
            <a:r>
              <a:rPr lang="en-US" sz="2800" strike="noStrike" dirty="0">
                <a:solidFill>
                  <a:srgbClr val="000000"/>
                </a:solidFill>
                <a:latin typeface="Calibri"/>
                <a:ea typeface="ＭＳ Ｐゴシック"/>
              </a:rPr>
              <a:t>Los </a:t>
            </a:r>
            <a:r>
              <a:rPr lang="en-US" sz="2800" strike="noStrike" dirty="0" err="1">
                <a:solidFill>
                  <a:srgbClr val="000000"/>
                </a:solidFill>
                <a:latin typeface="Calibri"/>
                <a:ea typeface="ＭＳ Ｐゴシック"/>
              </a:rPr>
              <a:t>requerimientos</a:t>
            </a:r>
            <a:r>
              <a:rPr lang="en-US" sz="2800" strike="noStrike" dirty="0">
                <a:solidFill>
                  <a:srgbClr val="000000"/>
                </a:solidFill>
                <a:latin typeface="Calibri"/>
                <a:ea typeface="ＭＳ Ｐゴシック"/>
              </a:rPr>
              <a:t> se </a:t>
            </a:r>
            <a:r>
              <a:rPr lang="en-US" sz="2800" strike="noStrike" dirty="0" err="1" smtClean="0">
                <a:solidFill>
                  <a:srgbClr val="000000"/>
                </a:solidFill>
                <a:latin typeface="Calibri"/>
                <a:ea typeface="ＭＳ Ｐゴシック"/>
              </a:rPr>
              <a:t>documentan</a:t>
            </a:r>
            <a:endParaRPr sz="28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179512" y="116632"/>
            <a:ext cx="8457840" cy="1104480"/>
          </a:xfrm>
          <a:prstGeom prst="rect">
            <a:avLst/>
          </a:prstGeom>
          <a:noFill/>
          <a:ln>
            <a:noFill/>
          </a:ln>
        </p:spPr>
        <p:txBody>
          <a:bodyPr lIns="90360" tIns="44280" rIns="90360" bIns="44280" anchor="ctr"/>
          <a:lstStyle/>
          <a:p>
            <a:pPr>
              <a:lnSpc>
                <a:spcPct val="100000"/>
              </a:lnSpc>
            </a:pPr>
            <a:r>
              <a:rPr lang="en-US" sz="2400" b="1" strike="noStrike">
                <a:solidFill>
                  <a:srgbClr val="46424D"/>
                </a:solidFill>
                <a:latin typeface="Arial"/>
                <a:ea typeface="ＭＳ Ｐゴシック"/>
              </a:rPr>
              <a:t>Problemas en la obtención de requerimientos</a:t>
            </a:r>
            <a:endParaRPr/>
          </a:p>
        </p:txBody>
      </p:sp>
      <p:sp>
        <p:nvSpPr>
          <p:cNvPr id="288" name="TextShape 2"/>
          <p:cNvSpPr txBox="1"/>
          <p:nvPr/>
        </p:nvSpPr>
        <p:spPr>
          <a:xfrm>
            <a:off x="323528" y="980727"/>
            <a:ext cx="7920880" cy="45719"/>
          </a:xfrm>
          <a:prstGeom prst="rect">
            <a:avLst/>
          </a:prstGeom>
          <a:noFill/>
          <a:ln w="25560">
            <a:solidFill>
              <a:srgbClr val="4F81BD"/>
            </a:solidFill>
            <a:round/>
          </a:ln>
        </p:spPr>
        <p:txBody>
          <a:bodyPr lIns="90360" tIns="44280" rIns="90360" bIns="44280"/>
          <a:lstStyle/>
          <a:p>
            <a:pPr>
              <a:lnSpc>
                <a:spcPct val="100000"/>
              </a:lnSpc>
              <a:buFont typeface="Wingdings" charset="2"/>
              <a:buChar char=""/>
            </a:pPr>
            <a:endParaRPr lang="en-US" sz="2800" strike="noStrike" dirty="0" smtClean="0">
              <a:solidFill>
                <a:srgbClr val="000000"/>
              </a:solidFill>
              <a:latin typeface="Calibri"/>
              <a:ea typeface="ＭＳ Ｐゴシック"/>
            </a:endParaRPr>
          </a:p>
          <a:p>
            <a:pPr>
              <a:lnSpc>
                <a:spcPct val="100000"/>
              </a:lnSpc>
              <a:buFont typeface="Wingdings" charset="2"/>
              <a:buChar char=""/>
            </a:pPr>
            <a:r>
              <a:rPr lang="en-US" sz="2800" strike="noStrike" dirty="0" smtClean="0">
                <a:solidFill>
                  <a:srgbClr val="000000"/>
                </a:solidFill>
                <a:latin typeface="Calibri"/>
                <a:ea typeface="ＭＳ Ｐゴシック"/>
              </a:rPr>
              <a:t>Los </a:t>
            </a:r>
            <a:r>
              <a:rPr lang="en-US" sz="2800" strike="noStrike" dirty="0" err="1">
                <a:solidFill>
                  <a:srgbClr val="000000"/>
                </a:solidFill>
                <a:latin typeface="Calibri"/>
                <a:ea typeface="ＭＳ Ｐゴシック"/>
              </a:rPr>
              <a:t>interesados</a:t>
            </a:r>
            <a:r>
              <a:rPr lang="en-US" sz="2800" strike="noStrike" dirty="0">
                <a:solidFill>
                  <a:srgbClr val="000000"/>
                </a:solidFill>
                <a:latin typeface="Calibri"/>
                <a:ea typeface="ＭＳ Ｐゴシック"/>
              </a:rPr>
              <a:t> ​​no </a:t>
            </a:r>
            <a:r>
              <a:rPr lang="en-US" sz="2800" strike="noStrike" dirty="0" err="1">
                <a:solidFill>
                  <a:srgbClr val="000000"/>
                </a:solidFill>
                <a:latin typeface="Calibri"/>
                <a:ea typeface="ＭＳ Ｐゴシック"/>
              </a:rPr>
              <a:t>saben</a:t>
            </a:r>
            <a:r>
              <a:rPr lang="en-US" sz="2800" strike="noStrike" dirty="0">
                <a:solidFill>
                  <a:srgbClr val="000000"/>
                </a:solidFill>
                <a:latin typeface="Calibri"/>
                <a:ea typeface="ＭＳ Ｐゴシック"/>
              </a:rPr>
              <a:t> </a:t>
            </a:r>
            <a:r>
              <a:rPr lang="en-US" sz="2800" strike="noStrike" dirty="0" err="1" smtClean="0">
                <a:solidFill>
                  <a:srgbClr val="000000"/>
                </a:solidFill>
                <a:latin typeface="Calibri"/>
                <a:ea typeface="ＭＳ Ｐゴシック"/>
              </a:rPr>
              <a:t>expresar</a:t>
            </a:r>
            <a:r>
              <a:rPr lang="en-US" sz="2800" strike="noStrike" dirty="0" smtClean="0">
                <a:solidFill>
                  <a:srgbClr val="000000"/>
                </a:solidFill>
                <a:latin typeface="Calibri"/>
                <a:ea typeface="ＭＳ Ｐゴシック"/>
              </a:rPr>
              <a:t> lo </a:t>
            </a:r>
            <a:r>
              <a:rPr lang="en-US" sz="2800" strike="noStrike" dirty="0">
                <a:solidFill>
                  <a:srgbClr val="000000"/>
                </a:solidFill>
                <a:latin typeface="Calibri"/>
                <a:ea typeface="ＭＳ Ｐゴシック"/>
              </a:rPr>
              <a:t>que </a:t>
            </a:r>
            <a:r>
              <a:rPr lang="en-US" sz="2800" strike="noStrike" dirty="0" err="1">
                <a:solidFill>
                  <a:srgbClr val="000000"/>
                </a:solidFill>
                <a:latin typeface="Calibri"/>
                <a:ea typeface="ＭＳ Ｐゴシック"/>
              </a:rPr>
              <a:t>realmente</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quieren</a:t>
            </a:r>
            <a:r>
              <a:rPr lang="en-US" sz="2800" strike="noStrike" dirty="0">
                <a:solidFill>
                  <a:srgbClr val="000000"/>
                </a:solidFill>
                <a:latin typeface="Calibri"/>
                <a:ea typeface="ＭＳ Ｐゴシック"/>
              </a:rPr>
              <a:t>. </a:t>
            </a:r>
            <a:endParaRPr sz="2800" dirty="0"/>
          </a:p>
          <a:p>
            <a:pPr>
              <a:lnSpc>
                <a:spcPct val="100000"/>
              </a:lnSpc>
              <a:buFont typeface="Wingdings" charset="2"/>
              <a:buChar char=""/>
            </a:pPr>
            <a:r>
              <a:rPr lang="en-US" sz="2800" strike="noStrike" dirty="0">
                <a:solidFill>
                  <a:srgbClr val="000000"/>
                </a:solidFill>
                <a:latin typeface="Calibri"/>
                <a:ea typeface="ＭＳ Ｐゴシック"/>
              </a:rPr>
              <a:t>Las </a:t>
            </a:r>
            <a:r>
              <a:rPr lang="en-US" sz="2800" strike="noStrike" dirty="0" err="1">
                <a:solidFill>
                  <a:srgbClr val="000000"/>
                </a:solidFill>
                <a:latin typeface="Calibri"/>
                <a:ea typeface="ＭＳ Ｐゴシック"/>
              </a:rPr>
              <a:t>partes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interesadas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expresan</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los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requerimientos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en</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sus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propios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términos</a:t>
            </a:r>
            <a:r>
              <a:rPr lang="en-US" sz="2800" strike="noStrike" dirty="0">
                <a:solidFill>
                  <a:srgbClr val="000000"/>
                </a:solidFill>
                <a:latin typeface="Calibri"/>
                <a:ea typeface="ＭＳ Ｐゴシック"/>
              </a:rPr>
              <a:t>. </a:t>
            </a:r>
            <a:endParaRPr sz="2800" dirty="0"/>
          </a:p>
          <a:p>
            <a:pPr>
              <a:lnSpc>
                <a:spcPct val="100000"/>
              </a:lnSpc>
              <a:buFont typeface="Wingdings" charset="2"/>
              <a:buChar char=""/>
            </a:pPr>
            <a:r>
              <a:rPr lang="en-US" sz="2800" strike="noStrike" dirty="0">
                <a:solidFill>
                  <a:srgbClr val="000000"/>
                </a:solidFill>
                <a:latin typeface="Calibri"/>
                <a:ea typeface="ＭＳ Ｐゴシック"/>
              </a:rPr>
              <a:t>Las </a:t>
            </a:r>
            <a:r>
              <a:rPr lang="en-US" sz="2800" strike="noStrike" dirty="0" err="1">
                <a:solidFill>
                  <a:srgbClr val="000000"/>
                </a:solidFill>
                <a:latin typeface="Calibri"/>
                <a:ea typeface="ＭＳ Ｐゴシック"/>
              </a:rPr>
              <a:t>diferentes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partes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interesadas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pueden</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tener</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requisitos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contradictorios</a:t>
            </a:r>
            <a:r>
              <a:rPr lang="en-US" sz="2800" strike="noStrike" dirty="0">
                <a:solidFill>
                  <a:srgbClr val="000000"/>
                </a:solidFill>
                <a:latin typeface="Calibri"/>
                <a:ea typeface="ＭＳ Ｐゴシック"/>
              </a:rPr>
              <a:t>. </a:t>
            </a:r>
            <a:endParaRPr sz="2800" dirty="0"/>
          </a:p>
          <a:p>
            <a:pPr>
              <a:lnSpc>
                <a:spcPct val="100000"/>
              </a:lnSpc>
              <a:buFont typeface="Wingdings" charset="2"/>
              <a:buChar char=""/>
            </a:pPr>
            <a:r>
              <a:rPr lang="en-US" sz="2800" strike="noStrike" dirty="0" err="1">
                <a:solidFill>
                  <a:srgbClr val="000000"/>
                </a:solidFill>
                <a:latin typeface="Calibri"/>
                <a:ea typeface="ＭＳ Ｐゴシック"/>
              </a:rPr>
              <a:t>Factores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organizativos</a:t>
            </a:r>
            <a:r>
              <a:rPr lang="en-US" sz="2800" strike="noStrike" dirty="0">
                <a:solidFill>
                  <a:srgbClr val="000000"/>
                </a:solidFill>
                <a:latin typeface="Calibri"/>
                <a:ea typeface="ＭＳ Ｐゴシック"/>
              </a:rPr>
              <a:t> y </a:t>
            </a:r>
            <a:r>
              <a:rPr lang="en-US" sz="2800" strike="noStrike" dirty="0" err="1">
                <a:solidFill>
                  <a:srgbClr val="000000"/>
                </a:solidFill>
                <a:latin typeface="Calibri"/>
                <a:ea typeface="ＭＳ Ｐゴシック"/>
              </a:rPr>
              <a:t>políticos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pueden</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influir</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en</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los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requerimientos</a:t>
            </a:r>
            <a:r>
              <a:rPr lang="en-US" sz="2800" strike="noStrike" dirty="0">
                <a:solidFill>
                  <a:srgbClr val="000000"/>
                </a:solidFill>
                <a:latin typeface="Calibri"/>
                <a:ea typeface="ＭＳ Ｐゴシック"/>
              </a:rPr>
              <a:t> del </a:t>
            </a:r>
            <a:r>
              <a:rPr lang="en-US" sz="2800" strike="noStrike" dirty="0" err="1">
                <a:solidFill>
                  <a:srgbClr val="000000"/>
                </a:solidFill>
                <a:latin typeface="Calibri"/>
                <a:ea typeface="ＭＳ Ｐゴシック"/>
              </a:rPr>
              <a:t>sistema</a:t>
            </a:r>
            <a:r>
              <a:rPr lang="en-US" sz="2800" strike="noStrike" dirty="0">
                <a:solidFill>
                  <a:srgbClr val="000000"/>
                </a:solidFill>
                <a:latin typeface="Calibri"/>
                <a:ea typeface="ＭＳ Ｐゴシック"/>
              </a:rPr>
              <a:t>. </a:t>
            </a:r>
            <a:endParaRPr sz="2800" dirty="0"/>
          </a:p>
          <a:p>
            <a:pPr>
              <a:lnSpc>
                <a:spcPct val="100000"/>
              </a:lnSpc>
              <a:buFont typeface="Wingdings" charset="2"/>
              <a:buChar char=""/>
            </a:pPr>
            <a:r>
              <a:rPr lang="en-US" sz="2800" strike="noStrike" dirty="0">
                <a:solidFill>
                  <a:srgbClr val="000000"/>
                </a:solidFill>
                <a:latin typeface="Calibri"/>
                <a:ea typeface="ＭＳ Ｐゴシック"/>
              </a:rPr>
              <a:t>Los </a:t>
            </a:r>
            <a:r>
              <a:rPr lang="en-US" sz="2800" strike="noStrike" dirty="0" err="1">
                <a:solidFill>
                  <a:srgbClr val="000000"/>
                </a:solidFill>
                <a:latin typeface="Calibri"/>
                <a:ea typeface="ＭＳ Ｐゴシック"/>
              </a:rPr>
              <a:t>requerimientos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cambian</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durante</a:t>
            </a:r>
            <a:r>
              <a:rPr lang="en-US" sz="2800" strike="noStrike" dirty="0">
                <a:solidFill>
                  <a:srgbClr val="000000"/>
                </a:solidFill>
                <a:latin typeface="Calibri"/>
                <a:ea typeface="ＭＳ Ｐゴシック"/>
              </a:rPr>
              <a:t> el </a:t>
            </a:r>
            <a:r>
              <a:rPr lang="en-US" sz="2800" strike="noStrike" dirty="0" err="1">
                <a:solidFill>
                  <a:srgbClr val="000000"/>
                </a:solidFill>
                <a:latin typeface="Calibri"/>
                <a:ea typeface="ＭＳ Ｐゴシック"/>
              </a:rPr>
              <a:t>proceso</a:t>
            </a:r>
            <a:r>
              <a:rPr lang="en-US" sz="2800" strike="noStrike" dirty="0">
                <a:solidFill>
                  <a:srgbClr val="000000"/>
                </a:solidFill>
                <a:latin typeface="Calibri"/>
                <a:ea typeface="ＭＳ Ｐゴシック"/>
              </a:rPr>
              <a:t> de </a:t>
            </a:r>
            <a:r>
              <a:rPr lang="en-US" sz="2800" strike="noStrike" dirty="0" err="1">
                <a:solidFill>
                  <a:srgbClr val="000000"/>
                </a:solidFill>
                <a:latin typeface="Calibri"/>
                <a:ea typeface="ＭＳ Ｐゴシック"/>
              </a:rPr>
              <a:t>análisis</a:t>
            </a:r>
            <a:r>
              <a:rPr lang="en-US" sz="2800" strike="noStrike" dirty="0">
                <a:solidFill>
                  <a:srgbClr val="000000"/>
                </a:solidFill>
                <a:latin typeface="Calibri"/>
                <a:ea typeface="ＭＳ Ｐゴシック"/>
              </a:rPr>
              <a:t>. </a:t>
            </a:r>
            <a:endParaRPr lang="en-US" sz="2800" strike="noStrike" dirty="0" smtClean="0">
              <a:solidFill>
                <a:srgbClr val="000000"/>
              </a:solidFill>
              <a:latin typeface="Calibri"/>
              <a:ea typeface="ＭＳ Ｐゴシック"/>
            </a:endParaRPr>
          </a:p>
          <a:p>
            <a:pPr>
              <a:lnSpc>
                <a:spcPct val="100000"/>
              </a:lnSpc>
              <a:buFont typeface="Wingdings" charset="2"/>
              <a:buChar char=""/>
            </a:pPr>
            <a:r>
              <a:rPr lang="en-US" sz="2800" strike="noStrike" dirty="0" err="1" smtClean="0">
                <a:solidFill>
                  <a:srgbClr val="000000"/>
                </a:solidFill>
                <a:latin typeface="Calibri"/>
                <a:ea typeface="ＭＳ Ｐゴシック"/>
              </a:rPr>
              <a:t>Pueden</a:t>
            </a:r>
            <a:r>
              <a:rPr lang="en-US" sz="2800" strike="noStrike" dirty="0" smtClean="0">
                <a:solidFill>
                  <a:srgbClr val="000000"/>
                </a:solidFill>
                <a:latin typeface="Calibri"/>
                <a:ea typeface="ＭＳ Ｐゴシック"/>
              </a:rPr>
              <a:t> </a:t>
            </a:r>
            <a:r>
              <a:rPr lang="en-US" sz="2800" strike="noStrike" dirty="0" err="1" smtClean="0">
                <a:solidFill>
                  <a:srgbClr val="000000"/>
                </a:solidFill>
                <a:latin typeface="Calibri"/>
                <a:ea typeface="ＭＳ Ｐゴシック"/>
              </a:rPr>
              <a:t>surgir</a:t>
            </a:r>
            <a:r>
              <a:rPr lang="en-US" sz="2800" strike="noStrike" dirty="0" smtClean="0">
                <a:solidFill>
                  <a:srgbClr val="000000"/>
                </a:solidFill>
                <a:latin typeface="Calibri"/>
                <a:ea typeface="ＭＳ Ｐゴシック"/>
              </a:rPr>
              <a:t> </a:t>
            </a:r>
            <a:r>
              <a:rPr lang="en-US" sz="2800" dirty="0" err="1">
                <a:solidFill>
                  <a:srgbClr val="000000"/>
                </a:solidFill>
                <a:latin typeface="Calibri"/>
                <a:ea typeface="ＭＳ Ｐゴシック"/>
              </a:rPr>
              <a:t>n</a:t>
            </a:r>
            <a:r>
              <a:rPr lang="en-US" sz="2800" strike="noStrike" dirty="0" err="1" smtClean="0">
                <a:solidFill>
                  <a:srgbClr val="000000"/>
                </a:solidFill>
                <a:latin typeface="Calibri"/>
                <a:ea typeface="ＭＳ Ｐゴシック"/>
              </a:rPr>
              <a:t>uevos</a:t>
            </a:r>
            <a:r>
              <a:rPr lang="en-US" sz="2800" strike="noStrike" dirty="0" smtClean="0">
                <a:solidFill>
                  <a:srgbClr val="000000"/>
                </a:solidFill>
                <a:latin typeface="Calibri"/>
                <a:ea typeface="ＭＳ Ｐゴシック"/>
              </a:rPr>
              <a:t> </a:t>
            </a:r>
            <a:r>
              <a:rPr lang="en-US" sz="2800" strike="noStrike" dirty="0" err="1">
                <a:solidFill>
                  <a:srgbClr val="000000"/>
                </a:solidFill>
                <a:latin typeface="Calibri"/>
                <a:ea typeface="ＭＳ Ｐゴシック"/>
              </a:rPr>
              <a:t>actores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pueden</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surgir</a:t>
            </a:r>
            <a:r>
              <a:rPr lang="en-US" sz="2800" strike="noStrike" dirty="0">
                <a:solidFill>
                  <a:srgbClr val="000000"/>
                </a:solidFill>
                <a:latin typeface="Calibri"/>
                <a:ea typeface="ＭＳ Ｐゴシック"/>
              </a:rPr>
              <a:t> </a:t>
            </a:r>
            <a:r>
              <a:rPr lang="en-US" sz="2800" strike="noStrike" dirty="0" smtClean="0">
                <a:solidFill>
                  <a:srgbClr val="000000"/>
                </a:solidFill>
                <a:latin typeface="Calibri"/>
                <a:ea typeface="ＭＳ Ｐゴシック"/>
              </a:rPr>
              <a:t>con </a:t>
            </a:r>
            <a:r>
              <a:rPr lang="en-US" sz="2800" strike="noStrike" dirty="0" err="1" smtClean="0">
                <a:solidFill>
                  <a:srgbClr val="000000"/>
                </a:solidFill>
                <a:latin typeface="Calibri"/>
                <a:ea typeface="ＭＳ Ｐゴシック"/>
              </a:rPr>
              <a:t>nuevos</a:t>
            </a:r>
            <a:r>
              <a:rPr lang="en-US" sz="2800" strike="noStrike" dirty="0" smtClean="0">
                <a:solidFill>
                  <a:srgbClr val="000000"/>
                </a:solidFill>
                <a:latin typeface="Calibri"/>
                <a:ea typeface="ＭＳ Ｐゴシック"/>
              </a:rPr>
              <a:t> </a:t>
            </a:r>
            <a:r>
              <a:rPr lang="en-US" sz="2800" strike="noStrike" dirty="0" err="1" smtClean="0">
                <a:solidFill>
                  <a:srgbClr val="000000"/>
                </a:solidFill>
                <a:latin typeface="Calibri"/>
                <a:ea typeface="ＭＳ Ｐゴシック"/>
              </a:rPr>
              <a:t>requerimientos</a:t>
            </a:r>
            <a:r>
              <a:rPr lang="en-US" sz="2800" strike="noStrike" dirty="0" smtClean="0">
                <a:solidFill>
                  <a:srgbClr val="000000"/>
                </a:solidFill>
                <a:latin typeface="Calibri"/>
                <a:ea typeface="ＭＳ Ｐゴシック"/>
              </a:rPr>
              <a:t>.</a:t>
            </a:r>
            <a:endParaRPr sz="28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Descubrimiento de requerimientos</a:t>
            </a:r>
            <a:endParaRPr/>
          </a:p>
        </p:txBody>
      </p:sp>
      <p:sp>
        <p:nvSpPr>
          <p:cNvPr id="298" name="TextShape 2"/>
          <p:cNvSpPr txBox="1"/>
          <p:nvPr/>
        </p:nvSpPr>
        <p:spPr>
          <a:xfrm>
            <a:off x="457200" y="1600200"/>
            <a:ext cx="8229240" cy="4525560"/>
          </a:xfrm>
          <a:prstGeom prst="rect">
            <a:avLst/>
          </a:prstGeom>
          <a:noFill/>
          <a:ln>
            <a:noFill/>
          </a:ln>
        </p:spPr>
        <p:txBody>
          <a:bodyPr lIns="90000" tIns="45000" rIns="90000" bIns="45000"/>
          <a:lstStyle/>
          <a:p>
            <a:pPr algn="ctr">
              <a:lnSpc>
                <a:spcPct val="100000"/>
              </a:lnSpc>
            </a:pPr>
            <a:r>
              <a:rPr lang="en-US" sz="2400" b="1" strike="noStrike" dirty="0">
                <a:solidFill>
                  <a:srgbClr val="46424D"/>
                </a:solidFill>
                <a:latin typeface="Arial"/>
                <a:ea typeface="ＭＳ Ｐゴシック"/>
              </a:rPr>
              <a:t>El </a:t>
            </a:r>
            <a:r>
              <a:rPr lang="en-US" sz="2400" b="1" strike="noStrike" dirty="0" err="1">
                <a:solidFill>
                  <a:srgbClr val="46424D"/>
                </a:solidFill>
                <a:latin typeface="Arial"/>
                <a:ea typeface="ＭＳ Ｐゴシック"/>
              </a:rPr>
              <a:t>proceso</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recopilación</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información</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sobre</a:t>
            </a:r>
            <a:r>
              <a:rPr lang="en-US" sz="2400" b="1" strike="noStrike" dirty="0">
                <a:solidFill>
                  <a:srgbClr val="46424D"/>
                </a:solidFill>
                <a:latin typeface="Arial"/>
                <a:ea typeface="ＭＳ Ｐゴシック"/>
              </a:rPr>
              <a:t> </a:t>
            </a:r>
            <a:r>
              <a:rPr lang="en-US" sz="2400" b="1" strike="noStrike" dirty="0" smtClean="0">
                <a:solidFill>
                  <a:srgbClr val="46424D"/>
                </a:solidFill>
                <a:latin typeface="Arial"/>
                <a:ea typeface="ＭＳ Ｐゴシック"/>
              </a:rPr>
              <a:t>las </a:t>
            </a:r>
            <a:r>
              <a:rPr lang="en-US" sz="2400" b="1" strike="noStrike" dirty="0" err="1" smtClean="0">
                <a:solidFill>
                  <a:srgbClr val="46424D"/>
                </a:solidFill>
                <a:latin typeface="Arial"/>
                <a:ea typeface="ＭＳ Ｐゴシック"/>
              </a:rPr>
              <a:t>necesidades</a:t>
            </a:r>
            <a:r>
              <a:rPr lang="en-US" sz="2400" b="1" strike="noStrike" dirty="0" smtClean="0">
                <a:solidFill>
                  <a:srgbClr val="46424D"/>
                </a:solidFill>
                <a:latin typeface="Arial"/>
                <a:ea typeface="ＭＳ Ｐゴシック"/>
              </a:rPr>
              <a:t> del </a:t>
            </a:r>
            <a:r>
              <a:rPr lang="en-US" sz="2400" b="1" strike="noStrike" dirty="0" err="1" smtClean="0">
                <a:solidFill>
                  <a:srgbClr val="46424D"/>
                </a:solidFill>
                <a:latin typeface="Arial"/>
                <a:ea typeface="ＭＳ Ｐゴシック"/>
              </a:rPr>
              <a:t>sistema</a:t>
            </a:r>
            <a:r>
              <a:rPr lang="en-US" sz="2400" b="1" strike="noStrike" dirty="0" smtClean="0">
                <a:solidFill>
                  <a:srgbClr val="46424D"/>
                </a:solidFill>
                <a:latin typeface="Arial"/>
                <a:ea typeface="ＭＳ Ｐゴシック"/>
              </a:rPr>
              <a:t> </a:t>
            </a:r>
            <a:r>
              <a:rPr lang="en-US" sz="2400" b="1" strike="noStrike" dirty="0" err="1" smtClean="0">
                <a:solidFill>
                  <a:srgbClr val="46424D"/>
                </a:solidFill>
                <a:latin typeface="Arial"/>
                <a:ea typeface="ＭＳ Ｐゴシック"/>
              </a:rPr>
              <a:t>mediante</a:t>
            </a:r>
            <a:r>
              <a:rPr lang="en-US" sz="2400" b="1" strike="noStrike" dirty="0" smtClean="0">
                <a:solidFill>
                  <a:srgbClr val="46424D"/>
                </a:solidFill>
                <a:latin typeface="Arial"/>
                <a:ea typeface="ＭＳ Ｐゴシック"/>
              </a:rPr>
              <a:t> la </a:t>
            </a:r>
            <a:r>
              <a:rPr lang="en-US" sz="2400" b="1" strike="noStrike" dirty="0" err="1" smtClean="0">
                <a:solidFill>
                  <a:srgbClr val="46424D"/>
                </a:solidFill>
                <a:latin typeface="Arial"/>
                <a:ea typeface="ＭＳ Ｐゴシック"/>
              </a:rPr>
              <a:t>interaccion</a:t>
            </a:r>
            <a:r>
              <a:rPr lang="en-US" sz="2400" b="1" strike="noStrike" dirty="0" smtClean="0">
                <a:solidFill>
                  <a:srgbClr val="46424D"/>
                </a:solidFill>
                <a:latin typeface="Arial"/>
                <a:ea typeface="ＭＳ Ｐゴシック"/>
              </a:rPr>
              <a:t> con </a:t>
            </a:r>
            <a:r>
              <a:rPr lang="en-US" sz="2400" b="1" strike="noStrike" dirty="0" err="1" smtClean="0">
                <a:solidFill>
                  <a:srgbClr val="46424D"/>
                </a:solidFill>
                <a:latin typeface="Arial"/>
                <a:ea typeface="ＭＳ Ｐゴシック"/>
              </a:rPr>
              <a:t>los</a:t>
            </a:r>
            <a:r>
              <a:rPr lang="en-US" sz="2400" b="1" strike="noStrike" dirty="0" smtClean="0">
                <a:solidFill>
                  <a:srgbClr val="46424D"/>
                </a:solidFill>
                <a:latin typeface="Arial"/>
                <a:ea typeface="ＭＳ Ｐゴシック"/>
              </a:rPr>
              <a:t> </a:t>
            </a:r>
            <a:r>
              <a:rPr lang="en-US" sz="2400" b="1" strike="noStrike" dirty="0" err="1" smtClean="0">
                <a:solidFill>
                  <a:srgbClr val="46424D"/>
                </a:solidFill>
                <a:latin typeface="Arial"/>
                <a:ea typeface="ＭＳ Ｐゴシック"/>
              </a:rPr>
              <a:t>distintos</a:t>
            </a:r>
            <a:r>
              <a:rPr lang="en-US" sz="2400" b="1" strike="noStrike" dirty="0" smtClean="0">
                <a:solidFill>
                  <a:srgbClr val="46424D"/>
                </a:solidFill>
                <a:latin typeface="Arial"/>
                <a:ea typeface="ＭＳ Ｐゴシック"/>
              </a:rPr>
              <a:t> </a:t>
            </a:r>
            <a:r>
              <a:rPr lang="en-US" sz="2400" b="1" strike="noStrike" dirty="0" err="1" smtClean="0">
                <a:solidFill>
                  <a:srgbClr val="46424D"/>
                </a:solidFill>
                <a:latin typeface="Arial"/>
                <a:ea typeface="ＭＳ Ｐゴシック"/>
              </a:rPr>
              <a:t>actores</a:t>
            </a:r>
            <a:r>
              <a:rPr lang="en-US" sz="2400" b="1" strike="noStrike" dirty="0" smtClean="0">
                <a:solidFill>
                  <a:srgbClr val="46424D"/>
                </a:solidFill>
                <a:latin typeface="Arial"/>
                <a:ea typeface="ＭＳ Ｐゴシック"/>
              </a:rPr>
              <a:t>.</a:t>
            </a:r>
            <a:r>
              <a:rPr lang="en-US" sz="2400" strike="noStrike" dirty="0" smtClean="0">
                <a:solidFill>
                  <a:srgbClr val="46424D"/>
                </a:solidFill>
                <a:latin typeface="Arial"/>
                <a:ea typeface="ＭＳ Ｐゴシック"/>
              </a:rPr>
              <a:t>.</a:t>
            </a:r>
          </a:p>
          <a:p>
            <a:pPr>
              <a:lnSpc>
                <a:spcPct val="100000"/>
              </a:lnSpc>
            </a:pPr>
            <a:endParaRPr dirty="0"/>
          </a:p>
          <a:p>
            <a:pPr>
              <a:lnSpc>
                <a:spcPct val="100000"/>
              </a:lnSpc>
              <a:buFont typeface="Wingdings" charset="2"/>
              <a:buChar char=""/>
            </a:pPr>
            <a:r>
              <a:rPr lang="en-US" sz="2400" strike="noStrike" dirty="0">
                <a:solidFill>
                  <a:srgbClr val="46424D"/>
                </a:solidFill>
                <a:latin typeface="Arial"/>
                <a:ea typeface="ＭＳ Ｐゴシック"/>
              </a:rPr>
              <a:t>La </a:t>
            </a:r>
            <a:r>
              <a:rPr lang="en-US" sz="2400" strike="noStrike" dirty="0" err="1">
                <a:solidFill>
                  <a:srgbClr val="46424D"/>
                </a:solidFill>
                <a:latin typeface="Arial"/>
                <a:ea typeface="ＭＳ Ｐゴシック"/>
              </a:rPr>
              <a:t>interacción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es</a:t>
            </a:r>
            <a:r>
              <a:rPr lang="en-US" sz="2400" strike="noStrike" dirty="0">
                <a:solidFill>
                  <a:srgbClr val="46424D"/>
                </a:solidFill>
                <a:latin typeface="Arial"/>
                <a:ea typeface="ＭＳ Ｐゴシック"/>
              </a:rPr>
              <a:t> con </a:t>
            </a:r>
            <a:r>
              <a:rPr lang="en-US" sz="2400" strike="noStrike" dirty="0" smtClean="0">
                <a:solidFill>
                  <a:srgbClr val="46424D"/>
                </a:solidFill>
                <a:latin typeface="Arial"/>
                <a:ea typeface="ＭＳ Ｐゴシック"/>
              </a:rPr>
              <a:t>TODOS </a:t>
            </a:r>
            <a:r>
              <a:rPr lang="en-US" sz="2400" strike="noStrike" dirty="0" err="1" smtClean="0">
                <a:solidFill>
                  <a:srgbClr val="46424D"/>
                </a:solidFill>
                <a:latin typeface="Arial"/>
                <a:ea typeface="ＭＳ Ｐゴシック"/>
              </a:rPr>
              <a:t>los</a:t>
            </a:r>
            <a:r>
              <a:rPr lang="en-US" sz="2400" strike="noStrike" dirty="0" smtClean="0">
                <a:solidFill>
                  <a:srgbClr val="46424D"/>
                </a:solidFill>
                <a:latin typeface="Arial"/>
                <a:ea typeface="ＭＳ Ｐゴシック"/>
              </a:rPr>
              <a:t> </a:t>
            </a:r>
            <a:r>
              <a:rPr lang="en-US" sz="2400" strike="noStrike" dirty="0" err="1" smtClean="0">
                <a:solidFill>
                  <a:srgbClr val="46424D"/>
                </a:solidFill>
                <a:latin typeface="Arial"/>
                <a:ea typeface="ＭＳ Ｐゴシック"/>
              </a:rPr>
              <a:t>actores</a:t>
            </a:r>
            <a:r>
              <a:rPr lang="en-US" sz="2400" strike="noStrike" dirty="0" smtClean="0">
                <a:solidFill>
                  <a:srgbClr val="46424D"/>
                </a:solidFill>
                <a:latin typeface="Arial"/>
                <a:ea typeface="ＭＳ Ｐゴシック"/>
              </a:rPr>
              <a:t> </a:t>
            </a:r>
            <a:r>
              <a:rPr lang="en-US" sz="2400" strike="noStrike" dirty="0">
                <a:solidFill>
                  <a:srgbClr val="46424D"/>
                </a:solidFill>
                <a:latin typeface="Arial"/>
                <a:ea typeface="ＭＳ Ｐゴシック"/>
              </a:rPr>
              <a:t>del </a:t>
            </a:r>
            <a:r>
              <a:rPr lang="en-US" sz="2400" strike="noStrike" dirty="0" err="1">
                <a:solidFill>
                  <a:srgbClr val="46424D"/>
                </a:solidFill>
                <a:latin typeface="Arial"/>
                <a:ea typeface="ＭＳ Ｐゴシック"/>
              </a:rPr>
              <a:t>sistema</a:t>
            </a:r>
            <a:r>
              <a:rPr lang="en-US" sz="2400" strike="noStrike" dirty="0">
                <a:solidFill>
                  <a:srgbClr val="46424D"/>
                </a:solidFill>
                <a:latin typeface="Arial"/>
                <a:ea typeface="ＭＳ Ｐゴシック"/>
              </a:rPr>
              <a:t> </a:t>
            </a:r>
            <a:r>
              <a:rPr lang="en-US" sz="2400" strike="noStrike" dirty="0" smtClean="0">
                <a:solidFill>
                  <a:srgbClr val="46424D"/>
                </a:solidFill>
                <a:latin typeface="Arial"/>
                <a:ea typeface="ＭＳ Ｐゴシック"/>
              </a:rPr>
              <a:t>(</a:t>
            </a:r>
            <a:r>
              <a:rPr lang="en-US" sz="2400" strike="noStrike" dirty="0" err="1" smtClean="0">
                <a:solidFill>
                  <a:srgbClr val="46424D"/>
                </a:solidFill>
                <a:latin typeface="Arial"/>
                <a:ea typeface="ＭＳ Ｐゴシック"/>
              </a:rPr>
              <a:t>desde</a:t>
            </a:r>
            <a:r>
              <a:rPr lang="en-US" sz="2400" strike="noStrike" dirty="0" smtClean="0">
                <a:solidFill>
                  <a:srgbClr val="46424D"/>
                </a:solidFill>
                <a:latin typeface="Arial"/>
                <a:ea typeface="ＭＳ Ｐゴシック"/>
              </a:rPr>
              <a:t> </a:t>
            </a:r>
            <a:r>
              <a:rPr lang="en-US" sz="2400" strike="noStrike" dirty="0" err="1" smtClean="0">
                <a:solidFill>
                  <a:srgbClr val="46424D"/>
                </a:solidFill>
                <a:latin typeface="Arial"/>
                <a:ea typeface="ＭＳ Ｐゴシック"/>
              </a:rPr>
              <a:t>administradores</a:t>
            </a:r>
            <a:r>
              <a:rPr lang="en-US" sz="2400" strike="noStrike" dirty="0" smtClean="0">
                <a:solidFill>
                  <a:srgbClr val="46424D"/>
                </a:solidFill>
                <a:latin typeface="Arial"/>
                <a:ea typeface="ＭＳ Ｐゴシック"/>
              </a:rPr>
              <a:t> hasta </a:t>
            </a:r>
            <a:r>
              <a:rPr lang="en-US" sz="2400" strike="noStrike" dirty="0" err="1" smtClean="0">
                <a:solidFill>
                  <a:srgbClr val="46424D"/>
                </a:solidFill>
                <a:latin typeface="Arial"/>
                <a:ea typeface="ＭＳ Ｐゴシック"/>
              </a:rPr>
              <a:t>reguladores</a:t>
            </a:r>
            <a:r>
              <a:rPr lang="en-US" sz="2400" strike="noStrike" dirty="0" smtClean="0">
                <a:solidFill>
                  <a:srgbClr val="46424D"/>
                </a:solidFill>
                <a:latin typeface="Arial"/>
                <a:ea typeface="ＭＳ Ｐゴシック"/>
              </a:rPr>
              <a:t> </a:t>
            </a:r>
            <a:r>
              <a:rPr lang="en-US" sz="2400" strike="noStrike" dirty="0" err="1" smtClean="0">
                <a:solidFill>
                  <a:srgbClr val="46424D"/>
                </a:solidFill>
                <a:latin typeface="Arial"/>
                <a:ea typeface="ＭＳ Ｐゴシック"/>
              </a:rPr>
              <a:t>externos</a:t>
            </a:r>
            <a:r>
              <a:rPr lang="en-US" sz="2400" strike="noStrike" dirty="0" smtClean="0">
                <a:solidFill>
                  <a:srgbClr val="46424D"/>
                </a:solidFill>
                <a:latin typeface="Arial"/>
                <a:ea typeface="ＭＳ Ｐゴシック"/>
              </a:rPr>
              <a:t>).</a:t>
            </a:r>
          </a:p>
          <a:p>
            <a:pPr>
              <a:lnSpc>
                <a:spcPct val="100000"/>
              </a:lnSpc>
            </a:pPr>
            <a:endParaRPr dirty="0"/>
          </a:p>
          <a:p>
            <a:pPr>
              <a:lnSpc>
                <a:spcPct val="100000"/>
              </a:lnSpc>
              <a:buFont typeface="Wingdings" charset="2"/>
              <a:buChar char=""/>
            </a:pPr>
            <a:r>
              <a:rPr lang="en-US" sz="2400" strike="noStrike" dirty="0">
                <a:solidFill>
                  <a:srgbClr val="46424D"/>
                </a:solidFill>
                <a:latin typeface="Arial"/>
                <a:ea typeface="ＭＳ Ｐゴシック"/>
              </a:rPr>
              <a:t>Los </a:t>
            </a:r>
            <a:r>
              <a:rPr lang="en-US" sz="2400" strike="noStrike" dirty="0" err="1">
                <a:solidFill>
                  <a:srgbClr val="46424D"/>
                </a:solidFill>
                <a:latin typeface="Arial"/>
                <a:ea typeface="ＭＳ Ｐゴシック"/>
              </a:rPr>
              <a:t>sistemas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normalmente</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tienen</a:t>
            </a:r>
            <a:r>
              <a:rPr lang="en-US" sz="2400" strike="noStrike" dirty="0">
                <a:solidFill>
                  <a:srgbClr val="46424D"/>
                </a:solidFill>
                <a:latin typeface="Arial"/>
                <a:ea typeface="ＭＳ Ｐゴシック"/>
              </a:rPr>
              <a:t> un </a:t>
            </a:r>
            <a:r>
              <a:rPr lang="en-US" sz="2400" strike="noStrike" dirty="0" err="1">
                <a:solidFill>
                  <a:srgbClr val="46424D"/>
                </a:solidFill>
                <a:latin typeface="Arial"/>
                <a:ea typeface="ＭＳ Ｐゴシック"/>
              </a:rPr>
              <a:t>rango</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grupos</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interés</a:t>
            </a:r>
            <a:r>
              <a:rPr lang="en-US" sz="2400" strike="noStrike" dirty="0" smtClean="0">
                <a:solidFill>
                  <a:srgbClr val="46424D"/>
                </a:solidFill>
                <a:latin typeface="Arial"/>
                <a:ea typeface="ＭＳ Ｐゴシック"/>
              </a:rPr>
              <a:t>. (ROLES)</a:t>
            </a:r>
            <a:endParaRPr dirty="0"/>
          </a:p>
        </p:txBody>
      </p:sp>
      <p:sp>
        <p:nvSpPr>
          <p:cNvPr id="299" name="TextShape 3"/>
          <p:cNvSpPr txBox="1"/>
          <p:nvPr/>
        </p:nvSpPr>
        <p:spPr>
          <a:xfrm>
            <a:off x="6553080" y="6356520"/>
            <a:ext cx="2133360" cy="364680"/>
          </a:xfrm>
          <a:prstGeom prst="rect">
            <a:avLst/>
          </a:prstGeom>
          <a:noFill/>
          <a:ln>
            <a:noFill/>
          </a:ln>
        </p:spPr>
        <p:txBody>
          <a:bodyPr anchor="ctr"/>
          <a:lstStyle/>
          <a:p>
            <a:pPr algn="r">
              <a:lnSpc>
                <a:spcPct val="100000"/>
              </a:lnSpc>
            </a:pPr>
            <a:fld id="{9DA5441B-B4F8-44DB-8062-D09D9755216C}" type="slidenum">
              <a:rPr lang="es-BO" sz="1200" strike="noStrike">
                <a:solidFill>
                  <a:srgbClr val="8B8B8B"/>
                </a:solidFill>
                <a:latin typeface="Calibri"/>
              </a:rPr>
              <a:pPr algn="r">
                <a:lnSpc>
                  <a:spcPct val="100000"/>
                </a:lnSpc>
              </a:pPr>
              <a:t>49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124744"/>
            <a:ext cx="7584150" cy="4562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971600" y="360512"/>
            <a:ext cx="2994731" cy="461665"/>
          </a:xfrm>
          <a:prstGeom prst="rect">
            <a:avLst/>
          </a:prstGeom>
          <a:noFill/>
        </p:spPr>
        <p:txBody>
          <a:bodyPr wrap="none" rtlCol="0">
            <a:spAutoFit/>
          </a:bodyPr>
          <a:lstStyle/>
          <a:p>
            <a:r>
              <a:rPr lang="it-IT" sz="2400" b="1" dirty="0">
                <a:solidFill>
                  <a:srgbClr val="46424D"/>
                </a:solidFill>
                <a:latin typeface="Arial"/>
                <a:ea typeface="ＭＳ Ｐゴシック"/>
              </a:rPr>
              <a:t>La</a:t>
            </a:r>
            <a:r>
              <a:rPr lang="it-IT" dirty="0" smtClean="0"/>
              <a:t> </a:t>
            </a:r>
            <a:r>
              <a:rPr lang="it-IT" sz="2400" b="1" dirty="0">
                <a:solidFill>
                  <a:srgbClr val="46424D"/>
                </a:solidFill>
                <a:latin typeface="Arial"/>
                <a:ea typeface="ＭＳ Ｐゴシック"/>
              </a:rPr>
              <a:t>comunicacion</a:t>
            </a:r>
            <a:r>
              <a:rPr lang="it-IT" dirty="0" smtClean="0"/>
              <a:t> </a:t>
            </a:r>
            <a:r>
              <a:rPr lang="it-IT" sz="2400" b="1" dirty="0">
                <a:solidFill>
                  <a:srgbClr val="46424D"/>
                </a:solidFill>
                <a:latin typeface="Arial"/>
                <a:ea typeface="ＭＳ Ｐゴシック"/>
              </a:rPr>
              <a:t>...</a:t>
            </a:r>
          </a:p>
        </p:txBody>
      </p:sp>
    </p:spTree>
    <p:extLst>
      <p:ext uri="{BB962C8B-B14F-4D97-AF65-F5344CB8AC3E}">
        <p14:creationId xmlns:p14="http://schemas.microsoft.com/office/powerpoint/2010/main" val="3103898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Partes interesadas en el sistema para MHC-PMS</a:t>
            </a:r>
            <a:endParaRPr/>
          </a:p>
        </p:txBody>
      </p:sp>
      <p:sp>
        <p:nvSpPr>
          <p:cNvPr id="302" name="TextShape 2"/>
          <p:cNvSpPr txBox="1"/>
          <p:nvPr/>
        </p:nvSpPr>
        <p:spPr>
          <a:xfrm>
            <a:off x="457200" y="1600200"/>
            <a:ext cx="8229240" cy="3773016"/>
          </a:xfrm>
          <a:prstGeom prst="rect">
            <a:avLst/>
          </a:prstGeom>
          <a:noFill/>
          <a:ln>
            <a:noFill/>
          </a:ln>
        </p:spPr>
        <p:txBody>
          <a:bodyPr lIns="90000" tIns="45000" rIns="90000" bIns="45000"/>
          <a:lstStyle/>
          <a:p>
            <a:pPr>
              <a:lnSpc>
                <a:spcPct val="100000"/>
              </a:lnSpc>
              <a:buFont typeface="Wingdings" charset="2"/>
              <a:buChar char=""/>
            </a:pPr>
            <a:r>
              <a:rPr lang="en-US" sz="2400" strike="noStrike" dirty="0">
                <a:solidFill>
                  <a:srgbClr val="46424D"/>
                </a:solidFill>
                <a:latin typeface="Arial"/>
                <a:ea typeface="ＭＳ Ｐゴシック"/>
              </a:rPr>
              <a:t>Los </a:t>
            </a:r>
            <a:r>
              <a:rPr lang="en-US" sz="2400" strike="noStrike" dirty="0" err="1">
                <a:solidFill>
                  <a:srgbClr val="46424D"/>
                </a:solidFill>
                <a:latin typeface="Arial"/>
                <a:ea typeface="ＭＳ Ｐゴシック"/>
              </a:rPr>
              <a:t>pacientes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cuya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información</a:t>
            </a:r>
            <a:r>
              <a:rPr lang="en-US" sz="2400" strike="noStrike" dirty="0">
                <a:solidFill>
                  <a:srgbClr val="46424D"/>
                </a:solidFill>
                <a:latin typeface="Arial"/>
                <a:ea typeface="ＭＳ Ｐゴシック"/>
              </a:rPr>
              <a:t> se </a:t>
            </a:r>
            <a:r>
              <a:rPr lang="en-US" sz="2400" strike="noStrike" dirty="0" err="1">
                <a:solidFill>
                  <a:srgbClr val="46424D"/>
                </a:solidFill>
                <a:latin typeface="Arial"/>
                <a:ea typeface="ＭＳ Ｐゴシック"/>
              </a:rPr>
              <a:t>registra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en</a:t>
            </a:r>
            <a:r>
              <a:rPr lang="en-US" sz="2400" strike="noStrike" dirty="0">
                <a:solidFill>
                  <a:srgbClr val="46424D"/>
                </a:solidFill>
                <a:latin typeface="Arial"/>
                <a:ea typeface="ＭＳ Ｐゴシック"/>
              </a:rPr>
              <a:t> el </a:t>
            </a:r>
            <a:r>
              <a:rPr lang="en-US" sz="2400" strike="noStrike" dirty="0" err="1">
                <a:solidFill>
                  <a:srgbClr val="46424D"/>
                </a:solidFill>
                <a:latin typeface="Arial"/>
                <a:ea typeface="ＭＳ Ｐゴシック"/>
              </a:rPr>
              <a:t>sistema</a:t>
            </a:r>
            <a:r>
              <a:rPr lang="en-US" sz="2400" strike="noStrike" dirty="0">
                <a:solidFill>
                  <a:srgbClr val="46424D"/>
                </a:solidFill>
                <a:latin typeface="Arial"/>
                <a:ea typeface="ＭＳ Ｐゴシック"/>
              </a:rPr>
              <a:t>. </a:t>
            </a:r>
            <a:endParaRPr dirty="0"/>
          </a:p>
          <a:p>
            <a:pPr>
              <a:lnSpc>
                <a:spcPct val="100000"/>
              </a:lnSpc>
              <a:buFont typeface="Wingdings" charset="2"/>
              <a:buChar char=""/>
            </a:pPr>
            <a:r>
              <a:rPr lang="en-US" sz="2400" strike="noStrike" dirty="0">
                <a:solidFill>
                  <a:srgbClr val="46424D"/>
                </a:solidFill>
                <a:latin typeface="Arial"/>
                <a:ea typeface="ＭＳ Ｐゴシック"/>
              </a:rPr>
              <a:t>Los </a:t>
            </a:r>
            <a:r>
              <a:rPr lang="en-US" sz="2400" strike="noStrike" dirty="0" err="1">
                <a:solidFill>
                  <a:srgbClr val="46424D"/>
                </a:solidFill>
                <a:latin typeface="Arial"/>
                <a:ea typeface="ＭＳ Ｐゴシック"/>
              </a:rPr>
              <a:t>médicos</a:t>
            </a:r>
            <a:r>
              <a:rPr lang="en-US" sz="2400" strike="noStrike" dirty="0">
                <a:solidFill>
                  <a:srgbClr val="46424D"/>
                </a:solidFill>
                <a:latin typeface="Arial"/>
                <a:ea typeface="ＭＳ Ｐゴシック"/>
              </a:rPr>
              <a:t> que se </a:t>
            </a:r>
            <a:r>
              <a:rPr lang="en-US" sz="2400" strike="noStrike" dirty="0" err="1">
                <a:solidFill>
                  <a:srgbClr val="46424D"/>
                </a:solidFill>
                <a:latin typeface="Arial"/>
                <a:ea typeface="ＭＳ Ｐゴシック"/>
              </a:rPr>
              <a:t>encargan</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evaluar</a:t>
            </a:r>
            <a:r>
              <a:rPr lang="en-US" sz="2400" strike="noStrike" dirty="0">
                <a:solidFill>
                  <a:srgbClr val="46424D"/>
                </a:solidFill>
                <a:latin typeface="Arial"/>
                <a:ea typeface="ＭＳ Ｐゴシック"/>
              </a:rPr>
              <a:t> y </a:t>
            </a:r>
            <a:r>
              <a:rPr lang="en-US" sz="2400" strike="noStrike" dirty="0" err="1">
                <a:solidFill>
                  <a:srgbClr val="46424D"/>
                </a:solidFill>
                <a:latin typeface="Arial"/>
                <a:ea typeface="ＭＳ Ｐゴシック"/>
              </a:rPr>
              <a:t>tratar</a:t>
            </a:r>
            <a:r>
              <a:rPr lang="en-US" sz="2400" strike="noStrike" dirty="0">
                <a:solidFill>
                  <a:srgbClr val="46424D"/>
                </a:solidFill>
                <a:latin typeface="Arial"/>
                <a:ea typeface="ＭＳ Ｐゴシック"/>
              </a:rPr>
              <a:t> a </a:t>
            </a:r>
            <a:r>
              <a:rPr lang="en-US" sz="2400" strike="noStrike" dirty="0" err="1">
                <a:solidFill>
                  <a:srgbClr val="46424D"/>
                </a:solidFill>
                <a:latin typeface="Arial"/>
                <a:ea typeface="ＭＳ Ｐゴシック"/>
              </a:rPr>
              <a:t>los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pacientes</a:t>
            </a:r>
            <a:r>
              <a:rPr lang="en-US" sz="2400" strike="noStrike" dirty="0">
                <a:solidFill>
                  <a:srgbClr val="46424D"/>
                </a:solidFill>
                <a:latin typeface="Arial"/>
                <a:ea typeface="ＭＳ Ｐゴシック"/>
              </a:rPr>
              <a:t>. </a:t>
            </a:r>
            <a:endParaRPr dirty="0"/>
          </a:p>
          <a:p>
            <a:pPr>
              <a:lnSpc>
                <a:spcPct val="100000"/>
              </a:lnSpc>
              <a:buFont typeface="Wingdings" charset="2"/>
              <a:buChar char=""/>
            </a:pPr>
            <a:r>
              <a:rPr lang="en-US" sz="2400" strike="noStrike" dirty="0">
                <a:solidFill>
                  <a:srgbClr val="46424D"/>
                </a:solidFill>
                <a:latin typeface="Arial"/>
                <a:ea typeface="ＭＳ Ｐゴシック"/>
              </a:rPr>
              <a:t>Las </a:t>
            </a:r>
            <a:r>
              <a:rPr lang="en-US" sz="2400" strike="noStrike" dirty="0" err="1">
                <a:solidFill>
                  <a:srgbClr val="46424D"/>
                </a:solidFill>
                <a:latin typeface="Arial"/>
                <a:ea typeface="ＭＳ Ｐゴシック"/>
              </a:rPr>
              <a:t>enfermeras</a:t>
            </a:r>
            <a:r>
              <a:rPr lang="en-US" sz="2400" strike="noStrike" dirty="0">
                <a:solidFill>
                  <a:srgbClr val="46424D"/>
                </a:solidFill>
                <a:latin typeface="Arial"/>
                <a:ea typeface="ＭＳ Ｐゴシック"/>
              </a:rPr>
              <a:t> que </a:t>
            </a:r>
            <a:r>
              <a:rPr lang="en-US" sz="2400" strike="noStrike" dirty="0" err="1">
                <a:solidFill>
                  <a:srgbClr val="46424D"/>
                </a:solidFill>
                <a:latin typeface="Arial"/>
                <a:ea typeface="ＭＳ Ｐゴシック"/>
              </a:rPr>
              <a:t>coordinan</a:t>
            </a:r>
            <a:r>
              <a:rPr lang="en-US" sz="2400" strike="noStrike" dirty="0">
                <a:solidFill>
                  <a:srgbClr val="46424D"/>
                </a:solidFill>
                <a:latin typeface="Arial"/>
                <a:ea typeface="ＭＳ Ｐゴシック"/>
              </a:rPr>
              <a:t> las </a:t>
            </a:r>
            <a:r>
              <a:rPr lang="en-US" sz="2400" strike="noStrike" dirty="0" err="1">
                <a:solidFill>
                  <a:srgbClr val="46424D"/>
                </a:solidFill>
                <a:latin typeface="Arial"/>
                <a:ea typeface="ＭＳ Ｐゴシック"/>
              </a:rPr>
              <a:t>consultas</a:t>
            </a:r>
            <a:r>
              <a:rPr lang="en-US" sz="2400" strike="noStrike" dirty="0">
                <a:solidFill>
                  <a:srgbClr val="46424D"/>
                </a:solidFill>
                <a:latin typeface="Arial"/>
                <a:ea typeface="ＭＳ Ｐゴシック"/>
              </a:rPr>
              <a:t> con </a:t>
            </a:r>
            <a:r>
              <a:rPr lang="en-US" sz="2400" strike="noStrike" dirty="0" err="1">
                <a:solidFill>
                  <a:srgbClr val="46424D"/>
                </a:solidFill>
                <a:latin typeface="Arial"/>
                <a:ea typeface="ＭＳ Ｐゴシック"/>
              </a:rPr>
              <a:t>los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médicos</a:t>
            </a:r>
            <a:r>
              <a:rPr lang="en-US" sz="2400" strike="noStrike" dirty="0">
                <a:solidFill>
                  <a:srgbClr val="46424D"/>
                </a:solidFill>
                <a:latin typeface="Arial"/>
                <a:ea typeface="ＭＳ Ｐゴシック"/>
              </a:rPr>
              <a:t> y </a:t>
            </a:r>
            <a:r>
              <a:rPr lang="en-US" sz="2400" strike="noStrike" dirty="0" err="1">
                <a:solidFill>
                  <a:srgbClr val="46424D"/>
                </a:solidFill>
                <a:latin typeface="Arial"/>
                <a:ea typeface="ＭＳ Ｐゴシック"/>
              </a:rPr>
              <a:t>administran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algunos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tratamientos</a:t>
            </a:r>
            <a:r>
              <a:rPr lang="en-US" sz="2400" strike="noStrike" dirty="0">
                <a:solidFill>
                  <a:srgbClr val="46424D"/>
                </a:solidFill>
                <a:latin typeface="Arial"/>
                <a:ea typeface="ＭＳ Ｐゴシック"/>
              </a:rPr>
              <a:t>. </a:t>
            </a:r>
            <a:endParaRPr dirty="0"/>
          </a:p>
          <a:p>
            <a:pPr>
              <a:lnSpc>
                <a:spcPct val="100000"/>
              </a:lnSpc>
              <a:buFont typeface="Wingdings" charset="2"/>
              <a:buChar char=""/>
            </a:pPr>
            <a:r>
              <a:rPr lang="en-US" sz="2400" strike="noStrike" dirty="0" err="1">
                <a:solidFill>
                  <a:srgbClr val="46424D"/>
                </a:solidFill>
                <a:latin typeface="Arial"/>
                <a:ea typeface="ＭＳ Ｐゴシック"/>
              </a:rPr>
              <a:t>Recepcionistas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médicos</a:t>
            </a:r>
            <a:r>
              <a:rPr lang="en-US" sz="2400" strike="noStrike" dirty="0">
                <a:solidFill>
                  <a:srgbClr val="46424D"/>
                </a:solidFill>
                <a:latin typeface="Arial"/>
                <a:ea typeface="ＭＳ Ｐゴシック"/>
              </a:rPr>
              <a:t> que </a:t>
            </a:r>
            <a:r>
              <a:rPr lang="en-US" sz="2400" strike="noStrike" dirty="0" err="1">
                <a:solidFill>
                  <a:srgbClr val="46424D"/>
                </a:solidFill>
                <a:latin typeface="Arial"/>
                <a:ea typeface="ＭＳ Ｐゴシック"/>
              </a:rPr>
              <a:t>administran</a:t>
            </a:r>
            <a:r>
              <a:rPr lang="en-US" sz="2400" strike="noStrike" dirty="0">
                <a:solidFill>
                  <a:srgbClr val="46424D"/>
                </a:solidFill>
                <a:latin typeface="Arial"/>
                <a:ea typeface="ＭＳ Ｐゴシック"/>
              </a:rPr>
              <a:t> las </a:t>
            </a:r>
            <a:r>
              <a:rPr lang="en-US" sz="2400" strike="noStrike" dirty="0" err="1">
                <a:solidFill>
                  <a:srgbClr val="46424D"/>
                </a:solidFill>
                <a:latin typeface="Arial"/>
                <a:ea typeface="ＭＳ Ｐゴシック"/>
              </a:rPr>
              <a:t>citas</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los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pacientes</a:t>
            </a:r>
            <a:r>
              <a:rPr lang="en-US" sz="2400" strike="noStrike" dirty="0">
                <a:solidFill>
                  <a:srgbClr val="46424D"/>
                </a:solidFill>
                <a:latin typeface="Arial"/>
                <a:ea typeface="ＭＳ Ｐゴシック"/>
              </a:rPr>
              <a:t>. </a:t>
            </a:r>
            <a:endParaRPr dirty="0"/>
          </a:p>
          <a:p>
            <a:pPr>
              <a:lnSpc>
                <a:spcPct val="100000"/>
              </a:lnSpc>
              <a:buFont typeface="Wingdings" charset="2"/>
              <a:buChar char=""/>
            </a:pPr>
            <a:r>
              <a:rPr lang="en-US" sz="2400" strike="noStrike" dirty="0">
                <a:solidFill>
                  <a:srgbClr val="46424D"/>
                </a:solidFill>
                <a:latin typeface="Arial"/>
                <a:ea typeface="ＭＳ Ｐゴシック"/>
              </a:rPr>
              <a:t>El personal de TI que son </a:t>
            </a:r>
            <a:r>
              <a:rPr lang="en-US" sz="2400" strike="noStrike" dirty="0" err="1">
                <a:solidFill>
                  <a:srgbClr val="46424D"/>
                </a:solidFill>
                <a:latin typeface="Arial"/>
                <a:ea typeface="ＭＳ Ｐゴシック"/>
              </a:rPr>
              <a:t>responsables</a:t>
            </a:r>
            <a:r>
              <a:rPr lang="en-US" sz="2400" strike="noStrike" dirty="0">
                <a:solidFill>
                  <a:srgbClr val="46424D"/>
                </a:solidFill>
                <a:latin typeface="Arial"/>
                <a:ea typeface="ＭＳ Ｐゴシック"/>
              </a:rPr>
              <a:t> de la </a:t>
            </a:r>
            <a:r>
              <a:rPr lang="en-US" sz="2400" strike="noStrike" dirty="0" err="1">
                <a:solidFill>
                  <a:srgbClr val="46424D"/>
                </a:solidFill>
                <a:latin typeface="Arial"/>
                <a:ea typeface="ＭＳ Ｐゴシック"/>
              </a:rPr>
              <a:t>instalación</a:t>
            </a:r>
            <a:r>
              <a:rPr lang="en-US" sz="2400" strike="noStrike" dirty="0">
                <a:solidFill>
                  <a:srgbClr val="46424D"/>
                </a:solidFill>
                <a:latin typeface="Arial"/>
                <a:ea typeface="ＭＳ Ｐゴシック"/>
              </a:rPr>
              <a:t> y </a:t>
            </a:r>
            <a:r>
              <a:rPr lang="en-US" sz="2400" strike="noStrike" dirty="0" err="1">
                <a:solidFill>
                  <a:srgbClr val="46424D"/>
                </a:solidFill>
                <a:latin typeface="Arial"/>
                <a:ea typeface="ＭＳ Ｐゴシック"/>
              </a:rPr>
              <a:t>mantenimiento</a:t>
            </a:r>
            <a:r>
              <a:rPr lang="en-US" sz="2400" strike="noStrike" dirty="0">
                <a:solidFill>
                  <a:srgbClr val="46424D"/>
                </a:solidFill>
                <a:latin typeface="Arial"/>
                <a:ea typeface="ＭＳ Ｐゴシック"/>
              </a:rPr>
              <a:t> del </a:t>
            </a:r>
            <a:r>
              <a:rPr lang="en-US" sz="2400" strike="noStrike" dirty="0" err="1">
                <a:solidFill>
                  <a:srgbClr val="46424D"/>
                </a:solidFill>
                <a:latin typeface="Arial"/>
                <a:ea typeface="ＭＳ Ｐゴシック"/>
              </a:rPr>
              <a:t>sistema</a:t>
            </a:r>
            <a:r>
              <a:rPr lang="en-US" sz="2400" strike="noStrike" dirty="0">
                <a:solidFill>
                  <a:srgbClr val="46424D"/>
                </a:solidFill>
                <a:latin typeface="Arial"/>
                <a:ea typeface="ＭＳ Ｐゴシック"/>
              </a:rPr>
              <a:t>.	</a:t>
            </a:r>
            <a:endParaRPr dirty="0"/>
          </a:p>
        </p:txBody>
      </p:sp>
      <p:sp>
        <p:nvSpPr>
          <p:cNvPr id="303" name="TextShape 3"/>
          <p:cNvSpPr txBox="1"/>
          <p:nvPr/>
        </p:nvSpPr>
        <p:spPr>
          <a:xfrm>
            <a:off x="6553080" y="6356520"/>
            <a:ext cx="2133360" cy="364680"/>
          </a:xfrm>
          <a:prstGeom prst="rect">
            <a:avLst/>
          </a:prstGeom>
          <a:noFill/>
          <a:ln>
            <a:noFill/>
          </a:ln>
        </p:spPr>
        <p:txBody>
          <a:bodyPr anchor="ctr"/>
          <a:lstStyle/>
          <a:p>
            <a:pPr algn="r">
              <a:lnSpc>
                <a:spcPct val="100000"/>
              </a:lnSpc>
            </a:pPr>
            <a:fld id="{76A55239-7E5F-43B0-BA05-621F636325F0}" type="slidenum">
              <a:rPr lang="es-BO" sz="1200" strike="noStrike">
                <a:solidFill>
                  <a:srgbClr val="8B8B8B"/>
                </a:solidFill>
                <a:latin typeface="Calibri"/>
              </a:rPr>
              <a:pPr algn="r">
                <a:lnSpc>
                  <a:spcPct val="100000"/>
                </a:lnSpc>
              </a:pPr>
              <a:t>50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Partes interesadas en el sistema para MHC-PMS</a:t>
            </a:r>
            <a:endParaRPr/>
          </a:p>
        </p:txBody>
      </p:sp>
      <p:sp>
        <p:nvSpPr>
          <p:cNvPr id="306" name="TextShape 2"/>
          <p:cNvSpPr txBox="1"/>
          <p:nvPr/>
        </p:nvSpPr>
        <p:spPr>
          <a:xfrm>
            <a:off x="457200" y="1600200"/>
            <a:ext cx="8229240" cy="4525560"/>
          </a:xfrm>
          <a:prstGeom prst="rect">
            <a:avLst/>
          </a:prstGeom>
          <a:noFill/>
          <a:ln>
            <a:noFill/>
          </a:ln>
        </p:spPr>
        <p:txBody>
          <a:bodyPr lIns="90000" tIns="45000" rIns="90000" bIns="45000"/>
          <a:lstStyle/>
          <a:p>
            <a:pPr>
              <a:lnSpc>
                <a:spcPct val="100000"/>
              </a:lnSpc>
              <a:buFont typeface="Wingdings" charset="2"/>
              <a:buChar char=""/>
            </a:pPr>
            <a:r>
              <a:rPr lang="en-US" sz="2400" strike="noStrike">
                <a:solidFill>
                  <a:srgbClr val="46424D"/>
                </a:solidFill>
                <a:latin typeface="Arial"/>
                <a:ea typeface="ＭＳ Ｐゴシック"/>
              </a:rPr>
              <a:t>Un gerente de la ética médica que debe asegurar que el sistema cumple con las normas éticas vigentes para la atención al paciente. </a:t>
            </a:r>
            <a:endParaRPr/>
          </a:p>
          <a:p>
            <a:pPr>
              <a:lnSpc>
                <a:spcPct val="100000"/>
              </a:lnSpc>
              <a:buFont typeface="Wingdings" charset="2"/>
              <a:buChar char=""/>
            </a:pPr>
            <a:r>
              <a:rPr lang="en-US" sz="2400" strike="noStrike">
                <a:solidFill>
                  <a:srgbClr val="46424D"/>
                </a:solidFill>
                <a:latin typeface="Arial"/>
                <a:ea typeface="ＭＳ Ｐゴシック"/>
              </a:rPr>
              <a:t>Los gerentes de salud que obtienen información de gestión del sistema. </a:t>
            </a:r>
            <a:endParaRPr/>
          </a:p>
          <a:p>
            <a:pPr>
              <a:lnSpc>
                <a:spcPct val="100000"/>
              </a:lnSpc>
              <a:buFont typeface="Wingdings" charset="2"/>
              <a:buChar char=""/>
            </a:pPr>
            <a:r>
              <a:rPr lang="en-US" sz="2400" strike="noStrike">
                <a:solidFill>
                  <a:srgbClr val="46424D"/>
                </a:solidFill>
                <a:latin typeface="Arial"/>
                <a:ea typeface="ＭＳ Ｐゴシック"/>
              </a:rPr>
              <a:t>Personal de registros médicos que son responsables de asegurar que la información del sistema se pueden mantener y preservados, y que los procedimientos de mantenimiento de registros han sido ejecutadas correctamente.</a:t>
            </a:r>
            <a:endParaRPr/>
          </a:p>
        </p:txBody>
      </p:sp>
      <p:sp>
        <p:nvSpPr>
          <p:cNvPr id="307" name="TextShape 3"/>
          <p:cNvSpPr txBox="1"/>
          <p:nvPr/>
        </p:nvSpPr>
        <p:spPr>
          <a:xfrm>
            <a:off x="6553080" y="6356520"/>
            <a:ext cx="2133360" cy="364680"/>
          </a:xfrm>
          <a:prstGeom prst="rect">
            <a:avLst/>
          </a:prstGeom>
          <a:noFill/>
          <a:ln>
            <a:noFill/>
          </a:ln>
        </p:spPr>
        <p:txBody>
          <a:bodyPr anchor="ctr"/>
          <a:lstStyle/>
          <a:p>
            <a:pPr algn="r">
              <a:lnSpc>
                <a:spcPct val="100000"/>
              </a:lnSpc>
            </a:pPr>
            <a:fld id="{6FC4B64E-0F6D-41D1-82FE-60FF76DC6684}" type="slidenum">
              <a:rPr lang="es-BO" sz="1200" strike="noStrike">
                <a:solidFill>
                  <a:srgbClr val="8B8B8B"/>
                </a:solidFill>
                <a:latin typeface="Calibri"/>
              </a:rPr>
              <a:pPr algn="r">
                <a:lnSpc>
                  <a:spcPct val="100000"/>
                </a:lnSpc>
              </a:pPr>
              <a:t>51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TextShape 1"/>
          <p:cNvSpPr txBox="1"/>
          <p:nvPr/>
        </p:nvSpPr>
        <p:spPr>
          <a:xfrm>
            <a:off x="0" y="-2411"/>
            <a:ext cx="7292880" cy="1142640"/>
          </a:xfrm>
          <a:prstGeom prst="rect">
            <a:avLst/>
          </a:prstGeom>
          <a:noFill/>
          <a:ln>
            <a:noFill/>
          </a:ln>
        </p:spPr>
        <p:txBody>
          <a:bodyPr anchor="ctr"/>
          <a:lstStyle/>
          <a:p>
            <a:pPr>
              <a:lnSpc>
                <a:spcPct val="100000"/>
              </a:lnSpc>
            </a:pPr>
            <a:r>
              <a:rPr lang="en-US" sz="2400" b="1" strike="noStrike" dirty="0" err="1" smtClean="0">
                <a:solidFill>
                  <a:srgbClr val="46424D"/>
                </a:solidFill>
                <a:latin typeface="Arial"/>
                <a:ea typeface="ＭＳ Ｐゴシック"/>
              </a:rPr>
              <a:t>Entrevistas</a:t>
            </a:r>
            <a:endParaRPr dirty="0"/>
          </a:p>
        </p:txBody>
      </p:sp>
      <p:sp>
        <p:nvSpPr>
          <p:cNvPr id="310" name="TextShape 2"/>
          <p:cNvSpPr txBox="1"/>
          <p:nvPr/>
        </p:nvSpPr>
        <p:spPr>
          <a:xfrm>
            <a:off x="179512" y="790298"/>
            <a:ext cx="8229240" cy="5930901"/>
          </a:xfrm>
          <a:prstGeom prst="rect">
            <a:avLst/>
          </a:prstGeom>
          <a:noFill/>
          <a:ln>
            <a:noFill/>
          </a:ln>
        </p:spPr>
        <p:txBody>
          <a:bodyPr lIns="90000" tIns="45000" rIns="90000" bIns="45000"/>
          <a:lstStyle/>
          <a:p>
            <a:pPr>
              <a:lnSpc>
                <a:spcPct val="100000"/>
              </a:lnSpc>
              <a:buFont typeface="Wingdings" charset="2"/>
              <a:buChar char=""/>
            </a:pPr>
            <a:r>
              <a:rPr lang="en-US" sz="2000" strike="noStrike" dirty="0">
                <a:solidFill>
                  <a:srgbClr val="46424D"/>
                </a:solidFill>
                <a:latin typeface="Arial"/>
                <a:ea typeface="ＭＳ Ｐゴシック"/>
              </a:rPr>
              <a:t>Las </a:t>
            </a:r>
            <a:r>
              <a:rPr lang="en-US" sz="2000" strike="noStrike" dirty="0" err="1">
                <a:solidFill>
                  <a:srgbClr val="46424D"/>
                </a:solidFill>
                <a:latin typeface="Arial"/>
                <a:ea typeface="ＭＳ Ｐゴシック"/>
              </a:rPr>
              <a:t>entrevistas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formales</a:t>
            </a:r>
            <a:r>
              <a:rPr lang="en-US" sz="2000" strike="noStrike" dirty="0">
                <a:solidFill>
                  <a:srgbClr val="46424D"/>
                </a:solidFill>
                <a:latin typeface="Arial"/>
                <a:ea typeface="ＭＳ Ｐゴシック"/>
              </a:rPr>
              <a:t> o </a:t>
            </a:r>
            <a:r>
              <a:rPr lang="en-US" sz="2000" strike="noStrike" dirty="0" err="1">
                <a:solidFill>
                  <a:srgbClr val="46424D"/>
                </a:solidFill>
                <a:latin typeface="Arial"/>
                <a:ea typeface="ＭＳ Ｐゴシック"/>
              </a:rPr>
              <a:t>informales</a:t>
            </a:r>
            <a:r>
              <a:rPr lang="en-US" sz="2000" strike="noStrike" dirty="0">
                <a:solidFill>
                  <a:srgbClr val="46424D"/>
                </a:solidFill>
                <a:latin typeface="Arial"/>
                <a:ea typeface="ＭＳ Ｐゴシック"/>
              </a:rPr>
              <a:t> con las </a:t>
            </a:r>
            <a:r>
              <a:rPr lang="en-US" sz="2000" strike="noStrike" dirty="0" err="1">
                <a:solidFill>
                  <a:srgbClr val="46424D"/>
                </a:solidFill>
                <a:latin typeface="Arial"/>
                <a:ea typeface="ＭＳ Ｐゴシック"/>
              </a:rPr>
              <a:t>partes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interesadas</a:t>
            </a:r>
            <a:r>
              <a:rPr lang="en-US" sz="2000" strike="noStrike" dirty="0">
                <a:solidFill>
                  <a:srgbClr val="46424D"/>
                </a:solidFill>
                <a:latin typeface="Arial"/>
                <a:ea typeface="ＭＳ Ｐゴシック"/>
              </a:rPr>
              <a:t> son parte de la </a:t>
            </a:r>
            <a:r>
              <a:rPr lang="en-US" sz="2000" strike="noStrike" dirty="0" err="1">
                <a:solidFill>
                  <a:srgbClr val="46424D"/>
                </a:solidFill>
                <a:latin typeface="Arial"/>
                <a:ea typeface="ＭＳ Ｐゴシック"/>
              </a:rPr>
              <a:t>mayoría</a:t>
            </a:r>
            <a:r>
              <a:rPr lang="en-US" sz="2000" strike="noStrike" dirty="0">
                <a:solidFill>
                  <a:srgbClr val="46424D"/>
                </a:solidFill>
                <a:latin typeface="Arial"/>
                <a:ea typeface="ＭＳ Ｐゴシック"/>
              </a:rPr>
              <a:t> de los </a:t>
            </a:r>
            <a:r>
              <a:rPr lang="en-US" sz="2000" strike="noStrike" dirty="0" err="1">
                <a:solidFill>
                  <a:srgbClr val="46424D"/>
                </a:solidFill>
                <a:latin typeface="Arial"/>
                <a:ea typeface="ＭＳ Ｐゴシック"/>
              </a:rPr>
              <a:t>procesos</a:t>
            </a:r>
            <a:r>
              <a:rPr lang="en-US" sz="2000" strike="noStrike" dirty="0">
                <a:solidFill>
                  <a:srgbClr val="46424D"/>
                </a:solidFill>
                <a:latin typeface="Arial"/>
                <a:ea typeface="ＭＳ Ｐゴシック"/>
              </a:rPr>
              <a:t> de la IR</a:t>
            </a:r>
            <a:r>
              <a:rPr lang="en-US" sz="2000" strike="noStrike" dirty="0" smtClean="0">
                <a:solidFill>
                  <a:srgbClr val="46424D"/>
                </a:solidFill>
                <a:latin typeface="Arial"/>
                <a:ea typeface="ＭＳ Ｐゴシック"/>
              </a:rPr>
              <a:t>.</a:t>
            </a:r>
            <a:endParaRPr sz="2000" dirty="0"/>
          </a:p>
          <a:p>
            <a:pPr>
              <a:lnSpc>
                <a:spcPct val="100000"/>
              </a:lnSpc>
              <a:buFont typeface="Wingdings" charset="2"/>
              <a:buChar char=""/>
            </a:pPr>
            <a:r>
              <a:rPr lang="en-US" sz="2000" b="1" strike="noStrike" dirty="0" err="1">
                <a:solidFill>
                  <a:srgbClr val="46424D"/>
                </a:solidFill>
                <a:latin typeface="Arial"/>
                <a:ea typeface="ＭＳ Ｐゴシック"/>
              </a:rPr>
              <a:t>Tipos</a:t>
            </a:r>
            <a:r>
              <a:rPr lang="en-US" sz="2000" b="1" strike="noStrike" dirty="0">
                <a:solidFill>
                  <a:srgbClr val="46424D"/>
                </a:solidFill>
                <a:latin typeface="Arial"/>
                <a:ea typeface="ＭＳ Ｐゴシック"/>
              </a:rPr>
              <a:t> de </a:t>
            </a:r>
            <a:r>
              <a:rPr lang="en-US" sz="2000" b="1" strike="noStrike" dirty="0" err="1">
                <a:solidFill>
                  <a:srgbClr val="46424D"/>
                </a:solidFill>
                <a:latin typeface="Arial"/>
                <a:ea typeface="ＭＳ Ｐゴシック"/>
              </a:rPr>
              <a:t>entrevistas</a:t>
            </a:r>
            <a:endParaRPr sz="2000" dirty="0"/>
          </a:p>
          <a:p>
            <a:pPr lvl="1">
              <a:lnSpc>
                <a:spcPct val="100000"/>
              </a:lnSpc>
              <a:buFont typeface="Wingdings" charset="2"/>
              <a:buChar char=""/>
            </a:pPr>
            <a:r>
              <a:rPr lang="en-US" sz="2000" strike="noStrike" dirty="0" err="1">
                <a:solidFill>
                  <a:srgbClr val="46424D"/>
                </a:solidFill>
                <a:latin typeface="Arial"/>
                <a:ea typeface="ＭＳ Ｐゴシック"/>
              </a:rPr>
              <a:t>Entrevistas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cerradas</a:t>
            </a:r>
            <a:r>
              <a:rPr lang="en-US" sz="2000" strike="noStrike" dirty="0">
                <a:solidFill>
                  <a:srgbClr val="46424D"/>
                </a:solidFill>
                <a:latin typeface="Arial"/>
                <a:ea typeface="ＭＳ Ｐゴシック"/>
              </a:rPr>
              <a:t> a base de </a:t>
            </a:r>
            <a:r>
              <a:rPr lang="en-US" sz="2000" strike="noStrike" dirty="0" err="1" smtClean="0">
                <a:solidFill>
                  <a:srgbClr val="46424D"/>
                </a:solidFill>
                <a:latin typeface="Arial"/>
                <a:ea typeface="ＭＳ Ｐゴシック"/>
              </a:rPr>
              <a:t>lista</a:t>
            </a:r>
            <a:r>
              <a:rPr lang="en-US" sz="2000" strike="noStrike" dirty="0" smtClean="0">
                <a:solidFill>
                  <a:srgbClr val="46424D"/>
                </a:solidFill>
                <a:latin typeface="Arial"/>
                <a:ea typeface="ＭＳ Ｐゴシック"/>
              </a:rPr>
              <a:t> </a:t>
            </a:r>
            <a:r>
              <a:rPr lang="en-US" sz="2000" strike="noStrike" dirty="0">
                <a:solidFill>
                  <a:srgbClr val="46424D"/>
                </a:solidFill>
                <a:latin typeface="Arial"/>
                <a:ea typeface="ＭＳ Ｐゴシック"/>
              </a:rPr>
              <a:t>de </a:t>
            </a:r>
            <a:r>
              <a:rPr lang="en-US" sz="2000" strike="noStrike" dirty="0" err="1">
                <a:solidFill>
                  <a:srgbClr val="46424D"/>
                </a:solidFill>
                <a:latin typeface="Arial"/>
                <a:ea typeface="ＭＳ Ｐゴシック"/>
              </a:rPr>
              <a:t>preguntas</a:t>
            </a:r>
            <a:r>
              <a:rPr lang="en-US" sz="2000" strike="noStrike" dirty="0">
                <a:solidFill>
                  <a:srgbClr val="46424D"/>
                </a:solidFill>
                <a:latin typeface="Arial"/>
                <a:ea typeface="ＭＳ Ｐゴシック"/>
              </a:rPr>
              <a:t> </a:t>
            </a:r>
            <a:r>
              <a:rPr lang="en-US" sz="2000" dirty="0" err="1" smtClean="0">
                <a:solidFill>
                  <a:srgbClr val="46424D"/>
                </a:solidFill>
                <a:latin typeface="Arial"/>
                <a:ea typeface="ＭＳ Ｐゴシック"/>
              </a:rPr>
              <a:t>predeterminada</a:t>
            </a:r>
            <a:endParaRPr sz="2000" dirty="0"/>
          </a:p>
          <a:p>
            <a:pPr lvl="1">
              <a:lnSpc>
                <a:spcPct val="100000"/>
              </a:lnSpc>
              <a:buFont typeface="Wingdings" charset="2"/>
              <a:buChar char=""/>
            </a:pPr>
            <a:r>
              <a:rPr lang="en-US" sz="2000" strike="noStrike" dirty="0" err="1">
                <a:solidFill>
                  <a:srgbClr val="46424D"/>
                </a:solidFill>
                <a:latin typeface="Arial"/>
                <a:ea typeface="ＭＳ Ｐゴシック"/>
              </a:rPr>
              <a:t>Entrevistas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abiertas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donde</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varios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temas</a:t>
            </a:r>
            <a:r>
              <a:rPr lang="en-US" sz="2000" strike="noStrike" dirty="0">
                <a:solidFill>
                  <a:srgbClr val="46424D"/>
                </a:solidFill>
                <a:latin typeface="Arial"/>
                <a:ea typeface="ＭＳ Ｐゴシック"/>
              </a:rPr>
              <a:t> se </a:t>
            </a:r>
            <a:r>
              <a:rPr lang="en-US" sz="2000" strike="noStrike" dirty="0" err="1">
                <a:solidFill>
                  <a:srgbClr val="46424D"/>
                </a:solidFill>
                <a:latin typeface="Arial"/>
                <a:ea typeface="ＭＳ Ｐゴシック"/>
              </a:rPr>
              <a:t>exploran</a:t>
            </a:r>
            <a:r>
              <a:rPr lang="en-US" sz="2000" strike="noStrike" dirty="0">
                <a:solidFill>
                  <a:srgbClr val="46424D"/>
                </a:solidFill>
                <a:latin typeface="Arial"/>
                <a:ea typeface="ＭＳ Ｐゴシック"/>
              </a:rPr>
              <a:t> con </a:t>
            </a:r>
            <a:r>
              <a:rPr lang="en-US" sz="2000" strike="noStrike" dirty="0" err="1">
                <a:solidFill>
                  <a:srgbClr val="46424D"/>
                </a:solidFill>
                <a:latin typeface="Arial"/>
                <a:ea typeface="ＭＳ Ｐゴシック"/>
              </a:rPr>
              <a:t>las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partes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interesadas</a:t>
            </a:r>
            <a:r>
              <a:rPr lang="en-US" sz="2000" strike="noStrike" dirty="0" smtClean="0">
                <a:solidFill>
                  <a:srgbClr val="46424D"/>
                </a:solidFill>
                <a:latin typeface="Arial"/>
                <a:ea typeface="ＭＳ Ｐゴシック"/>
              </a:rPr>
              <a:t>.</a:t>
            </a:r>
          </a:p>
          <a:p>
            <a:pPr lvl="1">
              <a:lnSpc>
                <a:spcPct val="100000"/>
              </a:lnSpc>
            </a:pPr>
            <a:endParaRPr sz="2000" dirty="0"/>
          </a:p>
          <a:p>
            <a:pPr algn="ctr">
              <a:lnSpc>
                <a:spcPct val="100000"/>
              </a:lnSpc>
            </a:pPr>
            <a:r>
              <a:rPr lang="en-US" sz="2800" b="1" strike="noStrike" dirty="0" err="1">
                <a:solidFill>
                  <a:srgbClr val="FF0000"/>
                </a:solidFill>
                <a:latin typeface="Arial"/>
                <a:ea typeface="ＭＳ Ｐゴシック"/>
              </a:rPr>
              <a:t>Entrevistas</a:t>
            </a:r>
            <a:r>
              <a:rPr lang="en-US" sz="2800" b="1" strike="noStrike" dirty="0">
                <a:solidFill>
                  <a:srgbClr val="FF0000"/>
                </a:solidFill>
                <a:latin typeface="Arial"/>
                <a:ea typeface="ＭＳ Ｐゴシック"/>
              </a:rPr>
              <a:t> </a:t>
            </a:r>
            <a:r>
              <a:rPr lang="en-US" sz="2800" b="1" strike="noStrike" dirty="0" err="1" smtClean="0">
                <a:solidFill>
                  <a:srgbClr val="FF0000"/>
                </a:solidFill>
                <a:latin typeface="Arial"/>
                <a:ea typeface="ＭＳ Ｐゴシック"/>
              </a:rPr>
              <a:t>efectivas</a:t>
            </a:r>
            <a:endParaRPr lang="en-US" sz="2800" b="1" strike="noStrike" dirty="0" smtClean="0">
              <a:solidFill>
                <a:srgbClr val="FF0000"/>
              </a:solidFill>
              <a:latin typeface="Arial"/>
              <a:ea typeface="ＭＳ Ｐゴシック"/>
            </a:endParaRPr>
          </a:p>
          <a:p>
            <a:pPr algn="ctr">
              <a:lnSpc>
                <a:spcPct val="100000"/>
              </a:lnSpc>
            </a:pPr>
            <a:endParaRPr sz="2800" b="1" dirty="0">
              <a:solidFill>
                <a:srgbClr val="FF0000"/>
              </a:solidFill>
            </a:endParaRPr>
          </a:p>
          <a:p>
            <a:pPr lvl="1" algn="ctr">
              <a:lnSpc>
                <a:spcPct val="100000"/>
              </a:lnSpc>
            </a:pPr>
            <a:r>
              <a:rPr lang="en-US" sz="2400" strike="noStrike" dirty="0" err="1">
                <a:solidFill>
                  <a:srgbClr val="FF0000"/>
                </a:solidFill>
                <a:latin typeface="Arial"/>
                <a:ea typeface="ＭＳ Ｐゴシック"/>
              </a:rPr>
              <a:t>Tener</a:t>
            </a:r>
            <a:r>
              <a:rPr lang="en-US" sz="2400" strike="noStrike" dirty="0">
                <a:solidFill>
                  <a:srgbClr val="FF0000"/>
                </a:solidFill>
                <a:latin typeface="Arial"/>
                <a:ea typeface="ＭＳ Ｐゴシック"/>
              </a:rPr>
              <a:t> la </a:t>
            </a:r>
            <a:r>
              <a:rPr lang="en-US" sz="2400" strike="noStrike" dirty="0" err="1">
                <a:solidFill>
                  <a:srgbClr val="FF0000"/>
                </a:solidFill>
                <a:latin typeface="Arial"/>
                <a:ea typeface="ＭＳ Ｐゴシック"/>
              </a:rPr>
              <a:t>mente</a:t>
            </a:r>
            <a:r>
              <a:rPr lang="en-US" sz="2400" strike="noStrike" dirty="0">
                <a:solidFill>
                  <a:srgbClr val="FF0000"/>
                </a:solidFill>
                <a:latin typeface="Arial"/>
                <a:ea typeface="ＭＳ Ｐゴシック"/>
              </a:rPr>
              <a:t> </a:t>
            </a:r>
            <a:r>
              <a:rPr lang="en-US" sz="2400" strike="noStrike" dirty="0" err="1">
                <a:solidFill>
                  <a:srgbClr val="FF0000"/>
                </a:solidFill>
                <a:latin typeface="Arial"/>
                <a:ea typeface="ＭＳ Ｐゴシック"/>
              </a:rPr>
              <a:t>abierta</a:t>
            </a:r>
            <a:r>
              <a:rPr lang="en-US" sz="2400" strike="noStrike" dirty="0">
                <a:solidFill>
                  <a:srgbClr val="FF0000"/>
                </a:solidFill>
                <a:latin typeface="Arial"/>
                <a:ea typeface="ＭＳ Ｐゴシック"/>
              </a:rPr>
              <a:t>, </a:t>
            </a:r>
            <a:r>
              <a:rPr lang="en-US" sz="2400" strike="noStrike" dirty="0" err="1">
                <a:solidFill>
                  <a:srgbClr val="FF0000"/>
                </a:solidFill>
                <a:latin typeface="Arial"/>
                <a:ea typeface="ＭＳ Ｐゴシック"/>
              </a:rPr>
              <a:t>evitar</a:t>
            </a:r>
            <a:r>
              <a:rPr lang="en-US" sz="2400" strike="noStrike" dirty="0">
                <a:solidFill>
                  <a:srgbClr val="FF0000"/>
                </a:solidFill>
                <a:latin typeface="Arial"/>
                <a:ea typeface="ＭＳ Ｐゴシック"/>
              </a:rPr>
              <a:t> las ideas </a:t>
            </a:r>
            <a:r>
              <a:rPr lang="en-US" sz="2400" strike="noStrike" dirty="0" err="1">
                <a:solidFill>
                  <a:srgbClr val="FF0000"/>
                </a:solidFill>
                <a:latin typeface="Arial"/>
                <a:ea typeface="ＭＳ Ｐゴシック"/>
              </a:rPr>
              <a:t>preconcebidas</a:t>
            </a:r>
            <a:r>
              <a:rPr lang="en-US" sz="2400" strike="noStrike" dirty="0">
                <a:solidFill>
                  <a:srgbClr val="FF0000"/>
                </a:solidFill>
                <a:latin typeface="Arial"/>
                <a:ea typeface="ＭＳ Ｐゴシック"/>
              </a:rPr>
              <a:t> </a:t>
            </a:r>
            <a:r>
              <a:rPr lang="en-US" sz="2400" strike="noStrike" dirty="0" err="1">
                <a:solidFill>
                  <a:srgbClr val="FF0000"/>
                </a:solidFill>
                <a:latin typeface="Arial"/>
                <a:ea typeface="ＭＳ Ｐゴシック"/>
              </a:rPr>
              <a:t>acerca</a:t>
            </a:r>
            <a:r>
              <a:rPr lang="en-US" sz="2400" strike="noStrike" dirty="0">
                <a:solidFill>
                  <a:srgbClr val="FF0000"/>
                </a:solidFill>
                <a:latin typeface="Arial"/>
                <a:ea typeface="ＭＳ Ｐゴシック"/>
              </a:rPr>
              <a:t> de los </a:t>
            </a:r>
            <a:r>
              <a:rPr lang="en-US" sz="2400" strike="noStrike" dirty="0" err="1">
                <a:solidFill>
                  <a:srgbClr val="FF0000"/>
                </a:solidFill>
                <a:latin typeface="Arial"/>
                <a:ea typeface="ＭＳ Ｐゴシック"/>
              </a:rPr>
              <a:t>requerimientos</a:t>
            </a:r>
            <a:r>
              <a:rPr lang="en-US" sz="2400" strike="noStrike" dirty="0">
                <a:solidFill>
                  <a:srgbClr val="FF0000"/>
                </a:solidFill>
                <a:latin typeface="Arial"/>
                <a:ea typeface="ＭＳ Ｐゴシック"/>
              </a:rPr>
              <a:t> y </a:t>
            </a:r>
            <a:r>
              <a:rPr lang="en-US" sz="2400" strike="noStrike" dirty="0" err="1" smtClean="0">
                <a:solidFill>
                  <a:srgbClr val="FF0000"/>
                </a:solidFill>
                <a:latin typeface="Arial"/>
                <a:ea typeface="ＭＳ Ｐゴシック"/>
              </a:rPr>
              <a:t>estár</a:t>
            </a:r>
            <a:r>
              <a:rPr lang="en-US" sz="2400" strike="noStrike" dirty="0" smtClean="0">
                <a:solidFill>
                  <a:srgbClr val="FF0000"/>
                </a:solidFill>
                <a:latin typeface="Arial"/>
                <a:ea typeface="ＭＳ Ｐゴシック"/>
              </a:rPr>
              <a:t> </a:t>
            </a:r>
            <a:r>
              <a:rPr lang="en-US" sz="2400" strike="noStrike" dirty="0" err="1">
                <a:solidFill>
                  <a:srgbClr val="FF0000"/>
                </a:solidFill>
                <a:latin typeface="Arial"/>
                <a:ea typeface="ＭＳ Ｐゴシック"/>
              </a:rPr>
              <a:t>dispuestos</a:t>
            </a:r>
            <a:r>
              <a:rPr lang="en-US" sz="2400" strike="noStrike" dirty="0">
                <a:solidFill>
                  <a:srgbClr val="FF0000"/>
                </a:solidFill>
                <a:latin typeface="Arial"/>
                <a:ea typeface="ＭＳ Ｐゴシック"/>
              </a:rPr>
              <a:t> a </a:t>
            </a:r>
            <a:r>
              <a:rPr lang="en-US" sz="2400" strike="noStrike" dirty="0" err="1">
                <a:solidFill>
                  <a:srgbClr val="FF0000"/>
                </a:solidFill>
                <a:latin typeface="Arial"/>
                <a:ea typeface="ＭＳ Ｐゴシック"/>
              </a:rPr>
              <a:t>escuchar</a:t>
            </a:r>
            <a:r>
              <a:rPr lang="en-US" sz="2400" strike="noStrike" dirty="0">
                <a:solidFill>
                  <a:srgbClr val="FF0000"/>
                </a:solidFill>
                <a:latin typeface="Arial"/>
                <a:ea typeface="ＭＳ Ｐゴシック"/>
              </a:rPr>
              <a:t> a las </a:t>
            </a:r>
            <a:r>
              <a:rPr lang="en-US" sz="2400" strike="noStrike" dirty="0" err="1">
                <a:solidFill>
                  <a:srgbClr val="FF0000"/>
                </a:solidFill>
                <a:latin typeface="Arial"/>
                <a:ea typeface="ＭＳ Ｐゴシック"/>
              </a:rPr>
              <a:t>partes</a:t>
            </a:r>
            <a:r>
              <a:rPr lang="en-US" sz="2400" strike="noStrike" dirty="0">
                <a:solidFill>
                  <a:srgbClr val="FF0000"/>
                </a:solidFill>
                <a:latin typeface="Arial"/>
                <a:ea typeface="ＭＳ Ｐゴシック"/>
              </a:rPr>
              <a:t> </a:t>
            </a:r>
            <a:r>
              <a:rPr lang="en-US" sz="2400" strike="noStrike" dirty="0" err="1">
                <a:solidFill>
                  <a:srgbClr val="FF0000"/>
                </a:solidFill>
                <a:latin typeface="Arial"/>
                <a:ea typeface="ＭＳ Ｐゴシック"/>
              </a:rPr>
              <a:t>interesadas</a:t>
            </a:r>
            <a:r>
              <a:rPr lang="en-US" sz="2400" strike="noStrike" dirty="0" smtClean="0">
                <a:solidFill>
                  <a:srgbClr val="FF0000"/>
                </a:solidFill>
                <a:latin typeface="Arial"/>
                <a:ea typeface="ＭＳ Ｐゴシック"/>
              </a:rPr>
              <a:t>.</a:t>
            </a:r>
          </a:p>
          <a:p>
            <a:pPr lvl="1" algn="ctr">
              <a:lnSpc>
                <a:spcPct val="100000"/>
              </a:lnSpc>
            </a:pPr>
            <a:endParaRPr sz="2400" dirty="0">
              <a:solidFill>
                <a:srgbClr val="FF0000"/>
              </a:solidFill>
            </a:endParaRPr>
          </a:p>
          <a:p>
            <a:pPr lvl="1" algn="ctr">
              <a:lnSpc>
                <a:spcPct val="100000"/>
              </a:lnSpc>
            </a:pPr>
            <a:r>
              <a:rPr lang="en-US" sz="2400" strike="noStrike" dirty="0" err="1">
                <a:solidFill>
                  <a:srgbClr val="FF0000"/>
                </a:solidFill>
                <a:latin typeface="Arial"/>
                <a:ea typeface="ＭＳ Ｐゴシック"/>
              </a:rPr>
              <a:t>Preguntar</a:t>
            </a:r>
            <a:r>
              <a:rPr lang="en-US" sz="2400" strike="noStrike" dirty="0">
                <a:solidFill>
                  <a:srgbClr val="FF0000"/>
                </a:solidFill>
                <a:latin typeface="Arial"/>
                <a:ea typeface="ＭＳ Ｐゴシック"/>
              </a:rPr>
              <a:t> al </a:t>
            </a:r>
            <a:r>
              <a:rPr lang="en-US" sz="2400" strike="noStrike" dirty="0" err="1">
                <a:solidFill>
                  <a:srgbClr val="FF0000"/>
                </a:solidFill>
                <a:latin typeface="Arial"/>
                <a:ea typeface="ＭＳ Ｐゴシック"/>
              </a:rPr>
              <a:t>entrevistado</a:t>
            </a:r>
            <a:r>
              <a:rPr lang="en-US" sz="2400" strike="noStrike" dirty="0">
                <a:solidFill>
                  <a:srgbClr val="FF0000"/>
                </a:solidFill>
                <a:latin typeface="Arial"/>
                <a:ea typeface="ＭＳ Ｐゴシック"/>
              </a:rPr>
              <a:t> y </a:t>
            </a:r>
            <a:r>
              <a:rPr lang="en-US" sz="2400" strike="noStrike" dirty="0" err="1">
                <a:solidFill>
                  <a:srgbClr val="FF0000"/>
                </a:solidFill>
                <a:latin typeface="Arial"/>
                <a:ea typeface="ＭＳ Ｐゴシック"/>
              </a:rPr>
              <a:t>obtener</a:t>
            </a:r>
            <a:r>
              <a:rPr lang="en-US" sz="2400" strike="noStrike" dirty="0">
                <a:solidFill>
                  <a:srgbClr val="FF0000"/>
                </a:solidFill>
                <a:latin typeface="Arial"/>
                <a:ea typeface="ＭＳ Ｐゴシック"/>
              </a:rPr>
              <a:t> </a:t>
            </a:r>
            <a:r>
              <a:rPr lang="en-US" sz="2400" strike="noStrike" dirty="0" err="1">
                <a:solidFill>
                  <a:srgbClr val="FF0000"/>
                </a:solidFill>
                <a:latin typeface="Arial"/>
                <a:ea typeface="ＭＳ Ｐゴシック"/>
              </a:rPr>
              <a:t>discusiones</a:t>
            </a:r>
            <a:r>
              <a:rPr lang="en-US" sz="2400" strike="noStrike" dirty="0">
                <a:solidFill>
                  <a:srgbClr val="FF0000"/>
                </a:solidFill>
                <a:latin typeface="Arial"/>
                <a:ea typeface="ＭＳ Ｐゴシック"/>
              </a:rPr>
              <a:t> </a:t>
            </a:r>
            <a:r>
              <a:rPr lang="en-US" sz="2400" strike="noStrike" dirty="0" err="1">
                <a:solidFill>
                  <a:srgbClr val="FF0000"/>
                </a:solidFill>
                <a:latin typeface="Arial"/>
                <a:ea typeface="ＭＳ Ｐゴシック"/>
              </a:rPr>
              <a:t>usando</a:t>
            </a:r>
            <a:r>
              <a:rPr lang="en-US" sz="2400" strike="noStrike" dirty="0">
                <a:solidFill>
                  <a:srgbClr val="FF0000"/>
                </a:solidFill>
                <a:latin typeface="Arial"/>
                <a:ea typeface="ＭＳ Ｐゴシック"/>
              </a:rPr>
              <a:t> </a:t>
            </a:r>
            <a:r>
              <a:rPr lang="en-US" sz="2400" strike="noStrike" dirty="0" err="1">
                <a:solidFill>
                  <a:srgbClr val="FF0000"/>
                </a:solidFill>
                <a:latin typeface="Arial"/>
                <a:ea typeface="ＭＳ Ｐゴシック"/>
              </a:rPr>
              <a:t>una</a:t>
            </a:r>
            <a:r>
              <a:rPr lang="en-US" sz="2400" strike="noStrike" dirty="0">
                <a:solidFill>
                  <a:srgbClr val="FF0000"/>
                </a:solidFill>
                <a:latin typeface="Arial"/>
                <a:ea typeface="ＭＳ Ｐゴシック"/>
              </a:rPr>
              <a:t> </a:t>
            </a:r>
            <a:r>
              <a:rPr lang="en-US" sz="2400" strike="noStrike" dirty="0" err="1">
                <a:solidFill>
                  <a:srgbClr val="FF0000"/>
                </a:solidFill>
                <a:latin typeface="Arial"/>
                <a:ea typeface="ＭＳ Ｐゴシック"/>
              </a:rPr>
              <a:t>pregunta</a:t>
            </a:r>
            <a:r>
              <a:rPr lang="en-US" sz="2400" strike="noStrike" dirty="0">
                <a:solidFill>
                  <a:srgbClr val="FF0000"/>
                </a:solidFill>
                <a:latin typeface="Arial"/>
                <a:ea typeface="ＭＳ Ｐゴシック"/>
              </a:rPr>
              <a:t> clave, </a:t>
            </a:r>
            <a:r>
              <a:rPr lang="en-US" sz="2400" strike="noStrike" dirty="0" err="1">
                <a:solidFill>
                  <a:srgbClr val="FF0000"/>
                </a:solidFill>
                <a:latin typeface="Arial"/>
                <a:ea typeface="ＭＳ Ｐゴシック"/>
              </a:rPr>
              <a:t>una</a:t>
            </a:r>
            <a:r>
              <a:rPr lang="en-US" sz="2400" strike="noStrike" dirty="0">
                <a:solidFill>
                  <a:srgbClr val="FF0000"/>
                </a:solidFill>
                <a:latin typeface="Arial"/>
                <a:ea typeface="ＭＳ Ｐゴシック"/>
              </a:rPr>
              <a:t> </a:t>
            </a:r>
            <a:r>
              <a:rPr lang="en-US" sz="2400" strike="noStrike" dirty="0" err="1">
                <a:solidFill>
                  <a:srgbClr val="FF0000"/>
                </a:solidFill>
                <a:latin typeface="Arial"/>
                <a:ea typeface="ＭＳ Ｐゴシック"/>
              </a:rPr>
              <a:t>propuesta</a:t>
            </a:r>
            <a:r>
              <a:rPr lang="en-US" sz="2400" strike="noStrike" dirty="0">
                <a:solidFill>
                  <a:srgbClr val="FF0000"/>
                </a:solidFill>
                <a:latin typeface="Arial"/>
                <a:ea typeface="ＭＳ Ｐゴシック"/>
              </a:rPr>
              <a:t> de </a:t>
            </a:r>
            <a:r>
              <a:rPr lang="en-US" sz="2400" strike="noStrike" dirty="0" err="1">
                <a:solidFill>
                  <a:srgbClr val="FF0000"/>
                </a:solidFill>
                <a:latin typeface="Arial"/>
                <a:ea typeface="ＭＳ Ｐゴシック"/>
              </a:rPr>
              <a:t>requerimientos</a:t>
            </a:r>
            <a:r>
              <a:rPr lang="en-US" sz="2400" strike="noStrike" dirty="0">
                <a:solidFill>
                  <a:srgbClr val="FF0000"/>
                </a:solidFill>
                <a:latin typeface="Arial"/>
                <a:ea typeface="ＭＳ Ｐゴシック"/>
              </a:rPr>
              <a:t>, o </a:t>
            </a:r>
            <a:r>
              <a:rPr lang="en-US" sz="2400" strike="noStrike" dirty="0" err="1">
                <a:solidFill>
                  <a:srgbClr val="FF0000"/>
                </a:solidFill>
                <a:latin typeface="Arial"/>
                <a:ea typeface="ＭＳ Ｐゴシック"/>
              </a:rPr>
              <a:t>si</a:t>
            </a:r>
            <a:r>
              <a:rPr lang="en-US" sz="2400" strike="noStrike" dirty="0">
                <a:solidFill>
                  <a:srgbClr val="FF0000"/>
                </a:solidFill>
                <a:latin typeface="Arial"/>
                <a:ea typeface="ＭＳ Ｐゴシック"/>
              </a:rPr>
              <a:t> </a:t>
            </a:r>
            <a:r>
              <a:rPr lang="en-US" sz="2400" strike="noStrike" dirty="0" err="1">
                <a:solidFill>
                  <a:srgbClr val="FF0000"/>
                </a:solidFill>
                <a:latin typeface="Arial"/>
                <a:ea typeface="ＭＳ Ｐゴシック"/>
              </a:rPr>
              <a:t>trabajan</a:t>
            </a:r>
            <a:r>
              <a:rPr lang="en-US" sz="2400" strike="noStrike" dirty="0">
                <a:solidFill>
                  <a:srgbClr val="FF0000"/>
                </a:solidFill>
                <a:latin typeface="Arial"/>
                <a:ea typeface="ＭＳ Ｐゴシック"/>
              </a:rPr>
              <a:t> </a:t>
            </a:r>
            <a:r>
              <a:rPr lang="en-US" sz="2400" strike="noStrike" dirty="0" err="1">
                <a:solidFill>
                  <a:srgbClr val="FF0000"/>
                </a:solidFill>
                <a:latin typeface="Arial"/>
                <a:ea typeface="ＭＳ Ｐゴシック"/>
              </a:rPr>
              <a:t>juntos</a:t>
            </a:r>
            <a:r>
              <a:rPr lang="en-US" sz="2400" strike="noStrike" dirty="0">
                <a:solidFill>
                  <a:srgbClr val="FF0000"/>
                </a:solidFill>
                <a:latin typeface="Arial"/>
                <a:ea typeface="ＭＳ Ｐゴシック"/>
              </a:rPr>
              <a:t> en un </a:t>
            </a:r>
            <a:r>
              <a:rPr lang="en-US" sz="2400" strike="noStrike" dirty="0" err="1">
                <a:solidFill>
                  <a:srgbClr val="FF0000"/>
                </a:solidFill>
                <a:latin typeface="Arial"/>
                <a:ea typeface="ＭＳ Ｐゴシック"/>
              </a:rPr>
              <a:t>sistema</a:t>
            </a:r>
            <a:r>
              <a:rPr lang="en-US" sz="2400" strike="noStrike" dirty="0">
                <a:solidFill>
                  <a:srgbClr val="FF0000"/>
                </a:solidFill>
                <a:latin typeface="Arial"/>
                <a:ea typeface="ＭＳ Ｐゴシック"/>
              </a:rPr>
              <a:t> </a:t>
            </a:r>
            <a:r>
              <a:rPr lang="en-US" sz="2400" strike="noStrike" dirty="0" err="1">
                <a:solidFill>
                  <a:srgbClr val="FF0000"/>
                </a:solidFill>
                <a:latin typeface="Arial"/>
                <a:ea typeface="ＭＳ Ｐゴシック"/>
              </a:rPr>
              <a:t>prototipo</a:t>
            </a:r>
            <a:r>
              <a:rPr lang="en-US" sz="2000" strike="noStrike" dirty="0">
                <a:solidFill>
                  <a:srgbClr val="46424D"/>
                </a:solidFill>
                <a:latin typeface="Arial"/>
                <a:ea typeface="ＭＳ Ｐゴシック"/>
              </a:rPr>
              <a:t>.</a:t>
            </a:r>
            <a:endParaRPr sz="2000" dirty="0"/>
          </a:p>
        </p:txBody>
      </p:sp>
      <p:sp>
        <p:nvSpPr>
          <p:cNvPr id="311" name="TextShape 3"/>
          <p:cNvSpPr txBox="1"/>
          <p:nvPr/>
        </p:nvSpPr>
        <p:spPr>
          <a:xfrm>
            <a:off x="6553080" y="6356520"/>
            <a:ext cx="2133360" cy="364680"/>
          </a:xfrm>
          <a:prstGeom prst="rect">
            <a:avLst/>
          </a:prstGeom>
          <a:noFill/>
          <a:ln>
            <a:noFill/>
          </a:ln>
        </p:spPr>
        <p:txBody>
          <a:bodyPr anchor="ctr"/>
          <a:lstStyle/>
          <a:p>
            <a:pPr algn="r">
              <a:lnSpc>
                <a:spcPct val="100000"/>
              </a:lnSpc>
            </a:pPr>
            <a:fld id="{4BBBE95F-1D35-4764-BFD9-341A2238125D}" type="slidenum">
              <a:rPr lang="es-BO" sz="1200" strike="noStrike">
                <a:solidFill>
                  <a:srgbClr val="8B8B8B"/>
                </a:solidFill>
                <a:latin typeface="Calibri"/>
              </a:rPr>
              <a:pPr algn="r">
                <a:lnSpc>
                  <a:spcPct val="100000"/>
                </a:lnSpc>
              </a:pPr>
              <a:t>52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TextShape 1"/>
          <p:cNvSpPr txBox="1"/>
          <p:nvPr/>
        </p:nvSpPr>
        <p:spPr>
          <a:xfrm>
            <a:off x="107504" y="11444"/>
            <a:ext cx="7292880" cy="1142640"/>
          </a:xfrm>
          <a:prstGeom prst="rect">
            <a:avLst/>
          </a:prstGeom>
          <a:noFill/>
          <a:ln>
            <a:noFill/>
          </a:ln>
        </p:spPr>
        <p:txBody>
          <a:bodyPr anchor="ctr"/>
          <a:lstStyle/>
          <a:p>
            <a:pPr>
              <a:lnSpc>
                <a:spcPct val="100000"/>
              </a:lnSpc>
            </a:pPr>
            <a:r>
              <a:rPr lang="en-US" sz="2400" b="1" strike="noStrike" dirty="0" err="1">
                <a:solidFill>
                  <a:srgbClr val="46424D"/>
                </a:solidFill>
                <a:latin typeface="Arial"/>
                <a:ea typeface="ＭＳ Ｐゴシック"/>
              </a:rPr>
              <a:t>Entrevistas</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en</a:t>
            </a:r>
            <a:r>
              <a:rPr lang="en-US" sz="2400" b="1" strike="noStrike" dirty="0">
                <a:solidFill>
                  <a:srgbClr val="46424D"/>
                </a:solidFill>
                <a:latin typeface="Arial"/>
                <a:ea typeface="ＭＳ Ｐゴシック"/>
              </a:rPr>
              <a:t> </a:t>
            </a:r>
            <a:r>
              <a:rPr lang="en-US" sz="2400" b="1" strike="noStrike" dirty="0" smtClean="0">
                <a:solidFill>
                  <a:srgbClr val="46424D"/>
                </a:solidFill>
                <a:latin typeface="Arial"/>
                <a:ea typeface="ＭＳ Ｐゴシック"/>
              </a:rPr>
              <a:t>la </a:t>
            </a:r>
            <a:r>
              <a:rPr lang="en-US" sz="2400" b="1" strike="noStrike" dirty="0" err="1" smtClean="0">
                <a:solidFill>
                  <a:srgbClr val="46424D"/>
                </a:solidFill>
                <a:latin typeface="Arial"/>
                <a:ea typeface="ＭＳ Ｐゴシック"/>
              </a:rPr>
              <a:t>práctica</a:t>
            </a:r>
            <a:endParaRPr dirty="0"/>
          </a:p>
        </p:txBody>
      </p:sp>
      <p:sp>
        <p:nvSpPr>
          <p:cNvPr id="314" name="TextShape 2"/>
          <p:cNvSpPr txBox="1"/>
          <p:nvPr/>
        </p:nvSpPr>
        <p:spPr>
          <a:xfrm>
            <a:off x="94904" y="1153003"/>
            <a:ext cx="8581552" cy="45719"/>
          </a:xfrm>
          <a:prstGeom prst="rect">
            <a:avLst/>
          </a:prstGeom>
          <a:noFill/>
          <a:ln w="25560">
            <a:solidFill>
              <a:srgbClr val="4F81BD"/>
            </a:solidFill>
            <a:round/>
          </a:ln>
        </p:spPr>
        <p:txBody>
          <a:bodyPr lIns="90000" tIns="45000" rIns="90000" bIns="45000"/>
          <a:lstStyle/>
          <a:p>
            <a:pPr>
              <a:lnSpc>
                <a:spcPct val="90000"/>
              </a:lnSpc>
              <a:buFont typeface="Wingdings" charset="2"/>
              <a:buChar char=""/>
            </a:pPr>
            <a:endParaRPr lang="en-US" sz="2400" strike="noStrike" dirty="0" smtClean="0">
              <a:solidFill>
                <a:srgbClr val="000000"/>
              </a:solidFill>
              <a:latin typeface="Calibri"/>
              <a:ea typeface="ＭＳ Ｐゴシック"/>
            </a:endParaRPr>
          </a:p>
          <a:p>
            <a:pPr>
              <a:lnSpc>
                <a:spcPct val="90000"/>
              </a:lnSpc>
              <a:buFont typeface="Wingdings" charset="2"/>
              <a:buChar char=""/>
            </a:pPr>
            <a:r>
              <a:rPr lang="en-US" sz="2800" strike="noStrike" dirty="0" err="1" smtClean="0">
                <a:solidFill>
                  <a:srgbClr val="000000"/>
                </a:solidFill>
                <a:latin typeface="Calibri"/>
                <a:ea typeface="ＭＳ Ｐゴシック"/>
              </a:rPr>
              <a:t>Normalmente</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una</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mezcla</a:t>
            </a:r>
            <a:r>
              <a:rPr lang="en-US" sz="2800" strike="noStrike" dirty="0">
                <a:solidFill>
                  <a:srgbClr val="000000"/>
                </a:solidFill>
                <a:latin typeface="Calibri"/>
                <a:ea typeface="ＭＳ Ｐゴシック"/>
              </a:rPr>
              <a:t> de la </a:t>
            </a:r>
            <a:r>
              <a:rPr lang="en-US" sz="2800" strike="noStrike" dirty="0" err="1">
                <a:solidFill>
                  <a:srgbClr val="000000"/>
                </a:solidFill>
                <a:latin typeface="Calibri"/>
                <a:ea typeface="ＭＳ Ｐゴシック"/>
              </a:rPr>
              <a:t>entrevista</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cerrada</a:t>
            </a:r>
            <a:r>
              <a:rPr lang="en-US" sz="2800" strike="noStrike" dirty="0">
                <a:solidFill>
                  <a:srgbClr val="000000"/>
                </a:solidFill>
                <a:latin typeface="Calibri"/>
                <a:ea typeface="ＭＳ Ｐゴシック"/>
              </a:rPr>
              <a:t> y </a:t>
            </a:r>
            <a:r>
              <a:rPr lang="en-US" sz="2800" strike="noStrike" dirty="0" err="1">
                <a:solidFill>
                  <a:srgbClr val="000000"/>
                </a:solidFill>
                <a:latin typeface="Calibri"/>
                <a:ea typeface="ＭＳ Ｐゴシック"/>
              </a:rPr>
              <a:t>abierta</a:t>
            </a:r>
            <a:r>
              <a:rPr lang="en-US" sz="2800" strike="noStrike" dirty="0">
                <a:solidFill>
                  <a:srgbClr val="000000"/>
                </a:solidFill>
                <a:latin typeface="Calibri"/>
                <a:ea typeface="ＭＳ Ｐゴシック"/>
              </a:rPr>
              <a:t>. </a:t>
            </a:r>
            <a:endParaRPr sz="2800" dirty="0"/>
          </a:p>
          <a:p>
            <a:pPr>
              <a:lnSpc>
                <a:spcPct val="90000"/>
              </a:lnSpc>
              <a:buFont typeface="Wingdings" charset="2"/>
              <a:buChar char=""/>
            </a:pPr>
            <a:r>
              <a:rPr lang="en-US" sz="2800" strike="noStrike" dirty="0">
                <a:solidFill>
                  <a:srgbClr val="000000"/>
                </a:solidFill>
                <a:latin typeface="Calibri"/>
                <a:ea typeface="ＭＳ Ｐゴシック"/>
              </a:rPr>
              <a:t>Las </a:t>
            </a:r>
            <a:r>
              <a:rPr lang="en-US" sz="2800" strike="noStrike" dirty="0" err="1">
                <a:solidFill>
                  <a:srgbClr val="000000"/>
                </a:solidFill>
                <a:latin typeface="Calibri"/>
                <a:ea typeface="ＭＳ Ｐゴシック"/>
              </a:rPr>
              <a:t>entrevistas</a:t>
            </a:r>
            <a:r>
              <a:rPr lang="en-US" sz="2800" strike="noStrike" dirty="0">
                <a:solidFill>
                  <a:srgbClr val="000000"/>
                </a:solidFill>
                <a:latin typeface="Calibri"/>
                <a:ea typeface="ＭＳ Ｐゴシック"/>
              </a:rPr>
              <a:t> son </a:t>
            </a:r>
            <a:r>
              <a:rPr lang="en-US" sz="2800" strike="noStrike" dirty="0" err="1">
                <a:solidFill>
                  <a:srgbClr val="000000"/>
                </a:solidFill>
                <a:latin typeface="Calibri"/>
                <a:ea typeface="ＭＳ Ｐゴシック"/>
              </a:rPr>
              <a:t>buenas</a:t>
            </a:r>
            <a:r>
              <a:rPr lang="en-US" sz="2800" strike="noStrike" dirty="0">
                <a:solidFill>
                  <a:srgbClr val="000000"/>
                </a:solidFill>
                <a:latin typeface="Calibri"/>
                <a:ea typeface="ＭＳ Ｐゴシック"/>
              </a:rPr>
              <a:t> para </a:t>
            </a:r>
            <a:r>
              <a:rPr lang="en-US" sz="2800" strike="noStrike" dirty="0" err="1">
                <a:solidFill>
                  <a:srgbClr val="000000"/>
                </a:solidFill>
                <a:latin typeface="Calibri"/>
                <a:ea typeface="ＭＳ Ｐゴシック"/>
              </a:rPr>
              <a:t>conseguir</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una</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comprensión</a:t>
            </a:r>
            <a:r>
              <a:rPr lang="en-US" sz="2800" strike="noStrike" dirty="0">
                <a:solidFill>
                  <a:srgbClr val="000000"/>
                </a:solidFill>
                <a:latin typeface="Calibri"/>
                <a:ea typeface="ＭＳ Ｐゴシック"/>
              </a:rPr>
              <a:t> global de lo que los </a:t>
            </a:r>
            <a:r>
              <a:rPr lang="en-US" sz="2800" strike="noStrike" dirty="0" err="1">
                <a:solidFill>
                  <a:srgbClr val="000000"/>
                </a:solidFill>
                <a:latin typeface="Calibri"/>
                <a:ea typeface="ＭＳ Ｐゴシック"/>
              </a:rPr>
              <a:t>actores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hacen</a:t>
            </a:r>
            <a:r>
              <a:rPr lang="en-US" sz="2800" strike="noStrike" dirty="0">
                <a:solidFill>
                  <a:srgbClr val="000000"/>
                </a:solidFill>
                <a:latin typeface="Calibri"/>
                <a:ea typeface="ＭＳ Ｐゴシック"/>
              </a:rPr>
              <a:t> y </a:t>
            </a:r>
            <a:r>
              <a:rPr lang="en-US" sz="2800" strike="noStrike" dirty="0" err="1">
                <a:solidFill>
                  <a:srgbClr val="000000"/>
                </a:solidFill>
                <a:latin typeface="Calibri"/>
                <a:ea typeface="ＭＳ Ｐゴシック"/>
              </a:rPr>
              <a:t>cómo</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podrían</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interactuar</a:t>
            </a:r>
            <a:r>
              <a:rPr lang="en-US" sz="2800" strike="noStrike" dirty="0">
                <a:solidFill>
                  <a:srgbClr val="000000"/>
                </a:solidFill>
                <a:latin typeface="Calibri"/>
                <a:ea typeface="ＭＳ Ｐゴシック"/>
              </a:rPr>
              <a:t> con el </a:t>
            </a:r>
            <a:r>
              <a:rPr lang="en-US" sz="2800" strike="noStrike" dirty="0" err="1">
                <a:solidFill>
                  <a:srgbClr val="000000"/>
                </a:solidFill>
                <a:latin typeface="Calibri"/>
                <a:ea typeface="ＭＳ Ｐゴシック"/>
              </a:rPr>
              <a:t>sistema</a:t>
            </a:r>
            <a:r>
              <a:rPr lang="en-US" sz="2800" strike="noStrike" dirty="0" smtClean="0">
                <a:solidFill>
                  <a:srgbClr val="000000"/>
                </a:solidFill>
                <a:latin typeface="Calibri"/>
                <a:ea typeface="ＭＳ Ｐゴシック"/>
              </a:rPr>
              <a:t>.</a:t>
            </a:r>
            <a:endParaRPr sz="2800" dirty="0"/>
          </a:p>
          <a:p>
            <a:pPr>
              <a:lnSpc>
                <a:spcPct val="90000"/>
              </a:lnSpc>
              <a:buFont typeface="Wingdings" charset="2"/>
              <a:buChar char=""/>
            </a:pPr>
            <a:r>
              <a:rPr lang="en-US" sz="2800" strike="noStrike" dirty="0">
                <a:solidFill>
                  <a:srgbClr val="000000"/>
                </a:solidFill>
                <a:latin typeface="Calibri"/>
                <a:ea typeface="ＭＳ Ｐゴシック"/>
              </a:rPr>
              <a:t>Las </a:t>
            </a:r>
            <a:r>
              <a:rPr lang="en-US" sz="2800" strike="noStrike" dirty="0" err="1">
                <a:solidFill>
                  <a:srgbClr val="000000"/>
                </a:solidFill>
                <a:latin typeface="Calibri"/>
                <a:ea typeface="ＭＳ Ｐゴシック"/>
              </a:rPr>
              <a:t>entrevistas</a:t>
            </a:r>
            <a:r>
              <a:rPr lang="en-US" sz="2800" strike="noStrike" dirty="0">
                <a:solidFill>
                  <a:srgbClr val="000000"/>
                </a:solidFill>
                <a:latin typeface="Calibri"/>
                <a:ea typeface="ＭＳ Ｐゴシック"/>
              </a:rPr>
              <a:t> no son </a:t>
            </a:r>
            <a:r>
              <a:rPr lang="en-US" sz="2800" strike="noStrike" dirty="0" err="1">
                <a:solidFill>
                  <a:srgbClr val="000000"/>
                </a:solidFill>
                <a:latin typeface="Calibri"/>
                <a:ea typeface="ＭＳ Ｐゴシック"/>
              </a:rPr>
              <a:t>buenas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para</a:t>
            </a:r>
            <a:r>
              <a:rPr lang="en-US" sz="2800" strike="noStrike" dirty="0">
                <a:solidFill>
                  <a:srgbClr val="000000"/>
                </a:solidFill>
                <a:latin typeface="Calibri"/>
                <a:ea typeface="ＭＳ Ｐゴシック"/>
              </a:rPr>
              <a:t> la </a:t>
            </a:r>
            <a:r>
              <a:rPr lang="en-US" sz="2800" strike="noStrike" dirty="0" err="1">
                <a:solidFill>
                  <a:srgbClr val="000000"/>
                </a:solidFill>
                <a:latin typeface="Calibri"/>
                <a:ea typeface="ＭＳ Ｐゴシック"/>
              </a:rPr>
              <a:t>comprensión</a:t>
            </a:r>
            <a:r>
              <a:rPr lang="en-US" sz="2800" strike="noStrike" dirty="0">
                <a:solidFill>
                  <a:srgbClr val="000000"/>
                </a:solidFill>
                <a:latin typeface="Calibri"/>
                <a:ea typeface="ＭＳ Ｐゴシック"/>
              </a:rPr>
              <a:t> de los </a:t>
            </a:r>
            <a:r>
              <a:rPr lang="en-US" sz="2800" strike="noStrike" dirty="0" err="1">
                <a:solidFill>
                  <a:srgbClr val="000000"/>
                </a:solidFill>
                <a:latin typeface="Calibri"/>
                <a:ea typeface="ＭＳ Ｐゴシック"/>
              </a:rPr>
              <a:t>requerimientos</a:t>
            </a:r>
            <a:r>
              <a:rPr lang="en-US" sz="2800" strike="noStrike" dirty="0">
                <a:solidFill>
                  <a:srgbClr val="000000"/>
                </a:solidFill>
                <a:latin typeface="Calibri"/>
                <a:ea typeface="ＭＳ Ｐゴシック"/>
              </a:rPr>
              <a:t> de </a:t>
            </a:r>
            <a:r>
              <a:rPr lang="en-US" sz="2800" strike="noStrike" dirty="0" err="1">
                <a:solidFill>
                  <a:srgbClr val="000000"/>
                </a:solidFill>
                <a:latin typeface="Calibri"/>
                <a:ea typeface="ＭＳ Ｐゴシック"/>
              </a:rPr>
              <a:t>dominio</a:t>
            </a:r>
            <a:endParaRPr sz="2800" dirty="0"/>
          </a:p>
          <a:p>
            <a:pPr lvl="1">
              <a:lnSpc>
                <a:spcPct val="90000"/>
              </a:lnSpc>
              <a:buFont typeface="Wingdings" charset="2"/>
              <a:buChar char=""/>
            </a:pPr>
            <a:r>
              <a:rPr lang="en-US" sz="2400" dirty="0" smtClean="0">
                <a:solidFill>
                  <a:srgbClr val="000000"/>
                </a:solidFill>
                <a:latin typeface="Calibri"/>
                <a:ea typeface="ＭＳ Ｐゴシック"/>
              </a:rPr>
              <a:t>Los </a:t>
            </a:r>
            <a:r>
              <a:rPr lang="en-US" sz="2400" strike="noStrike" dirty="0" err="1" smtClean="0">
                <a:solidFill>
                  <a:srgbClr val="000000"/>
                </a:solidFill>
                <a:latin typeface="Calibri"/>
                <a:ea typeface="ＭＳ Ｐゴシック"/>
              </a:rPr>
              <a:t>técnicos</a:t>
            </a:r>
            <a:r>
              <a:rPr lang="en-US" sz="2400" strike="noStrike" dirty="0" smtClean="0">
                <a:solidFill>
                  <a:srgbClr val="000000"/>
                </a:solidFill>
                <a:latin typeface="Calibri"/>
                <a:ea typeface="ＭＳ Ｐゴシック"/>
              </a:rPr>
              <a:t> </a:t>
            </a:r>
            <a:r>
              <a:rPr lang="en-US" sz="2400" strike="noStrike" dirty="0" err="1" smtClean="0">
                <a:solidFill>
                  <a:srgbClr val="000000"/>
                </a:solidFill>
                <a:latin typeface="Calibri"/>
                <a:ea typeface="ＭＳ Ｐゴシック"/>
              </a:rPr>
              <a:t>pueden</a:t>
            </a:r>
            <a:r>
              <a:rPr lang="en-US" sz="2400" strike="noStrike" dirty="0" smtClean="0">
                <a:solidFill>
                  <a:srgbClr val="000000"/>
                </a:solidFill>
                <a:latin typeface="Calibri"/>
                <a:ea typeface="ＭＳ Ｐゴシック"/>
              </a:rPr>
              <a:t> </a:t>
            </a:r>
            <a:r>
              <a:rPr lang="en-US" sz="2400" dirty="0" smtClean="0">
                <a:solidFill>
                  <a:srgbClr val="000000"/>
                </a:solidFill>
                <a:latin typeface="Calibri"/>
                <a:ea typeface="ＭＳ Ｐゴシック"/>
              </a:rPr>
              <a:t>no </a:t>
            </a:r>
            <a:r>
              <a:rPr lang="en-US" sz="2400" dirty="0" err="1" smtClean="0">
                <a:solidFill>
                  <a:srgbClr val="000000"/>
                </a:solidFill>
                <a:latin typeface="Calibri"/>
                <a:ea typeface="ＭＳ Ｐゴシック"/>
              </a:rPr>
              <a:t>entender</a:t>
            </a:r>
            <a:r>
              <a:rPr lang="en-US" sz="2400" dirty="0" smtClean="0">
                <a:solidFill>
                  <a:srgbClr val="000000"/>
                </a:solidFill>
                <a:latin typeface="Calibri"/>
                <a:ea typeface="ＭＳ Ｐゴシック"/>
              </a:rPr>
              <a:t> </a:t>
            </a:r>
            <a:r>
              <a:rPr lang="en-US" sz="2400" strike="noStrike" dirty="0">
                <a:solidFill>
                  <a:srgbClr val="000000"/>
                </a:solidFill>
                <a:latin typeface="Calibri"/>
                <a:ea typeface="ＭＳ Ｐゴシック"/>
              </a:rPr>
              <a:t>la </a:t>
            </a:r>
            <a:r>
              <a:rPr lang="en-US" sz="2400" strike="noStrike" dirty="0" err="1">
                <a:solidFill>
                  <a:srgbClr val="000000"/>
                </a:solidFill>
                <a:latin typeface="Calibri"/>
                <a:ea typeface="ＭＳ Ｐゴシック"/>
              </a:rPr>
              <a:t>terminología</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dominio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específico</a:t>
            </a:r>
            <a:r>
              <a:rPr lang="en-US" sz="2400" strike="noStrike" dirty="0" smtClean="0">
                <a:solidFill>
                  <a:srgbClr val="000000"/>
                </a:solidFill>
                <a:latin typeface="Calibri"/>
                <a:ea typeface="ＭＳ Ｐゴシック"/>
              </a:rPr>
              <a:t>;</a:t>
            </a:r>
          </a:p>
          <a:p>
            <a:pPr lvl="1">
              <a:lnSpc>
                <a:spcPct val="90000"/>
              </a:lnSpc>
            </a:pPr>
            <a:endParaRPr sz="2400" dirty="0"/>
          </a:p>
          <a:p>
            <a:pPr lvl="1">
              <a:lnSpc>
                <a:spcPct val="90000"/>
              </a:lnSpc>
              <a:buFont typeface="Wingdings" charset="2"/>
              <a:buChar char=""/>
            </a:pPr>
            <a:r>
              <a:rPr lang="en-US" sz="2400" strike="noStrike" dirty="0" err="1">
                <a:solidFill>
                  <a:srgbClr val="000000"/>
                </a:solidFill>
                <a:latin typeface="Calibri"/>
                <a:ea typeface="ＭＳ Ｐゴシック"/>
              </a:rPr>
              <a:t>Algunos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dominios</a:t>
            </a:r>
            <a:r>
              <a:rPr lang="en-US" sz="2400" strike="noStrike" dirty="0">
                <a:solidFill>
                  <a:srgbClr val="000000"/>
                </a:solidFill>
                <a:latin typeface="Calibri"/>
                <a:ea typeface="ＭＳ Ｐゴシック"/>
              </a:rPr>
              <a:t> del </a:t>
            </a:r>
            <a:r>
              <a:rPr lang="en-US" sz="2400" strike="noStrike" dirty="0" err="1">
                <a:solidFill>
                  <a:srgbClr val="000000"/>
                </a:solidFill>
                <a:latin typeface="Calibri"/>
                <a:ea typeface="ＭＳ Ｐゴシック"/>
              </a:rPr>
              <a:t>conocimiento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pueden</a:t>
            </a:r>
            <a:r>
              <a:rPr lang="en-US" sz="2400" strike="noStrike" dirty="0">
                <a:solidFill>
                  <a:srgbClr val="000000"/>
                </a:solidFill>
                <a:latin typeface="Calibri"/>
                <a:ea typeface="ＭＳ Ｐゴシック"/>
              </a:rPr>
              <a:t> ser tan </a:t>
            </a:r>
            <a:r>
              <a:rPr lang="en-US" sz="2400" strike="noStrike" dirty="0" err="1">
                <a:solidFill>
                  <a:srgbClr val="000000"/>
                </a:solidFill>
                <a:latin typeface="Calibri"/>
                <a:ea typeface="ＭＳ Ｐゴシック"/>
              </a:rPr>
              <a:t>familiares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que</a:t>
            </a:r>
            <a:r>
              <a:rPr lang="en-US" sz="2400" strike="noStrike" dirty="0">
                <a:solidFill>
                  <a:srgbClr val="000000"/>
                </a:solidFill>
                <a:latin typeface="Calibri"/>
                <a:ea typeface="ＭＳ Ｐゴシック"/>
              </a:rPr>
              <a:t> la </a:t>
            </a:r>
            <a:r>
              <a:rPr lang="en-US" sz="2400" strike="noStrike" dirty="0" err="1">
                <a:solidFill>
                  <a:srgbClr val="000000"/>
                </a:solidFill>
                <a:latin typeface="Calibri"/>
                <a:ea typeface="ＭＳ Ｐゴシック"/>
              </a:rPr>
              <a:t>gente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encuentra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difícil</a:t>
            </a:r>
            <a:r>
              <a:rPr lang="en-US" sz="2400" strike="noStrike" dirty="0">
                <a:solidFill>
                  <a:srgbClr val="000000"/>
                </a:solidFill>
                <a:latin typeface="Calibri"/>
                <a:ea typeface="ＭＳ Ｐゴシック"/>
              </a:rPr>
              <a:t> </a:t>
            </a:r>
            <a:r>
              <a:rPr lang="en-US" sz="2400" strike="noStrike" dirty="0" err="1" smtClean="0">
                <a:solidFill>
                  <a:srgbClr val="000000"/>
                </a:solidFill>
                <a:latin typeface="Calibri"/>
                <a:ea typeface="ＭＳ Ｐゴシック"/>
              </a:rPr>
              <a:t>dar</a:t>
            </a:r>
            <a:r>
              <a:rPr lang="en-US" sz="2400" strike="noStrike" dirty="0" smtClean="0">
                <a:solidFill>
                  <a:srgbClr val="000000"/>
                </a:solidFill>
                <a:latin typeface="Calibri"/>
                <a:ea typeface="ＭＳ Ｐゴシック"/>
              </a:rPr>
              <a:t> </a:t>
            </a:r>
            <a:r>
              <a:rPr lang="en-US" sz="2400" strike="noStrike" dirty="0" err="1" smtClean="0">
                <a:solidFill>
                  <a:srgbClr val="000000"/>
                </a:solidFill>
                <a:latin typeface="Calibri"/>
                <a:ea typeface="ＭＳ Ｐゴシック"/>
              </a:rPr>
              <a:t>detalles</a:t>
            </a:r>
            <a:r>
              <a:rPr lang="en-US" sz="2400" strike="noStrike" dirty="0" smtClean="0">
                <a:solidFill>
                  <a:srgbClr val="000000"/>
                </a:solidFill>
                <a:latin typeface="Calibri"/>
                <a:ea typeface="ＭＳ Ｐゴシック"/>
              </a:rPr>
              <a:t> o </a:t>
            </a:r>
            <a:r>
              <a:rPr lang="en-US" sz="2400" strike="noStrike" dirty="0" err="1">
                <a:solidFill>
                  <a:srgbClr val="000000"/>
                </a:solidFill>
                <a:latin typeface="Calibri"/>
                <a:ea typeface="ＭＳ Ｐゴシック"/>
              </a:rPr>
              <a:t>piensan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que</a:t>
            </a:r>
            <a:r>
              <a:rPr lang="en-US" sz="2400" strike="noStrike" dirty="0">
                <a:solidFill>
                  <a:srgbClr val="000000"/>
                </a:solidFill>
                <a:latin typeface="Calibri"/>
                <a:ea typeface="ＭＳ Ｐゴシック"/>
              </a:rPr>
              <a:t> no </a:t>
            </a:r>
            <a:r>
              <a:rPr lang="en-US" sz="2400" strike="noStrike" dirty="0" err="1" smtClean="0">
                <a:solidFill>
                  <a:srgbClr val="000000"/>
                </a:solidFill>
                <a:latin typeface="Calibri"/>
                <a:ea typeface="ＭＳ Ｐゴシック"/>
              </a:rPr>
              <a:t>es</a:t>
            </a:r>
            <a:r>
              <a:rPr lang="en-US" sz="2400" strike="noStrike" dirty="0" smtClean="0">
                <a:solidFill>
                  <a:srgbClr val="000000"/>
                </a:solidFill>
                <a:latin typeface="Calibri"/>
                <a:ea typeface="ＭＳ Ｐゴシック"/>
              </a:rPr>
              <a:t> </a:t>
            </a:r>
            <a:r>
              <a:rPr lang="en-US" sz="2400" strike="noStrike" dirty="0" err="1" smtClean="0">
                <a:solidFill>
                  <a:srgbClr val="000000"/>
                </a:solidFill>
                <a:latin typeface="Calibri"/>
                <a:ea typeface="ＭＳ Ｐゴシック"/>
              </a:rPr>
              <a:t>necesario</a:t>
            </a:r>
            <a:r>
              <a:rPr lang="en-US" sz="2400" strike="noStrike" dirty="0" smtClean="0">
                <a:solidFill>
                  <a:srgbClr val="000000"/>
                </a:solidFill>
                <a:latin typeface="Calibri"/>
                <a:ea typeface="ＭＳ Ｐゴシック"/>
              </a:rPr>
              <a:t> </a:t>
            </a:r>
            <a:r>
              <a:rPr lang="en-US" sz="2400" strike="noStrike" dirty="0" err="1" smtClean="0">
                <a:solidFill>
                  <a:srgbClr val="000000"/>
                </a:solidFill>
                <a:latin typeface="Calibri"/>
                <a:ea typeface="ＭＳ Ｐゴシック"/>
              </a:rPr>
              <a:t>hacerlo</a:t>
            </a:r>
            <a:r>
              <a:rPr lang="en-US" sz="2800" strike="noStrike" dirty="0" smtClean="0">
                <a:solidFill>
                  <a:srgbClr val="000000"/>
                </a:solidFill>
                <a:latin typeface="Calibri"/>
                <a:ea typeface="ＭＳ Ｐゴシック"/>
              </a:rPr>
              <a:t>.</a:t>
            </a:r>
            <a:endParaRPr sz="28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TextShape 1"/>
          <p:cNvSpPr txBox="1"/>
          <p:nvPr/>
        </p:nvSpPr>
        <p:spPr>
          <a:xfrm>
            <a:off x="107504" y="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Escenarios</a:t>
            </a:r>
            <a:endParaRPr/>
          </a:p>
        </p:txBody>
      </p:sp>
      <p:sp>
        <p:nvSpPr>
          <p:cNvPr id="317" name="TextShape 2"/>
          <p:cNvSpPr txBox="1"/>
          <p:nvPr/>
        </p:nvSpPr>
        <p:spPr>
          <a:xfrm>
            <a:off x="117134" y="980727"/>
            <a:ext cx="8415305" cy="45719"/>
          </a:xfrm>
          <a:prstGeom prst="rect">
            <a:avLst/>
          </a:prstGeom>
          <a:noFill/>
          <a:ln w="25560">
            <a:solidFill>
              <a:srgbClr val="4F81BD"/>
            </a:solidFill>
            <a:round/>
          </a:ln>
        </p:spPr>
        <p:txBody>
          <a:bodyPr lIns="90000" tIns="45000" rIns="90000" bIns="45000"/>
          <a:lstStyle/>
          <a:p>
            <a:pPr>
              <a:lnSpc>
                <a:spcPct val="100000"/>
              </a:lnSpc>
              <a:buFont typeface="Wingdings" charset="2"/>
              <a:buChar char=""/>
            </a:pPr>
            <a:endParaRPr lang="en-US" sz="2400" strike="noStrike" dirty="0" smtClean="0">
              <a:solidFill>
                <a:srgbClr val="000000"/>
              </a:solidFill>
              <a:latin typeface="Calibri"/>
              <a:ea typeface="ＭＳ Ｐゴシック"/>
            </a:endParaRPr>
          </a:p>
          <a:p>
            <a:pPr algn="ctr">
              <a:lnSpc>
                <a:spcPct val="100000"/>
              </a:lnSpc>
            </a:pPr>
            <a:r>
              <a:rPr lang="en-US" sz="2800" b="1" strike="noStrike" dirty="0" smtClean="0">
                <a:solidFill>
                  <a:srgbClr val="000000"/>
                </a:solidFill>
                <a:latin typeface="Calibri"/>
                <a:ea typeface="ＭＳ Ｐゴシック"/>
              </a:rPr>
              <a:t>Los </a:t>
            </a:r>
            <a:r>
              <a:rPr lang="en-US" sz="2800" b="1" strike="noStrike" dirty="0" err="1">
                <a:solidFill>
                  <a:srgbClr val="000000"/>
                </a:solidFill>
                <a:latin typeface="Calibri"/>
                <a:ea typeface="ＭＳ Ｐゴシック"/>
              </a:rPr>
              <a:t>escenarios</a:t>
            </a:r>
            <a:r>
              <a:rPr lang="en-US" sz="2800" b="1" strike="noStrike" dirty="0">
                <a:solidFill>
                  <a:srgbClr val="000000"/>
                </a:solidFill>
                <a:latin typeface="Calibri"/>
                <a:ea typeface="ＭＳ Ｐゴシック"/>
              </a:rPr>
              <a:t> son </a:t>
            </a:r>
            <a:r>
              <a:rPr lang="en-US" sz="2800" b="1" strike="noStrike" dirty="0" err="1">
                <a:solidFill>
                  <a:srgbClr val="000000"/>
                </a:solidFill>
                <a:latin typeface="Calibri"/>
                <a:ea typeface="ＭＳ Ｐゴシック"/>
              </a:rPr>
              <a:t>ejemplos</a:t>
            </a:r>
            <a:r>
              <a:rPr lang="en-US" sz="2800" b="1" strike="noStrike" dirty="0">
                <a:solidFill>
                  <a:srgbClr val="000000"/>
                </a:solidFill>
                <a:latin typeface="Calibri"/>
                <a:ea typeface="ＭＳ Ｐゴシック"/>
              </a:rPr>
              <a:t> </a:t>
            </a:r>
            <a:r>
              <a:rPr lang="en-US" sz="2800" b="1" strike="noStrike" dirty="0" err="1">
                <a:solidFill>
                  <a:srgbClr val="000000"/>
                </a:solidFill>
                <a:latin typeface="Calibri"/>
                <a:ea typeface="ＭＳ Ｐゴシック"/>
              </a:rPr>
              <a:t>reales</a:t>
            </a:r>
            <a:r>
              <a:rPr lang="en-US" sz="2800" b="1" strike="noStrike" dirty="0">
                <a:solidFill>
                  <a:srgbClr val="000000"/>
                </a:solidFill>
                <a:latin typeface="Calibri"/>
                <a:ea typeface="ＭＳ Ｐゴシック"/>
              </a:rPr>
              <a:t> de </a:t>
            </a:r>
            <a:r>
              <a:rPr lang="en-US" sz="2800" b="1" strike="noStrike" dirty="0" err="1">
                <a:solidFill>
                  <a:srgbClr val="000000"/>
                </a:solidFill>
                <a:latin typeface="Calibri"/>
                <a:ea typeface="ＭＳ Ｐゴシック"/>
              </a:rPr>
              <a:t>cómo</a:t>
            </a:r>
            <a:r>
              <a:rPr lang="en-US" sz="2800" b="1" strike="noStrike" dirty="0">
                <a:solidFill>
                  <a:srgbClr val="000000"/>
                </a:solidFill>
                <a:latin typeface="Calibri"/>
                <a:ea typeface="ＭＳ Ｐゴシック"/>
              </a:rPr>
              <a:t> se </a:t>
            </a:r>
            <a:r>
              <a:rPr lang="en-US" sz="2800" b="1" strike="noStrike" dirty="0" err="1">
                <a:solidFill>
                  <a:srgbClr val="000000"/>
                </a:solidFill>
                <a:latin typeface="Calibri"/>
                <a:ea typeface="ＭＳ Ｐゴシック"/>
              </a:rPr>
              <a:t>puede</a:t>
            </a:r>
            <a:r>
              <a:rPr lang="en-US" sz="2800" b="1" strike="noStrike" dirty="0">
                <a:solidFill>
                  <a:srgbClr val="000000"/>
                </a:solidFill>
                <a:latin typeface="Calibri"/>
                <a:ea typeface="ＭＳ Ｐゴシック"/>
              </a:rPr>
              <a:t> </a:t>
            </a:r>
            <a:r>
              <a:rPr lang="en-US" sz="2800" b="1" strike="noStrike" dirty="0" err="1">
                <a:solidFill>
                  <a:srgbClr val="000000"/>
                </a:solidFill>
                <a:latin typeface="Calibri"/>
                <a:ea typeface="ＭＳ Ｐゴシック"/>
              </a:rPr>
              <a:t>utilizar</a:t>
            </a:r>
            <a:r>
              <a:rPr lang="en-US" sz="2800" b="1" strike="noStrike" dirty="0">
                <a:solidFill>
                  <a:srgbClr val="000000"/>
                </a:solidFill>
                <a:latin typeface="Calibri"/>
                <a:ea typeface="ＭＳ Ｐゴシック"/>
              </a:rPr>
              <a:t> un </a:t>
            </a:r>
            <a:r>
              <a:rPr lang="en-US" sz="2800" b="1" strike="noStrike" dirty="0" err="1">
                <a:solidFill>
                  <a:srgbClr val="000000"/>
                </a:solidFill>
                <a:latin typeface="Calibri"/>
                <a:ea typeface="ＭＳ Ｐゴシック"/>
              </a:rPr>
              <a:t>sistema</a:t>
            </a:r>
            <a:r>
              <a:rPr lang="en-US" sz="2800" b="1" strike="noStrike" dirty="0" smtClean="0">
                <a:solidFill>
                  <a:srgbClr val="000000"/>
                </a:solidFill>
                <a:latin typeface="Calibri"/>
                <a:ea typeface="ＭＳ Ｐゴシック"/>
              </a:rPr>
              <a:t>.</a:t>
            </a:r>
          </a:p>
          <a:p>
            <a:pPr>
              <a:lnSpc>
                <a:spcPct val="100000"/>
              </a:lnSpc>
            </a:pPr>
            <a:endParaRPr sz="2800" dirty="0"/>
          </a:p>
          <a:p>
            <a:pPr>
              <a:lnSpc>
                <a:spcPct val="100000"/>
              </a:lnSpc>
              <a:buFont typeface="Wingdings" charset="2"/>
              <a:buChar char=""/>
            </a:pPr>
            <a:r>
              <a:rPr lang="en-US" sz="2800" strike="noStrike" dirty="0" err="1">
                <a:solidFill>
                  <a:srgbClr val="000000"/>
                </a:solidFill>
                <a:latin typeface="Calibri"/>
                <a:ea typeface="ＭＳ Ｐゴシック"/>
              </a:rPr>
              <a:t>Estos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deberían</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incluir</a:t>
            </a:r>
            <a:endParaRPr sz="2800" dirty="0"/>
          </a:p>
          <a:p>
            <a:pPr lvl="1">
              <a:lnSpc>
                <a:spcPct val="100000"/>
              </a:lnSpc>
              <a:buFont typeface="Wingdings" charset="2"/>
              <a:buChar char=""/>
            </a:pPr>
            <a:r>
              <a:rPr lang="en-US" sz="2800" strike="noStrike" dirty="0" err="1">
                <a:solidFill>
                  <a:srgbClr val="000000"/>
                </a:solidFill>
                <a:latin typeface="Calibri"/>
                <a:ea typeface="ＭＳ Ｐゴシック"/>
              </a:rPr>
              <a:t>Una</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descripción</a:t>
            </a:r>
            <a:r>
              <a:rPr lang="en-US" sz="2800" strike="noStrike" dirty="0">
                <a:solidFill>
                  <a:srgbClr val="000000"/>
                </a:solidFill>
                <a:latin typeface="Calibri"/>
                <a:ea typeface="ＭＳ Ｐゴシック"/>
              </a:rPr>
              <a:t> de la </a:t>
            </a:r>
            <a:r>
              <a:rPr lang="en-US" sz="2800" strike="noStrike" dirty="0" err="1">
                <a:solidFill>
                  <a:srgbClr val="000000"/>
                </a:solidFill>
                <a:latin typeface="Calibri"/>
                <a:ea typeface="ＭＳ Ｐゴシック"/>
              </a:rPr>
              <a:t>situación</a:t>
            </a:r>
            <a:r>
              <a:rPr lang="en-US" sz="2800" strike="noStrike" dirty="0">
                <a:solidFill>
                  <a:srgbClr val="000000"/>
                </a:solidFill>
                <a:latin typeface="Calibri"/>
                <a:ea typeface="ＭＳ Ｐゴシック"/>
              </a:rPr>
              <a:t> de </a:t>
            </a:r>
            <a:r>
              <a:rPr lang="en-US" sz="2800" strike="noStrike" dirty="0" err="1">
                <a:solidFill>
                  <a:srgbClr val="000000"/>
                </a:solidFill>
                <a:latin typeface="Calibri"/>
                <a:ea typeface="ＭＳ Ｐゴシック"/>
              </a:rPr>
              <a:t>partida</a:t>
            </a:r>
            <a:r>
              <a:rPr lang="en-US" sz="2800" strike="noStrike" dirty="0">
                <a:solidFill>
                  <a:srgbClr val="000000"/>
                </a:solidFill>
                <a:latin typeface="Calibri"/>
                <a:ea typeface="ＭＳ Ｐゴシック"/>
              </a:rPr>
              <a:t>; </a:t>
            </a:r>
            <a:endParaRPr sz="2800" dirty="0"/>
          </a:p>
          <a:p>
            <a:pPr lvl="1">
              <a:lnSpc>
                <a:spcPct val="100000"/>
              </a:lnSpc>
              <a:buFont typeface="Wingdings" charset="2"/>
              <a:buChar char=""/>
            </a:pPr>
            <a:r>
              <a:rPr lang="en-US" sz="2800" strike="noStrike" dirty="0" err="1">
                <a:solidFill>
                  <a:srgbClr val="000000"/>
                </a:solidFill>
                <a:latin typeface="Calibri"/>
                <a:ea typeface="ＭＳ Ｐゴシック"/>
              </a:rPr>
              <a:t>Una</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descripción</a:t>
            </a:r>
            <a:r>
              <a:rPr lang="en-US" sz="2800" strike="noStrike" dirty="0">
                <a:solidFill>
                  <a:srgbClr val="000000"/>
                </a:solidFill>
                <a:latin typeface="Calibri"/>
                <a:ea typeface="ＭＳ Ｐゴシック"/>
              </a:rPr>
              <a:t> del </a:t>
            </a:r>
            <a:r>
              <a:rPr lang="en-US" sz="2800" strike="noStrike" dirty="0" err="1">
                <a:solidFill>
                  <a:srgbClr val="000000"/>
                </a:solidFill>
                <a:latin typeface="Calibri"/>
                <a:ea typeface="ＭＳ Ｐゴシック"/>
              </a:rPr>
              <a:t>flujo</a:t>
            </a:r>
            <a:r>
              <a:rPr lang="en-US" sz="2800" strike="noStrike" dirty="0">
                <a:solidFill>
                  <a:srgbClr val="000000"/>
                </a:solidFill>
                <a:latin typeface="Calibri"/>
                <a:ea typeface="ＭＳ Ｐゴシック"/>
              </a:rPr>
              <a:t> normal de los </a:t>
            </a:r>
            <a:r>
              <a:rPr lang="en-US" sz="2800" strike="noStrike" dirty="0" err="1">
                <a:solidFill>
                  <a:srgbClr val="000000"/>
                </a:solidFill>
                <a:latin typeface="Calibri"/>
                <a:ea typeface="ＭＳ Ｐゴシック"/>
              </a:rPr>
              <a:t>acontecimientos</a:t>
            </a:r>
            <a:r>
              <a:rPr lang="en-US" sz="2800" strike="noStrike" dirty="0">
                <a:solidFill>
                  <a:srgbClr val="000000"/>
                </a:solidFill>
                <a:latin typeface="Calibri"/>
                <a:ea typeface="ＭＳ Ｐゴシック"/>
              </a:rPr>
              <a:t>; </a:t>
            </a:r>
            <a:endParaRPr sz="2800" dirty="0"/>
          </a:p>
          <a:p>
            <a:pPr lvl="1">
              <a:lnSpc>
                <a:spcPct val="100000"/>
              </a:lnSpc>
              <a:buFont typeface="Wingdings" charset="2"/>
              <a:buChar char=""/>
            </a:pPr>
            <a:r>
              <a:rPr lang="en-US" sz="2800" strike="noStrike" dirty="0" err="1">
                <a:solidFill>
                  <a:srgbClr val="000000"/>
                </a:solidFill>
                <a:latin typeface="Calibri"/>
                <a:ea typeface="ＭＳ Ｐゴシック"/>
              </a:rPr>
              <a:t>Una</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descripción</a:t>
            </a:r>
            <a:r>
              <a:rPr lang="en-US" sz="2800" strike="noStrike" dirty="0">
                <a:solidFill>
                  <a:srgbClr val="000000"/>
                </a:solidFill>
                <a:latin typeface="Calibri"/>
                <a:ea typeface="ＭＳ Ｐゴシック"/>
              </a:rPr>
              <a:t> de lo </a:t>
            </a:r>
            <a:r>
              <a:rPr lang="en-US" sz="2800" strike="noStrike" dirty="0" err="1">
                <a:solidFill>
                  <a:srgbClr val="000000"/>
                </a:solidFill>
                <a:latin typeface="Calibri"/>
                <a:ea typeface="ＭＳ Ｐゴシック"/>
              </a:rPr>
              <a:t>que</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puede</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salir</a:t>
            </a:r>
            <a:r>
              <a:rPr lang="en-US" sz="2800" strike="noStrike" dirty="0">
                <a:solidFill>
                  <a:srgbClr val="000000"/>
                </a:solidFill>
                <a:latin typeface="Calibri"/>
                <a:ea typeface="ＭＳ Ｐゴシック"/>
              </a:rPr>
              <a:t> mal; </a:t>
            </a:r>
            <a:endParaRPr sz="2800" dirty="0"/>
          </a:p>
          <a:p>
            <a:pPr lvl="1">
              <a:lnSpc>
                <a:spcPct val="100000"/>
              </a:lnSpc>
              <a:buFont typeface="Wingdings" charset="2"/>
              <a:buChar char=""/>
            </a:pPr>
            <a:r>
              <a:rPr lang="en-US" sz="2800" strike="noStrike" dirty="0" err="1">
                <a:solidFill>
                  <a:srgbClr val="000000"/>
                </a:solidFill>
                <a:latin typeface="Calibri"/>
                <a:ea typeface="ＭＳ Ｐゴシック"/>
              </a:rPr>
              <a:t>Información</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sobre</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otras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actividades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concurrentes</a:t>
            </a:r>
            <a:r>
              <a:rPr lang="en-US" sz="2800" strike="noStrike" dirty="0">
                <a:solidFill>
                  <a:srgbClr val="000000"/>
                </a:solidFill>
                <a:latin typeface="Calibri"/>
                <a:ea typeface="ＭＳ Ｐゴシック"/>
              </a:rPr>
              <a:t>; </a:t>
            </a:r>
            <a:endParaRPr sz="2800" dirty="0"/>
          </a:p>
          <a:p>
            <a:pPr lvl="1">
              <a:lnSpc>
                <a:spcPct val="100000"/>
              </a:lnSpc>
              <a:buFont typeface="Wingdings" charset="2"/>
              <a:buChar char=""/>
            </a:pPr>
            <a:r>
              <a:rPr lang="en-US" sz="2800" strike="noStrike" dirty="0" err="1">
                <a:solidFill>
                  <a:srgbClr val="000000"/>
                </a:solidFill>
                <a:latin typeface="Calibri"/>
                <a:ea typeface="ＭＳ Ｐゴシック"/>
              </a:rPr>
              <a:t>Una</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descripción</a:t>
            </a:r>
            <a:r>
              <a:rPr lang="en-US" sz="2800" strike="noStrike" dirty="0">
                <a:solidFill>
                  <a:srgbClr val="000000"/>
                </a:solidFill>
                <a:latin typeface="Calibri"/>
                <a:ea typeface="ＭＳ Ｐゴシック"/>
              </a:rPr>
              <a:t> de la </a:t>
            </a:r>
            <a:r>
              <a:rPr lang="en-US" sz="2800" strike="noStrike" dirty="0" err="1">
                <a:solidFill>
                  <a:srgbClr val="000000"/>
                </a:solidFill>
                <a:latin typeface="Calibri"/>
                <a:ea typeface="ＭＳ Ｐゴシック"/>
              </a:rPr>
              <a:t>situación</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cuando</a:t>
            </a:r>
            <a:r>
              <a:rPr lang="en-US" sz="2800" strike="noStrike" dirty="0">
                <a:solidFill>
                  <a:srgbClr val="000000"/>
                </a:solidFill>
                <a:latin typeface="Calibri"/>
                <a:ea typeface="ＭＳ Ｐゴシック"/>
              </a:rPr>
              <a:t> el </a:t>
            </a:r>
            <a:r>
              <a:rPr lang="en-US" sz="2800" strike="noStrike" dirty="0" err="1">
                <a:solidFill>
                  <a:srgbClr val="000000"/>
                </a:solidFill>
                <a:latin typeface="Calibri"/>
                <a:ea typeface="ＭＳ Ｐゴシック"/>
              </a:rPr>
              <a:t>escenario</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termina</a:t>
            </a:r>
            <a:r>
              <a:rPr lang="en-US" sz="2000" strike="noStrike" dirty="0">
                <a:solidFill>
                  <a:srgbClr val="000000"/>
                </a:solidFill>
                <a:latin typeface="Calibri"/>
                <a:ea typeface="ＭＳ Ｐゴシック"/>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extShape 1"/>
          <p:cNvSpPr txBox="1"/>
          <p:nvPr/>
        </p:nvSpPr>
        <p:spPr>
          <a:xfrm>
            <a:off x="107504" y="0"/>
            <a:ext cx="7292880" cy="1142640"/>
          </a:xfrm>
          <a:prstGeom prst="rect">
            <a:avLst/>
          </a:prstGeom>
          <a:noFill/>
          <a:ln>
            <a:noFill/>
          </a:ln>
        </p:spPr>
        <p:txBody>
          <a:bodyPr anchor="ctr"/>
          <a:lstStyle/>
          <a:p>
            <a:pPr>
              <a:lnSpc>
                <a:spcPct val="100000"/>
              </a:lnSpc>
            </a:pPr>
            <a:r>
              <a:rPr lang="en-US" sz="2400" b="1" strike="noStrike" dirty="0" err="1">
                <a:solidFill>
                  <a:srgbClr val="46424D"/>
                </a:solidFill>
                <a:latin typeface="Arial"/>
                <a:ea typeface="ＭＳ Ｐゴシック"/>
              </a:rPr>
              <a:t>Escenario</a:t>
            </a:r>
            <a:r>
              <a:rPr lang="en-US" sz="2400" b="1" strike="noStrike" dirty="0">
                <a:solidFill>
                  <a:srgbClr val="46424D"/>
                </a:solidFill>
                <a:latin typeface="Arial"/>
                <a:ea typeface="ＭＳ Ｐゴシック"/>
              </a:rPr>
              <a:t> para la </a:t>
            </a:r>
            <a:r>
              <a:rPr lang="en-US" sz="2400" b="1" strike="noStrike" dirty="0" err="1">
                <a:solidFill>
                  <a:srgbClr val="46424D"/>
                </a:solidFill>
                <a:latin typeface="Arial"/>
                <a:ea typeface="ＭＳ Ｐゴシック"/>
              </a:rPr>
              <a:t>recolección</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información</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medica</a:t>
            </a:r>
            <a:r>
              <a:rPr lang="en-US" sz="2400" b="1" strike="noStrike" dirty="0">
                <a:solidFill>
                  <a:srgbClr val="46424D"/>
                </a:solidFill>
                <a:latin typeface="Arial"/>
                <a:ea typeface="ＭＳ Ｐゴシック"/>
              </a:rPr>
              <a:t> del </a:t>
            </a:r>
            <a:r>
              <a:rPr lang="en-US" sz="2400" b="1" strike="noStrike" dirty="0" err="1">
                <a:solidFill>
                  <a:srgbClr val="46424D"/>
                </a:solidFill>
                <a:latin typeface="Arial"/>
                <a:ea typeface="ＭＳ Ｐゴシック"/>
              </a:rPr>
              <a:t>sistema</a:t>
            </a:r>
            <a:r>
              <a:rPr lang="en-US" sz="2400" b="1" strike="noStrike" dirty="0">
                <a:solidFill>
                  <a:srgbClr val="46424D"/>
                </a:solidFill>
                <a:latin typeface="Arial"/>
                <a:ea typeface="ＭＳ Ｐゴシック"/>
              </a:rPr>
              <a:t> para MHC-PMS </a:t>
            </a:r>
            <a:endParaRPr dirty="0"/>
          </a:p>
        </p:txBody>
      </p:sp>
      <p:sp>
        <p:nvSpPr>
          <p:cNvPr id="320" name="TextShape 2"/>
          <p:cNvSpPr txBox="1"/>
          <p:nvPr/>
        </p:nvSpPr>
        <p:spPr>
          <a:xfrm>
            <a:off x="6553080" y="6356520"/>
            <a:ext cx="2133360" cy="364680"/>
          </a:xfrm>
          <a:prstGeom prst="rect">
            <a:avLst/>
          </a:prstGeom>
          <a:noFill/>
          <a:ln>
            <a:noFill/>
          </a:ln>
        </p:spPr>
        <p:txBody>
          <a:bodyPr anchor="ctr"/>
          <a:lstStyle/>
          <a:p>
            <a:pPr algn="r">
              <a:lnSpc>
                <a:spcPct val="100000"/>
              </a:lnSpc>
            </a:pPr>
            <a:fld id="{1D98760B-7EAE-41D7-8F8B-C871DB151949}" type="slidenum">
              <a:rPr lang="es-BO" sz="1200" strike="noStrike">
                <a:solidFill>
                  <a:srgbClr val="8B8B8B"/>
                </a:solidFill>
                <a:latin typeface="Calibri"/>
              </a:rPr>
              <a:pPr algn="r">
                <a:lnSpc>
                  <a:spcPct val="100000"/>
                </a:lnSpc>
              </a:pPr>
              <a:t>55</a:t>
            </a:fld>
            <a:endParaRPr/>
          </a:p>
        </p:txBody>
      </p:sp>
      <p:sp>
        <p:nvSpPr>
          <p:cNvPr id="321" name="CustomShape 3"/>
          <p:cNvSpPr/>
          <p:nvPr/>
        </p:nvSpPr>
        <p:spPr>
          <a:xfrm>
            <a:off x="251520" y="1268760"/>
            <a:ext cx="8578800" cy="504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BO" sz="2000" b="1" strike="noStrike" dirty="0">
                <a:solidFill>
                  <a:srgbClr val="000000"/>
                </a:solidFill>
                <a:latin typeface="Arial"/>
                <a:ea typeface="ＭＳ Ｐゴシック"/>
              </a:rPr>
              <a:t>Suposición inicial: </a:t>
            </a:r>
            <a:r>
              <a:rPr lang="es-BO" sz="2000" strike="noStrike" dirty="0">
                <a:solidFill>
                  <a:srgbClr val="000000"/>
                </a:solidFill>
                <a:latin typeface="Arial"/>
                <a:ea typeface="ＭＳ Ｐゴシック"/>
              </a:rPr>
              <a:t>El paciente </a:t>
            </a:r>
            <a:r>
              <a:rPr lang="es-BO" sz="2000" strike="noStrike" dirty="0" smtClean="0">
                <a:solidFill>
                  <a:srgbClr val="000000"/>
                </a:solidFill>
                <a:latin typeface="Arial"/>
                <a:ea typeface="ＭＳ Ｐゴシック"/>
              </a:rPr>
              <a:t>fue atendid</a:t>
            </a:r>
            <a:r>
              <a:rPr lang="es-BO" sz="2000" dirty="0" smtClean="0">
                <a:solidFill>
                  <a:srgbClr val="000000"/>
                </a:solidFill>
                <a:latin typeface="Arial"/>
                <a:ea typeface="ＭＳ Ｐゴシック"/>
              </a:rPr>
              <a:t>o por </a:t>
            </a:r>
            <a:r>
              <a:rPr lang="es-BO" sz="2000" strike="noStrike" dirty="0" smtClean="0">
                <a:solidFill>
                  <a:srgbClr val="000000"/>
                </a:solidFill>
                <a:latin typeface="Arial"/>
                <a:ea typeface="ＭＳ Ｐゴシック"/>
              </a:rPr>
              <a:t>una </a:t>
            </a:r>
            <a:r>
              <a:rPr lang="es-BO" sz="2000" strike="noStrike" dirty="0">
                <a:solidFill>
                  <a:srgbClr val="000000"/>
                </a:solidFill>
                <a:latin typeface="Arial"/>
                <a:ea typeface="ＭＳ Ｐゴシック"/>
              </a:rPr>
              <a:t>recepcionista médica que ha creado un registro en el sistema y se recoge información personal del paciente (nombre, dirección, edad, etc.) Una enfermera ha iniciado sesión en el sistema y está recopilando antecedentes clínicos</a:t>
            </a:r>
            <a:r>
              <a:rPr lang="es-BO" sz="2000" strike="noStrike" dirty="0" smtClean="0">
                <a:solidFill>
                  <a:srgbClr val="000000"/>
                </a:solidFill>
                <a:latin typeface="Arial"/>
                <a:ea typeface="ＭＳ Ｐゴシック"/>
              </a:rPr>
              <a:t>.</a:t>
            </a:r>
          </a:p>
          <a:p>
            <a:pPr>
              <a:lnSpc>
                <a:spcPct val="100000"/>
              </a:lnSpc>
            </a:pPr>
            <a:endParaRPr sz="2000" dirty="0"/>
          </a:p>
          <a:p>
            <a:pPr>
              <a:lnSpc>
                <a:spcPct val="100000"/>
              </a:lnSpc>
            </a:pPr>
            <a:r>
              <a:rPr lang="es-BO" sz="2000" b="1" strike="noStrike" dirty="0">
                <a:solidFill>
                  <a:srgbClr val="000000"/>
                </a:solidFill>
                <a:latin typeface="Arial"/>
                <a:ea typeface="ＭＳ Ｐゴシック"/>
              </a:rPr>
              <a:t>Normal: </a:t>
            </a:r>
            <a:r>
              <a:rPr lang="es-BO" sz="2000" strike="noStrike" dirty="0">
                <a:solidFill>
                  <a:srgbClr val="000000"/>
                </a:solidFill>
                <a:latin typeface="Arial"/>
                <a:ea typeface="ＭＳ Ｐゴシック"/>
              </a:rPr>
              <a:t>La enfermera busca al paciente por su </a:t>
            </a:r>
            <a:r>
              <a:rPr lang="es-BO" sz="2000" strike="noStrike" dirty="0" smtClean="0">
                <a:solidFill>
                  <a:srgbClr val="000000"/>
                </a:solidFill>
                <a:latin typeface="Arial"/>
                <a:ea typeface="ＭＳ Ｐゴシック"/>
              </a:rPr>
              <a:t>apellido </a:t>
            </a:r>
            <a:r>
              <a:rPr lang="es-BO" sz="2000" strike="noStrike" dirty="0">
                <a:solidFill>
                  <a:srgbClr val="000000"/>
                </a:solidFill>
                <a:latin typeface="Arial"/>
                <a:ea typeface="ＭＳ Ｐゴシック"/>
              </a:rPr>
              <a:t>Si hay más de un paciente con el mismo apellido, </a:t>
            </a:r>
            <a:r>
              <a:rPr lang="es-BO" sz="2000" strike="noStrike" dirty="0" smtClean="0">
                <a:solidFill>
                  <a:srgbClr val="000000"/>
                </a:solidFill>
                <a:latin typeface="Arial"/>
                <a:ea typeface="ＭＳ Ｐゴシック"/>
              </a:rPr>
              <a:t>el nombre y </a:t>
            </a:r>
            <a:r>
              <a:rPr lang="es-BO" sz="2000" strike="noStrike" dirty="0">
                <a:solidFill>
                  <a:srgbClr val="000000"/>
                </a:solidFill>
                <a:latin typeface="Arial"/>
                <a:ea typeface="ＭＳ Ｐゴシック"/>
              </a:rPr>
              <a:t>la fecha de nacimiento se </a:t>
            </a:r>
            <a:r>
              <a:rPr lang="es-BO" sz="2000" strike="noStrike" dirty="0" smtClean="0">
                <a:solidFill>
                  <a:srgbClr val="000000"/>
                </a:solidFill>
                <a:latin typeface="Arial"/>
                <a:ea typeface="ＭＳ Ｐゴシック"/>
              </a:rPr>
              <a:t>utilizaran para </a:t>
            </a:r>
            <a:r>
              <a:rPr lang="es-BO" sz="2000" strike="noStrike" dirty="0">
                <a:solidFill>
                  <a:srgbClr val="000000"/>
                </a:solidFill>
                <a:latin typeface="Arial"/>
                <a:ea typeface="ＭＳ Ｐゴシック"/>
              </a:rPr>
              <a:t>identificar al paciente.</a:t>
            </a:r>
            <a:endParaRPr sz="2000" dirty="0"/>
          </a:p>
          <a:p>
            <a:pPr>
              <a:lnSpc>
                <a:spcPct val="100000"/>
              </a:lnSpc>
            </a:pPr>
            <a:r>
              <a:rPr lang="es-BO" sz="2000" strike="noStrike" dirty="0">
                <a:solidFill>
                  <a:srgbClr val="000000"/>
                </a:solidFill>
                <a:latin typeface="Arial"/>
                <a:ea typeface="ＭＳ Ｐゴシック"/>
              </a:rPr>
              <a:t>La enfermera </a:t>
            </a:r>
            <a:r>
              <a:rPr lang="es-BO" sz="2000" strike="noStrike" dirty="0" smtClean="0">
                <a:solidFill>
                  <a:srgbClr val="000000"/>
                </a:solidFill>
                <a:latin typeface="Arial"/>
                <a:ea typeface="ＭＳ Ｐゴシック"/>
              </a:rPr>
              <a:t>ingresa en la </a:t>
            </a:r>
            <a:r>
              <a:rPr lang="es-BO" sz="2000" strike="noStrike" dirty="0">
                <a:solidFill>
                  <a:srgbClr val="000000"/>
                </a:solidFill>
                <a:latin typeface="Arial"/>
                <a:ea typeface="ＭＳ Ｐゴシック"/>
              </a:rPr>
              <a:t>opción de menú para añadir antecedentes clínicos.</a:t>
            </a:r>
            <a:endParaRPr sz="2000" dirty="0"/>
          </a:p>
          <a:p>
            <a:pPr>
              <a:lnSpc>
                <a:spcPct val="100000"/>
              </a:lnSpc>
            </a:pPr>
            <a:r>
              <a:rPr lang="es-BO" sz="2000" strike="noStrike" dirty="0">
                <a:solidFill>
                  <a:srgbClr val="000000"/>
                </a:solidFill>
                <a:latin typeface="Arial"/>
                <a:ea typeface="ＭＳ Ｐゴシック"/>
              </a:rPr>
              <a:t>La enfermera </a:t>
            </a:r>
            <a:r>
              <a:rPr lang="es-BO" sz="2000" strike="noStrike" dirty="0" smtClean="0">
                <a:solidFill>
                  <a:srgbClr val="000000"/>
                </a:solidFill>
                <a:latin typeface="Arial"/>
                <a:ea typeface="ＭＳ Ｐゴシック"/>
              </a:rPr>
              <a:t>sigue </a:t>
            </a:r>
            <a:r>
              <a:rPr lang="es-BO" sz="2000" strike="noStrike" dirty="0">
                <a:solidFill>
                  <a:srgbClr val="000000"/>
                </a:solidFill>
                <a:latin typeface="Arial"/>
                <a:ea typeface="ＭＳ Ｐゴシック"/>
              </a:rPr>
              <a:t>una serie de indicaciones del sistema para introducir información sobre las consultas en otros </a:t>
            </a:r>
            <a:r>
              <a:rPr lang="es-BO" sz="2000" strike="noStrike" dirty="0" smtClean="0">
                <a:solidFill>
                  <a:srgbClr val="000000"/>
                </a:solidFill>
                <a:latin typeface="Arial"/>
                <a:ea typeface="ＭＳ Ｐゴシック"/>
              </a:rPr>
              <a:t>centros de salud </a:t>
            </a:r>
            <a:r>
              <a:rPr lang="es-BO" sz="2000" strike="noStrike" dirty="0">
                <a:solidFill>
                  <a:srgbClr val="000000"/>
                </a:solidFill>
                <a:latin typeface="Arial"/>
                <a:ea typeface="ＭＳ Ｐゴシック"/>
              </a:rPr>
              <a:t>mental (entrada de texto libre), condiciones médicas existentes (enfermera selecciona condiciones en el menú), medicamentos que se toman actualmente (seleccionado en el menú), alergias (libre texto), y la vida familiar (</a:t>
            </a:r>
            <a:r>
              <a:rPr lang="es-BO" sz="2000" strike="noStrike" dirty="0" smtClean="0">
                <a:solidFill>
                  <a:srgbClr val="000000"/>
                </a:solidFill>
                <a:latin typeface="Arial"/>
                <a:ea typeface="ＭＳ Ｐゴシック"/>
              </a:rPr>
              <a:t>formulario).</a:t>
            </a:r>
            <a:endParaRPr sz="2000" dirty="0"/>
          </a:p>
          <a:p>
            <a:pPr>
              <a:lnSpc>
                <a:spcPct val="100000"/>
              </a:lnSpc>
            </a:pPr>
            <a:endParaRPr sz="2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TextShape 1"/>
          <p:cNvSpPr txBox="1"/>
          <p:nvPr/>
        </p:nvSpPr>
        <p:spPr>
          <a:xfrm>
            <a:off x="169640" y="0"/>
            <a:ext cx="7292880" cy="1142640"/>
          </a:xfrm>
          <a:prstGeom prst="rect">
            <a:avLst/>
          </a:prstGeom>
          <a:noFill/>
          <a:ln>
            <a:noFill/>
          </a:ln>
        </p:spPr>
        <p:txBody>
          <a:bodyPr anchor="ctr"/>
          <a:lstStyle/>
          <a:p>
            <a:pPr>
              <a:lnSpc>
                <a:spcPct val="100000"/>
              </a:lnSpc>
            </a:pPr>
            <a:r>
              <a:rPr lang="en-US" sz="2400" b="1" strike="noStrike" dirty="0" err="1">
                <a:solidFill>
                  <a:srgbClr val="46424D"/>
                </a:solidFill>
                <a:latin typeface="Arial"/>
                <a:ea typeface="ＭＳ Ｐゴシック"/>
              </a:rPr>
              <a:t>Escenario</a:t>
            </a:r>
            <a:r>
              <a:rPr lang="en-US" sz="2400" b="1" strike="noStrike" dirty="0">
                <a:solidFill>
                  <a:srgbClr val="46424D"/>
                </a:solidFill>
                <a:latin typeface="Arial"/>
                <a:ea typeface="ＭＳ Ｐゴシック"/>
              </a:rPr>
              <a:t> para la </a:t>
            </a:r>
            <a:r>
              <a:rPr lang="en-US" sz="2400" b="1" strike="noStrike" dirty="0" err="1">
                <a:solidFill>
                  <a:srgbClr val="46424D"/>
                </a:solidFill>
                <a:latin typeface="Arial"/>
                <a:ea typeface="ＭＳ Ｐゴシック"/>
              </a:rPr>
              <a:t>recolección</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información</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medica</a:t>
            </a:r>
            <a:r>
              <a:rPr lang="en-US" sz="2400" b="1" strike="noStrike" dirty="0">
                <a:solidFill>
                  <a:srgbClr val="46424D"/>
                </a:solidFill>
                <a:latin typeface="Arial"/>
                <a:ea typeface="ＭＳ Ｐゴシック"/>
              </a:rPr>
              <a:t> del </a:t>
            </a:r>
            <a:r>
              <a:rPr lang="en-US" sz="2400" b="1" strike="noStrike" dirty="0" err="1">
                <a:solidFill>
                  <a:srgbClr val="46424D"/>
                </a:solidFill>
                <a:latin typeface="Arial"/>
                <a:ea typeface="ＭＳ Ｐゴシック"/>
              </a:rPr>
              <a:t>sistema</a:t>
            </a:r>
            <a:r>
              <a:rPr lang="en-US" sz="2400" b="1" strike="noStrike" dirty="0">
                <a:solidFill>
                  <a:srgbClr val="46424D"/>
                </a:solidFill>
                <a:latin typeface="Arial"/>
                <a:ea typeface="ＭＳ Ｐゴシック"/>
              </a:rPr>
              <a:t> para MHC-PMS </a:t>
            </a:r>
            <a:endParaRPr dirty="0"/>
          </a:p>
        </p:txBody>
      </p:sp>
      <p:sp>
        <p:nvSpPr>
          <p:cNvPr id="324" name="TextShape 2"/>
          <p:cNvSpPr txBox="1"/>
          <p:nvPr/>
        </p:nvSpPr>
        <p:spPr>
          <a:xfrm>
            <a:off x="6553080" y="6356520"/>
            <a:ext cx="2133360" cy="364680"/>
          </a:xfrm>
          <a:prstGeom prst="rect">
            <a:avLst/>
          </a:prstGeom>
          <a:noFill/>
          <a:ln>
            <a:noFill/>
          </a:ln>
        </p:spPr>
        <p:txBody>
          <a:bodyPr anchor="ctr"/>
          <a:lstStyle/>
          <a:p>
            <a:pPr algn="r">
              <a:lnSpc>
                <a:spcPct val="100000"/>
              </a:lnSpc>
            </a:pPr>
            <a:fld id="{5C96EF93-9013-4132-97A9-6A3D058F5B3E}" type="slidenum">
              <a:rPr lang="es-BO" sz="1200" strike="noStrike">
                <a:solidFill>
                  <a:srgbClr val="8B8B8B"/>
                </a:solidFill>
                <a:latin typeface="Calibri"/>
              </a:rPr>
              <a:pPr algn="r">
                <a:lnSpc>
                  <a:spcPct val="100000"/>
                </a:lnSpc>
              </a:pPr>
              <a:t>56</a:t>
            </a:fld>
            <a:endParaRPr/>
          </a:p>
        </p:txBody>
      </p:sp>
      <p:sp>
        <p:nvSpPr>
          <p:cNvPr id="325" name="CustomShape 3"/>
          <p:cNvSpPr/>
          <p:nvPr/>
        </p:nvSpPr>
        <p:spPr>
          <a:xfrm>
            <a:off x="194614" y="1021628"/>
            <a:ext cx="8352928" cy="55172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BO" sz="2000" b="1" strike="noStrike" dirty="0">
                <a:solidFill>
                  <a:srgbClr val="000000"/>
                </a:solidFill>
                <a:latin typeface="Arial"/>
                <a:ea typeface="ＭＳ Ｐゴシック"/>
              </a:rPr>
              <a:t>Qué puede salir mal : </a:t>
            </a:r>
            <a:endParaRPr lang="es-BO" sz="2000" b="1" strike="noStrike" dirty="0" smtClean="0">
              <a:solidFill>
                <a:srgbClr val="000000"/>
              </a:solidFill>
              <a:latin typeface="Arial"/>
              <a:ea typeface="ＭＳ Ｐゴシック"/>
            </a:endParaRPr>
          </a:p>
          <a:p>
            <a:pPr>
              <a:lnSpc>
                <a:spcPct val="100000"/>
              </a:lnSpc>
            </a:pPr>
            <a:r>
              <a:rPr lang="es-BO" sz="2000" b="1" strike="noStrike" dirty="0" smtClean="0">
                <a:solidFill>
                  <a:srgbClr val="000000"/>
                </a:solidFill>
                <a:latin typeface="Arial"/>
                <a:ea typeface="ＭＳ Ｐゴシック"/>
              </a:rPr>
              <a:t>El </a:t>
            </a:r>
            <a:r>
              <a:rPr lang="es-BO" sz="2000" b="1" strike="noStrike" dirty="0">
                <a:solidFill>
                  <a:srgbClr val="000000"/>
                </a:solidFill>
                <a:latin typeface="Arial"/>
                <a:ea typeface="ＭＳ Ｐゴシック"/>
              </a:rPr>
              <a:t>historial del paciente no existe o no se puede </a:t>
            </a:r>
            <a:r>
              <a:rPr lang="es-BO" sz="2000" b="1" strike="noStrike" dirty="0" smtClean="0">
                <a:solidFill>
                  <a:srgbClr val="000000"/>
                </a:solidFill>
                <a:latin typeface="Arial"/>
                <a:ea typeface="ＭＳ Ｐゴシック"/>
              </a:rPr>
              <a:t>encontrar: </a:t>
            </a:r>
            <a:r>
              <a:rPr lang="es-BO" sz="2000" strike="noStrike" dirty="0" smtClean="0">
                <a:solidFill>
                  <a:srgbClr val="000000"/>
                </a:solidFill>
                <a:latin typeface="Arial"/>
                <a:ea typeface="ＭＳ Ｐゴシック"/>
              </a:rPr>
              <a:t> </a:t>
            </a:r>
            <a:r>
              <a:rPr lang="es-BO" sz="2000" strike="noStrike" dirty="0">
                <a:solidFill>
                  <a:srgbClr val="000000"/>
                </a:solidFill>
                <a:latin typeface="Arial"/>
                <a:ea typeface="ＭＳ Ｐゴシック"/>
              </a:rPr>
              <a:t>La enfermera debe crear un nuevo registro </a:t>
            </a:r>
            <a:r>
              <a:rPr lang="es-BO" sz="2000" strike="noStrike" dirty="0" smtClean="0">
                <a:solidFill>
                  <a:srgbClr val="000000"/>
                </a:solidFill>
                <a:latin typeface="Arial"/>
                <a:ea typeface="ＭＳ Ｐゴシック"/>
              </a:rPr>
              <a:t>con  </a:t>
            </a:r>
            <a:r>
              <a:rPr lang="es-BO" sz="2000" strike="noStrike" dirty="0">
                <a:solidFill>
                  <a:srgbClr val="000000"/>
                </a:solidFill>
                <a:latin typeface="Arial"/>
                <a:ea typeface="ＭＳ Ｐゴシック"/>
              </a:rPr>
              <a:t>la información </a:t>
            </a:r>
            <a:r>
              <a:rPr lang="es-BO" sz="2000" strike="noStrike" dirty="0" smtClean="0">
                <a:solidFill>
                  <a:srgbClr val="000000"/>
                </a:solidFill>
                <a:latin typeface="Arial"/>
                <a:ea typeface="ＭＳ Ｐゴシック"/>
              </a:rPr>
              <a:t>personal.</a:t>
            </a:r>
            <a:endParaRPr sz="2000" dirty="0"/>
          </a:p>
          <a:p>
            <a:pPr>
              <a:lnSpc>
                <a:spcPct val="100000"/>
              </a:lnSpc>
            </a:pPr>
            <a:r>
              <a:rPr lang="es-BO" sz="2000" b="1" strike="noStrike" dirty="0" smtClean="0">
                <a:solidFill>
                  <a:srgbClr val="000000"/>
                </a:solidFill>
                <a:latin typeface="Arial"/>
                <a:ea typeface="ＭＳ Ｐゴシック"/>
              </a:rPr>
              <a:t>Las Condiciones </a:t>
            </a:r>
            <a:r>
              <a:rPr lang="es-BO" sz="2000" b="1" strike="noStrike" dirty="0">
                <a:solidFill>
                  <a:srgbClr val="000000"/>
                </a:solidFill>
                <a:latin typeface="Arial"/>
                <a:ea typeface="ＭＳ Ｐゴシック"/>
              </a:rPr>
              <a:t>del paciente o la medicación no </a:t>
            </a:r>
            <a:r>
              <a:rPr lang="es-BO" sz="2000" b="1" strike="noStrike" dirty="0" smtClean="0">
                <a:solidFill>
                  <a:srgbClr val="000000"/>
                </a:solidFill>
                <a:latin typeface="Arial"/>
                <a:ea typeface="ＭＳ Ｐゴシック"/>
              </a:rPr>
              <a:t>existen entre las opciones predefinidas</a:t>
            </a:r>
            <a:r>
              <a:rPr lang="es-BO" sz="2000" strike="noStrike" dirty="0" smtClean="0">
                <a:solidFill>
                  <a:srgbClr val="000000"/>
                </a:solidFill>
                <a:latin typeface="Arial"/>
                <a:ea typeface="ＭＳ Ｐゴシック"/>
              </a:rPr>
              <a:t>: La </a:t>
            </a:r>
            <a:r>
              <a:rPr lang="es-BO" sz="2000" strike="noStrike" dirty="0">
                <a:solidFill>
                  <a:srgbClr val="000000"/>
                </a:solidFill>
                <a:latin typeface="Arial"/>
                <a:ea typeface="ＭＳ Ｐゴシック"/>
              </a:rPr>
              <a:t>enfermera debe elegir la opción de "otro" y escriba el texto libre que describe la condición / medicación.</a:t>
            </a:r>
            <a:endParaRPr sz="2000" dirty="0"/>
          </a:p>
          <a:p>
            <a:pPr>
              <a:lnSpc>
                <a:spcPct val="100000"/>
              </a:lnSpc>
            </a:pPr>
            <a:r>
              <a:rPr lang="es-BO" sz="2000" b="1" strike="noStrike" dirty="0">
                <a:solidFill>
                  <a:srgbClr val="000000"/>
                </a:solidFill>
                <a:latin typeface="Arial"/>
                <a:ea typeface="ＭＳ Ｐゴシック"/>
              </a:rPr>
              <a:t>Paciente no puede / no </a:t>
            </a:r>
            <a:r>
              <a:rPr lang="es-BO" sz="2000" b="1" strike="noStrike" dirty="0" smtClean="0">
                <a:solidFill>
                  <a:srgbClr val="000000"/>
                </a:solidFill>
                <a:latin typeface="Arial"/>
                <a:ea typeface="ＭＳ Ｐゴシック"/>
              </a:rPr>
              <a:t>quiere proporcionar  </a:t>
            </a:r>
            <a:r>
              <a:rPr lang="es-BO" sz="2000" b="1" strike="noStrike" dirty="0">
                <a:solidFill>
                  <a:srgbClr val="000000"/>
                </a:solidFill>
                <a:latin typeface="Arial"/>
                <a:ea typeface="ＭＳ Ｐゴシック"/>
              </a:rPr>
              <a:t>información sobre su historial </a:t>
            </a:r>
            <a:r>
              <a:rPr lang="es-BO" sz="2000" b="1" strike="noStrike" dirty="0" smtClean="0">
                <a:solidFill>
                  <a:srgbClr val="000000"/>
                </a:solidFill>
                <a:latin typeface="Arial"/>
                <a:ea typeface="ＭＳ Ｐゴシック"/>
              </a:rPr>
              <a:t>médico</a:t>
            </a:r>
            <a:r>
              <a:rPr lang="es-BO" sz="2000" dirty="0" smtClean="0">
                <a:solidFill>
                  <a:srgbClr val="000000"/>
                </a:solidFill>
                <a:latin typeface="Arial"/>
                <a:ea typeface="ＭＳ Ｐゴシック"/>
              </a:rPr>
              <a:t>: </a:t>
            </a:r>
            <a:r>
              <a:rPr lang="es-BO" sz="2000" strike="noStrike" dirty="0" smtClean="0">
                <a:solidFill>
                  <a:srgbClr val="000000"/>
                </a:solidFill>
                <a:latin typeface="Arial"/>
                <a:ea typeface="ＭＳ Ｐゴシック"/>
              </a:rPr>
              <a:t>La </a:t>
            </a:r>
            <a:r>
              <a:rPr lang="es-BO" sz="2000" strike="noStrike" dirty="0">
                <a:solidFill>
                  <a:srgbClr val="000000"/>
                </a:solidFill>
                <a:latin typeface="Arial"/>
                <a:ea typeface="ＭＳ Ｐゴシック"/>
              </a:rPr>
              <a:t>enfermera debe introducir texto libre </a:t>
            </a:r>
            <a:r>
              <a:rPr lang="es-BO" sz="2000" strike="noStrike" dirty="0" smtClean="0">
                <a:solidFill>
                  <a:srgbClr val="000000"/>
                </a:solidFill>
                <a:latin typeface="Arial"/>
                <a:ea typeface="ＭＳ Ｐゴシック"/>
              </a:rPr>
              <a:t>indicando la </a:t>
            </a:r>
            <a:r>
              <a:rPr lang="es-BO" sz="2000" strike="noStrike" dirty="0">
                <a:solidFill>
                  <a:srgbClr val="000000"/>
                </a:solidFill>
                <a:latin typeface="Arial"/>
                <a:ea typeface="ＭＳ Ｐゴシック"/>
              </a:rPr>
              <a:t>incapacidad / falta de voluntad del paciente para proporcionar información. El sistema debe imprimir </a:t>
            </a:r>
            <a:r>
              <a:rPr lang="es-BO" sz="2000" strike="noStrike" dirty="0" smtClean="0">
                <a:solidFill>
                  <a:srgbClr val="000000"/>
                </a:solidFill>
                <a:latin typeface="Arial"/>
                <a:ea typeface="ＭＳ Ｐゴシック"/>
              </a:rPr>
              <a:t>un  </a:t>
            </a:r>
            <a:r>
              <a:rPr lang="es-BO" sz="2000" strike="noStrike" dirty="0">
                <a:solidFill>
                  <a:srgbClr val="000000"/>
                </a:solidFill>
                <a:latin typeface="Arial"/>
                <a:ea typeface="ＭＳ Ｐゴシック"/>
              </a:rPr>
              <a:t>formulario </a:t>
            </a:r>
            <a:r>
              <a:rPr lang="es-BO" sz="2000" strike="noStrike" dirty="0" smtClean="0">
                <a:solidFill>
                  <a:srgbClr val="000000"/>
                </a:solidFill>
                <a:latin typeface="Arial"/>
                <a:ea typeface="ＭＳ Ｐゴシック"/>
              </a:rPr>
              <a:t>indicando  </a:t>
            </a:r>
            <a:r>
              <a:rPr lang="es-BO" sz="2000" strike="noStrike" dirty="0">
                <a:solidFill>
                  <a:srgbClr val="000000"/>
                </a:solidFill>
                <a:latin typeface="Arial"/>
                <a:ea typeface="ＭＳ Ｐゴシック"/>
              </a:rPr>
              <a:t>que la falta de información puede significar que el tratamiento </a:t>
            </a:r>
            <a:r>
              <a:rPr lang="es-BO" sz="2000" strike="noStrike" dirty="0" smtClean="0">
                <a:solidFill>
                  <a:srgbClr val="000000"/>
                </a:solidFill>
                <a:latin typeface="Arial"/>
                <a:ea typeface="ＭＳ Ｐゴシック"/>
              </a:rPr>
              <a:t>no sea efectivo. </a:t>
            </a:r>
            <a:r>
              <a:rPr lang="es-BO" sz="2000" strike="noStrike" dirty="0">
                <a:solidFill>
                  <a:srgbClr val="000000"/>
                </a:solidFill>
                <a:latin typeface="Arial"/>
                <a:ea typeface="ＭＳ Ｐゴシック"/>
              </a:rPr>
              <a:t>Esto debe ser firmado y entregado al paciente.</a:t>
            </a:r>
            <a:endParaRPr sz="2000" dirty="0"/>
          </a:p>
          <a:p>
            <a:pPr>
              <a:lnSpc>
                <a:spcPct val="100000"/>
              </a:lnSpc>
            </a:pPr>
            <a:r>
              <a:rPr lang="es-BO" sz="2000" b="1" strike="noStrike" dirty="0">
                <a:solidFill>
                  <a:srgbClr val="000000"/>
                </a:solidFill>
                <a:latin typeface="Arial"/>
                <a:ea typeface="ＭＳ Ｐゴシック"/>
              </a:rPr>
              <a:t>Otras actividades: </a:t>
            </a:r>
            <a:r>
              <a:rPr lang="es-BO" sz="2000" strike="noStrike" dirty="0">
                <a:solidFill>
                  <a:srgbClr val="000000"/>
                </a:solidFill>
                <a:latin typeface="Arial"/>
                <a:ea typeface="ＭＳ Ｐゴシック"/>
              </a:rPr>
              <a:t>Registro podrá ser consultado , pero no </a:t>
            </a:r>
            <a:r>
              <a:rPr lang="es-BO" sz="2000" strike="noStrike" dirty="0" smtClean="0">
                <a:solidFill>
                  <a:srgbClr val="000000"/>
                </a:solidFill>
                <a:latin typeface="Arial"/>
                <a:ea typeface="ＭＳ Ｐゴシック"/>
              </a:rPr>
              <a:t>editado </a:t>
            </a:r>
            <a:r>
              <a:rPr lang="es-BO" sz="2000" strike="noStrike" dirty="0">
                <a:solidFill>
                  <a:srgbClr val="000000"/>
                </a:solidFill>
                <a:latin typeface="Arial"/>
                <a:ea typeface="ＭＳ Ｐゴシック"/>
              </a:rPr>
              <a:t>por el resto del personal mientras se introduce información.</a:t>
            </a:r>
            <a:endParaRPr sz="2000" dirty="0"/>
          </a:p>
          <a:p>
            <a:pPr>
              <a:lnSpc>
                <a:spcPct val="100000"/>
              </a:lnSpc>
            </a:pPr>
            <a:r>
              <a:rPr lang="es-BO" sz="2000" b="1" strike="noStrike" dirty="0">
                <a:solidFill>
                  <a:srgbClr val="000000"/>
                </a:solidFill>
                <a:latin typeface="Arial"/>
                <a:ea typeface="ＭＳ Ｐゴシック"/>
              </a:rPr>
              <a:t>El estado del sistema al terminar </a:t>
            </a:r>
            <a:r>
              <a:rPr lang="es-BO" sz="2000" strike="noStrike" dirty="0">
                <a:solidFill>
                  <a:srgbClr val="000000"/>
                </a:solidFill>
                <a:latin typeface="Arial"/>
                <a:ea typeface="ＭＳ Ｐゴシック"/>
              </a:rPr>
              <a:t>: </a:t>
            </a:r>
            <a:r>
              <a:rPr lang="es-BO" sz="2000" strike="noStrike" dirty="0" smtClean="0">
                <a:solidFill>
                  <a:srgbClr val="000000"/>
                </a:solidFill>
                <a:latin typeface="Arial"/>
                <a:ea typeface="ＭＳ Ｐゴシック"/>
              </a:rPr>
              <a:t>El </a:t>
            </a:r>
            <a:r>
              <a:rPr lang="es-BO" sz="2000" strike="noStrike" dirty="0">
                <a:solidFill>
                  <a:srgbClr val="000000"/>
                </a:solidFill>
                <a:latin typeface="Arial"/>
                <a:ea typeface="ＭＳ Ｐゴシック"/>
              </a:rPr>
              <a:t>registro del paciente </a:t>
            </a:r>
            <a:r>
              <a:rPr lang="es-BO" sz="2000" strike="noStrike" dirty="0" smtClean="0">
                <a:solidFill>
                  <a:srgbClr val="000000"/>
                </a:solidFill>
                <a:latin typeface="Arial"/>
                <a:ea typeface="ＭＳ Ｐゴシック"/>
              </a:rPr>
              <a:t>se agrega en </a:t>
            </a:r>
            <a:r>
              <a:rPr lang="es-BO" sz="2000" strike="noStrike" dirty="0">
                <a:solidFill>
                  <a:srgbClr val="000000"/>
                </a:solidFill>
                <a:latin typeface="Arial"/>
                <a:ea typeface="ＭＳ Ｐゴシック"/>
              </a:rPr>
              <a:t>la base de datos </a:t>
            </a:r>
            <a:r>
              <a:rPr lang="es-BO" sz="2000" strike="noStrike" dirty="0" smtClean="0">
                <a:solidFill>
                  <a:srgbClr val="000000"/>
                </a:solidFill>
                <a:latin typeface="Arial"/>
                <a:ea typeface="ＭＳ Ｐゴシック"/>
              </a:rPr>
              <a:t>de historia clínica. Se </a:t>
            </a:r>
            <a:r>
              <a:rPr lang="es-BO" sz="2000" strike="noStrike" dirty="0">
                <a:solidFill>
                  <a:srgbClr val="000000"/>
                </a:solidFill>
                <a:latin typeface="Arial"/>
                <a:ea typeface="ＭＳ Ｐゴシック"/>
              </a:rPr>
              <a:t>agrega un registro en el registro del sistema que muestra el inicio y fin de la sesión y la enfermera involucrada.</a:t>
            </a:r>
            <a:endParaRPr sz="2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TextShape 1"/>
          <p:cNvSpPr txBox="1"/>
          <p:nvPr/>
        </p:nvSpPr>
        <p:spPr>
          <a:xfrm>
            <a:off x="107504" y="39153"/>
            <a:ext cx="7292880" cy="1142640"/>
          </a:xfrm>
          <a:prstGeom prst="rect">
            <a:avLst/>
          </a:prstGeom>
          <a:noFill/>
          <a:ln>
            <a:noFill/>
          </a:ln>
        </p:spPr>
        <p:txBody>
          <a:bodyPr anchor="ctr"/>
          <a:lstStyle/>
          <a:p>
            <a:pPr>
              <a:lnSpc>
                <a:spcPct val="100000"/>
              </a:lnSpc>
            </a:pPr>
            <a:r>
              <a:rPr lang="en-US" sz="2400" b="1" strike="noStrike" dirty="0" err="1">
                <a:solidFill>
                  <a:srgbClr val="46424D"/>
                </a:solidFill>
                <a:latin typeface="Arial"/>
                <a:ea typeface="ＭＳ Ｐゴシック"/>
              </a:rPr>
              <a:t>Casos</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uso</a:t>
            </a:r>
            <a:endParaRPr dirty="0"/>
          </a:p>
        </p:txBody>
      </p:sp>
      <p:sp>
        <p:nvSpPr>
          <p:cNvPr id="328" name="TextShape 2"/>
          <p:cNvSpPr txBox="1"/>
          <p:nvPr/>
        </p:nvSpPr>
        <p:spPr>
          <a:xfrm>
            <a:off x="125340" y="980727"/>
            <a:ext cx="8695131" cy="45719"/>
          </a:xfrm>
          <a:prstGeom prst="rect">
            <a:avLst/>
          </a:prstGeom>
          <a:noFill/>
          <a:ln w="25560">
            <a:solidFill>
              <a:srgbClr val="4F81BD"/>
            </a:solidFill>
            <a:round/>
          </a:ln>
        </p:spPr>
        <p:txBody>
          <a:bodyPr lIns="90000" tIns="45000" rIns="90000" bIns="45000"/>
          <a:lstStyle/>
          <a:p>
            <a:pPr>
              <a:lnSpc>
                <a:spcPct val="100000"/>
              </a:lnSpc>
              <a:buFont typeface="Wingdings" charset="2"/>
              <a:buChar char=""/>
            </a:pPr>
            <a:endParaRPr lang="en-US" sz="2400" strike="noStrike" dirty="0" smtClean="0">
              <a:solidFill>
                <a:srgbClr val="000000"/>
              </a:solidFill>
              <a:latin typeface="Calibri"/>
              <a:ea typeface="ＭＳ Ｐゴシック"/>
            </a:endParaRPr>
          </a:p>
          <a:p>
            <a:pPr>
              <a:lnSpc>
                <a:spcPct val="100000"/>
              </a:lnSpc>
              <a:buFont typeface="Wingdings" charset="2"/>
              <a:buChar char=""/>
            </a:pPr>
            <a:r>
              <a:rPr lang="en-US" sz="2400" strike="noStrike" dirty="0" err="1" smtClean="0">
                <a:solidFill>
                  <a:srgbClr val="000000"/>
                </a:solidFill>
                <a:latin typeface="Calibri"/>
                <a:ea typeface="ＭＳ Ｐゴシック"/>
              </a:rPr>
              <a:t>Casos</a:t>
            </a:r>
            <a:r>
              <a:rPr lang="en-US" sz="2400" strike="noStrike" dirty="0" smtClean="0">
                <a:solidFill>
                  <a:srgbClr val="000000"/>
                </a:solidFill>
                <a:latin typeface="Calibri"/>
                <a:ea typeface="ＭＳ Ｐゴシック"/>
              </a:rPr>
              <a:t> </a:t>
            </a:r>
            <a:r>
              <a:rPr lang="en-US" sz="2400" strike="noStrike" dirty="0">
                <a:solidFill>
                  <a:srgbClr val="000000"/>
                </a:solidFill>
                <a:latin typeface="Calibri"/>
                <a:ea typeface="ＭＳ Ｐゴシック"/>
              </a:rPr>
              <a:t>de </a:t>
            </a:r>
            <a:r>
              <a:rPr lang="en-US" sz="2400" strike="noStrike" dirty="0" err="1">
                <a:solidFill>
                  <a:srgbClr val="000000"/>
                </a:solidFill>
                <a:latin typeface="Calibri"/>
                <a:ea typeface="ＭＳ Ｐゴシック"/>
              </a:rPr>
              <a:t>uso</a:t>
            </a:r>
            <a:r>
              <a:rPr lang="en-US" sz="2400" strike="noStrike" dirty="0">
                <a:solidFill>
                  <a:srgbClr val="000000"/>
                </a:solidFill>
                <a:latin typeface="Calibri"/>
                <a:ea typeface="ＭＳ Ｐゴシック"/>
              </a:rPr>
              <a:t> son </a:t>
            </a:r>
            <a:r>
              <a:rPr lang="en-US" sz="2400" strike="noStrike" dirty="0" err="1">
                <a:solidFill>
                  <a:srgbClr val="000000"/>
                </a:solidFill>
                <a:latin typeface="Calibri"/>
                <a:ea typeface="ＭＳ Ｐゴシック"/>
              </a:rPr>
              <a:t>una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técnica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basado</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escenario</a:t>
            </a:r>
            <a:r>
              <a:rPr lang="en-US" sz="2400" strike="noStrike" dirty="0">
                <a:solidFill>
                  <a:srgbClr val="000000"/>
                </a:solidFill>
                <a:latin typeface="Calibri"/>
                <a:ea typeface="ＭＳ Ｐゴシック"/>
              </a:rPr>
              <a:t> en </a:t>
            </a:r>
            <a:r>
              <a:rPr lang="en-US" sz="2400" strike="noStrike" dirty="0" err="1">
                <a:solidFill>
                  <a:srgbClr val="000000"/>
                </a:solidFill>
                <a:latin typeface="Calibri"/>
                <a:ea typeface="ＭＳ Ｐゴシック"/>
              </a:rPr>
              <a:t>UML</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que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permiten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identificar</a:t>
            </a:r>
            <a:r>
              <a:rPr lang="en-US" sz="2400" strike="noStrike" dirty="0">
                <a:solidFill>
                  <a:srgbClr val="000000"/>
                </a:solidFill>
                <a:latin typeface="Calibri"/>
                <a:ea typeface="ＭＳ Ｐゴシック"/>
              </a:rPr>
              <a:t> a los </a:t>
            </a:r>
            <a:r>
              <a:rPr lang="en-US" sz="2400" strike="noStrike" dirty="0" err="1">
                <a:solidFill>
                  <a:srgbClr val="000000"/>
                </a:solidFill>
                <a:latin typeface="Calibri"/>
                <a:ea typeface="ＭＳ Ｐゴシック"/>
              </a:rPr>
              <a:t>actores</a:t>
            </a:r>
            <a:r>
              <a:rPr lang="en-US" sz="2400" strike="noStrike" dirty="0">
                <a:solidFill>
                  <a:srgbClr val="000000"/>
                </a:solidFill>
                <a:latin typeface="Calibri"/>
                <a:ea typeface="ＭＳ Ｐゴシック"/>
              </a:rPr>
              <a:t> en </a:t>
            </a:r>
            <a:r>
              <a:rPr lang="en-US" sz="2400" strike="noStrike" dirty="0" err="1">
                <a:solidFill>
                  <a:srgbClr val="000000"/>
                </a:solidFill>
                <a:latin typeface="Calibri"/>
                <a:ea typeface="ＭＳ Ｐゴシック"/>
              </a:rPr>
              <a:t>una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interacción</a:t>
            </a:r>
            <a:r>
              <a:rPr lang="en-US" sz="2400" strike="noStrike" dirty="0">
                <a:solidFill>
                  <a:srgbClr val="000000"/>
                </a:solidFill>
                <a:latin typeface="Calibri"/>
                <a:ea typeface="ＭＳ Ｐゴシック"/>
              </a:rPr>
              <a:t> y </a:t>
            </a:r>
            <a:r>
              <a:rPr lang="en-US" sz="2400" strike="noStrike" dirty="0" err="1">
                <a:solidFill>
                  <a:srgbClr val="000000"/>
                </a:solidFill>
                <a:latin typeface="Calibri"/>
                <a:ea typeface="ＭＳ Ｐゴシック"/>
              </a:rPr>
              <a:t>que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describen</a:t>
            </a:r>
            <a:r>
              <a:rPr lang="en-US" sz="2400" strike="noStrike" dirty="0">
                <a:solidFill>
                  <a:srgbClr val="000000"/>
                </a:solidFill>
                <a:latin typeface="Calibri"/>
                <a:ea typeface="ＭＳ Ｐゴシック"/>
              </a:rPr>
              <a:t> la </a:t>
            </a:r>
            <a:r>
              <a:rPr lang="en-US" sz="2400" strike="noStrike" dirty="0" err="1">
                <a:solidFill>
                  <a:srgbClr val="000000"/>
                </a:solidFill>
                <a:latin typeface="Calibri"/>
                <a:ea typeface="ＭＳ Ｐゴシック"/>
              </a:rPr>
              <a:t>interacción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misma</a:t>
            </a:r>
            <a:r>
              <a:rPr lang="en-US" sz="2400" strike="noStrike" dirty="0" smtClean="0">
                <a:solidFill>
                  <a:srgbClr val="000000"/>
                </a:solidFill>
                <a:latin typeface="Calibri"/>
                <a:ea typeface="ＭＳ Ｐゴシック"/>
              </a:rPr>
              <a:t>.</a:t>
            </a:r>
          </a:p>
          <a:p>
            <a:pPr>
              <a:lnSpc>
                <a:spcPct val="100000"/>
              </a:lnSpc>
            </a:pPr>
            <a:endParaRPr sz="2400" dirty="0"/>
          </a:p>
          <a:p>
            <a:pPr>
              <a:lnSpc>
                <a:spcPct val="100000"/>
              </a:lnSpc>
              <a:buFont typeface="Wingdings" charset="2"/>
              <a:buChar char=""/>
            </a:pPr>
            <a:r>
              <a:rPr lang="en-US" sz="2400" strike="noStrike" dirty="0">
                <a:solidFill>
                  <a:srgbClr val="000000"/>
                </a:solidFill>
                <a:latin typeface="Calibri"/>
                <a:ea typeface="ＭＳ Ｐゴシック"/>
              </a:rPr>
              <a:t>Un </a:t>
            </a:r>
            <a:r>
              <a:rPr lang="en-US" sz="2400" strike="noStrike" dirty="0" err="1">
                <a:solidFill>
                  <a:srgbClr val="000000"/>
                </a:solidFill>
                <a:latin typeface="Calibri"/>
                <a:ea typeface="ＭＳ Ｐゴシック"/>
              </a:rPr>
              <a:t>conjunto</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casos</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uso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debe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describir</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todas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las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posibles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interacciones</a:t>
            </a:r>
            <a:r>
              <a:rPr lang="en-US" sz="2400" strike="noStrike" dirty="0">
                <a:solidFill>
                  <a:srgbClr val="000000"/>
                </a:solidFill>
                <a:latin typeface="Calibri"/>
                <a:ea typeface="ＭＳ Ｐゴシック"/>
              </a:rPr>
              <a:t> con el </a:t>
            </a:r>
            <a:r>
              <a:rPr lang="en-US" sz="2400" strike="noStrike" dirty="0" err="1">
                <a:solidFill>
                  <a:srgbClr val="000000"/>
                </a:solidFill>
                <a:latin typeface="Calibri"/>
                <a:ea typeface="ＭＳ Ｐゴシック"/>
              </a:rPr>
              <a:t>sistema</a:t>
            </a:r>
            <a:r>
              <a:rPr lang="en-US" sz="2400" strike="noStrike" dirty="0" smtClean="0">
                <a:solidFill>
                  <a:srgbClr val="000000"/>
                </a:solidFill>
                <a:latin typeface="Calibri"/>
                <a:ea typeface="ＭＳ Ｐゴシック"/>
              </a:rPr>
              <a:t>.</a:t>
            </a:r>
          </a:p>
          <a:p>
            <a:pPr>
              <a:lnSpc>
                <a:spcPct val="100000"/>
              </a:lnSpc>
            </a:pPr>
            <a:endParaRPr sz="2400" dirty="0"/>
          </a:p>
          <a:p>
            <a:pPr>
              <a:lnSpc>
                <a:spcPct val="100000"/>
              </a:lnSpc>
              <a:buFont typeface="Wingdings" charset="2"/>
              <a:buChar char=""/>
            </a:pPr>
            <a:r>
              <a:rPr lang="en-US" sz="2400" strike="noStrike" dirty="0" err="1">
                <a:solidFill>
                  <a:srgbClr val="000000"/>
                </a:solidFill>
                <a:latin typeface="Calibri"/>
                <a:ea typeface="ＭＳ Ｐゴシック"/>
              </a:rPr>
              <a:t>Modelo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gráfico</a:t>
            </a:r>
            <a:r>
              <a:rPr lang="en-US" sz="2400" strike="noStrike" dirty="0">
                <a:solidFill>
                  <a:srgbClr val="000000"/>
                </a:solidFill>
                <a:latin typeface="Calibri"/>
                <a:ea typeface="ＭＳ Ｐゴシック"/>
              </a:rPr>
              <a:t> de alto </a:t>
            </a:r>
            <a:r>
              <a:rPr lang="en-US" sz="2400" strike="noStrike" dirty="0" err="1">
                <a:solidFill>
                  <a:srgbClr val="000000"/>
                </a:solidFill>
                <a:latin typeface="Calibri"/>
                <a:ea typeface="ＭＳ Ｐゴシック"/>
              </a:rPr>
              <a:t>nivel</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complementado</a:t>
            </a:r>
            <a:r>
              <a:rPr lang="en-US" sz="2400" strike="noStrike" dirty="0">
                <a:solidFill>
                  <a:srgbClr val="000000"/>
                </a:solidFill>
                <a:latin typeface="Calibri"/>
                <a:ea typeface="ＭＳ Ｐゴシック"/>
              </a:rPr>
              <a:t> con </a:t>
            </a:r>
            <a:r>
              <a:rPr lang="en-US" sz="2400" strike="noStrike" dirty="0" err="1">
                <a:solidFill>
                  <a:srgbClr val="000000"/>
                </a:solidFill>
                <a:latin typeface="Calibri"/>
                <a:ea typeface="ＭＳ Ｐゴシック"/>
              </a:rPr>
              <a:t>una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descripción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más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detallada</a:t>
            </a:r>
            <a:r>
              <a:rPr lang="en-US" sz="2400" strike="noStrike" dirty="0">
                <a:solidFill>
                  <a:srgbClr val="000000"/>
                </a:solidFill>
                <a:latin typeface="Calibri"/>
                <a:ea typeface="ＭＳ Ｐゴシック"/>
              </a:rPr>
              <a:t> de </a:t>
            </a:r>
            <a:r>
              <a:rPr lang="en-US" sz="2400" strike="noStrike" dirty="0" err="1" smtClean="0">
                <a:solidFill>
                  <a:srgbClr val="000000"/>
                </a:solidFill>
                <a:latin typeface="Calibri"/>
                <a:ea typeface="ＭＳ Ｐゴシック"/>
              </a:rPr>
              <a:t>cuadro</a:t>
            </a:r>
            <a:r>
              <a:rPr lang="en-US" sz="2400" strike="noStrike" dirty="0" smtClean="0">
                <a:solidFill>
                  <a:srgbClr val="000000"/>
                </a:solidFill>
                <a:latin typeface="Calibri"/>
                <a:ea typeface="ＭＳ Ｐゴシック"/>
              </a:rPr>
              <a:t>.</a:t>
            </a:r>
          </a:p>
          <a:p>
            <a:pPr>
              <a:lnSpc>
                <a:spcPct val="100000"/>
              </a:lnSpc>
            </a:pPr>
            <a:endParaRPr sz="2400" dirty="0"/>
          </a:p>
          <a:p>
            <a:pPr>
              <a:lnSpc>
                <a:spcPct val="100000"/>
              </a:lnSpc>
              <a:buFont typeface="Wingdings" charset="2"/>
              <a:buChar char=""/>
            </a:pPr>
            <a:r>
              <a:rPr lang="en-US" sz="2400" strike="noStrike" dirty="0">
                <a:solidFill>
                  <a:srgbClr val="000000"/>
                </a:solidFill>
                <a:latin typeface="Calibri"/>
                <a:ea typeface="ＭＳ Ｐゴシック"/>
              </a:rPr>
              <a:t>Los </a:t>
            </a:r>
            <a:r>
              <a:rPr lang="en-US" sz="2400" strike="noStrike" dirty="0" err="1">
                <a:solidFill>
                  <a:srgbClr val="000000"/>
                </a:solidFill>
                <a:latin typeface="Calibri"/>
                <a:ea typeface="ＭＳ Ｐゴシック"/>
              </a:rPr>
              <a:t>diagramas</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secuencia</a:t>
            </a:r>
            <a:r>
              <a:rPr lang="en-US" sz="2400" strike="noStrike" dirty="0">
                <a:solidFill>
                  <a:srgbClr val="000000"/>
                </a:solidFill>
                <a:latin typeface="Calibri"/>
                <a:ea typeface="ＭＳ Ｐゴシック"/>
              </a:rPr>
              <a:t> se </a:t>
            </a:r>
            <a:r>
              <a:rPr lang="en-US" sz="2400" strike="noStrike" dirty="0" err="1">
                <a:solidFill>
                  <a:srgbClr val="000000"/>
                </a:solidFill>
                <a:latin typeface="Calibri"/>
                <a:ea typeface="ＭＳ Ｐゴシック"/>
              </a:rPr>
              <a:t>pueden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utilizar</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para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agregar</a:t>
            </a:r>
            <a:r>
              <a:rPr lang="en-US" sz="2400" strike="noStrike" dirty="0">
                <a:solidFill>
                  <a:srgbClr val="000000"/>
                </a:solidFill>
                <a:latin typeface="Calibri"/>
                <a:ea typeface="ＭＳ Ｐゴシック"/>
              </a:rPr>
              <a:t> el </a:t>
            </a:r>
            <a:r>
              <a:rPr lang="en-US" sz="2400" strike="noStrike" dirty="0" err="1">
                <a:solidFill>
                  <a:srgbClr val="000000"/>
                </a:solidFill>
                <a:latin typeface="Calibri"/>
                <a:ea typeface="ＭＳ Ｐゴシック"/>
              </a:rPr>
              <a:t>detalle</a:t>
            </a:r>
            <a:r>
              <a:rPr lang="en-US" sz="2400" strike="noStrike" dirty="0">
                <a:solidFill>
                  <a:srgbClr val="000000"/>
                </a:solidFill>
                <a:latin typeface="Calibri"/>
                <a:ea typeface="ＭＳ Ｐゴシック"/>
              </a:rPr>
              <a:t> a los </a:t>
            </a:r>
            <a:r>
              <a:rPr lang="en-US" sz="2400" strike="noStrike" dirty="0" err="1">
                <a:solidFill>
                  <a:srgbClr val="000000"/>
                </a:solidFill>
                <a:latin typeface="Calibri"/>
                <a:ea typeface="ＭＳ Ｐゴシック"/>
              </a:rPr>
              <a:t>casos</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uso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mostrando</a:t>
            </a:r>
            <a:r>
              <a:rPr lang="en-US" sz="2400" strike="noStrike" dirty="0">
                <a:solidFill>
                  <a:srgbClr val="000000"/>
                </a:solidFill>
                <a:latin typeface="Calibri"/>
                <a:ea typeface="ＭＳ Ｐゴシック"/>
              </a:rPr>
              <a:t> la </a:t>
            </a:r>
            <a:r>
              <a:rPr lang="en-US" sz="2400" strike="noStrike" dirty="0" err="1">
                <a:solidFill>
                  <a:srgbClr val="000000"/>
                </a:solidFill>
                <a:latin typeface="Calibri"/>
                <a:ea typeface="ＭＳ Ｐゴシック"/>
              </a:rPr>
              <a:t>secuencia</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procesamiento</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eventos</a:t>
            </a:r>
            <a:r>
              <a:rPr lang="en-US" sz="2400" strike="noStrike" dirty="0">
                <a:solidFill>
                  <a:srgbClr val="000000"/>
                </a:solidFill>
                <a:latin typeface="Calibri"/>
                <a:ea typeface="ＭＳ Ｐゴシック"/>
              </a:rPr>
              <a:t> en el </a:t>
            </a:r>
            <a:r>
              <a:rPr lang="en-US" sz="2400" strike="noStrike" dirty="0" err="1">
                <a:solidFill>
                  <a:srgbClr val="000000"/>
                </a:solidFill>
                <a:latin typeface="Calibri"/>
                <a:ea typeface="ＭＳ Ｐゴシック"/>
              </a:rPr>
              <a:t>sistema</a:t>
            </a:r>
            <a:r>
              <a:rPr lang="en-US" sz="2400" strike="noStrike" dirty="0">
                <a:solidFill>
                  <a:srgbClr val="000000"/>
                </a:solidFill>
                <a:latin typeface="Calibri"/>
                <a:ea typeface="ＭＳ Ｐゴシック"/>
              </a:rPr>
              <a:t>.</a:t>
            </a:r>
            <a:endParaRPr sz="2400" dirty="0"/>
          </a:p>
        </p:txBody>
      </p:sp>
      <p:sp>
        <p:nvSpPr>
          <p:cNvPr id="329" name="TextShape 3"/>
          <p:cNvSpPr txBox="1"/>
          <p:nvPr/>
        </p:nvSpPr>
        <p:spPr>
          <a:xfrm>
            <a:off x="6553080" y="6356520"/>
            <a:ext cx="2133360" cy="364680"/>
          </a:xfrm>
          <a:prstGeom prst="rect">
            <a:avLst/>
          </a:prstGeom>
          <a:noFill/>
          <a:ln>
            <a:noFill/>
          </a:ln>
        </p:spPr>
        <p:txBody>
          <a:bodyPr anchor="ctr"/>
          <a:lstStyle/>
          <a:p>
            <a:pPr algn="r">
              <a:lnSpc>
                <a:spcPct val="100000"/>
              </a:lnSpc>
            </a:pPr>
            <a:fld id="{38B264CB-2894-4058-9CAA-DEB8444BF4B3}" type="slidenum">
              <a:rPr lang="es-BO" sz="1200" strike="noStrike">
                <a:solidFill>
                  <a:srgbClr val="8B8B8B"/>
                </a:solidFill>
                <a:latin typeface="Calibri"/>
              </a:rPr>
              <a:pPr algn="r">
                <a:lnSpc>
                  <a:spcPct val="100000"/>
                </a:lnSpc>
              </a:pPr>
              <a:t>57</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83568" y="620688"/>
            <a:ext cx="7311639" cy="5302690"/>
          </a:xfrm>
          <a:prstGeom prst="rect">
            <a:avLst/>
          </a:prstGeom>
        </p:spPr>
      </p:pic>
    </p:spTree>
    <p:extLst>
      <p:ext uri="{BB962C8B-B14F-4D97-AF65-F5344CB8AC3E}">
        <p14:creationId xmlns:p14="http://schemas.microsoft.com/office/powerpoint/2010/main" val="36911890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Casos de uso para MHC-PMS </a:t>
            </a:r>
            <a:endParaRPr/>
          </a:p>
        </p:txBody>
      </p:sp>
      <p:sp>
        <p:nvSpPr>
          <p:cNvPr id="332" name="TextShape 2"/>
          <p:cNvSpPr txBox="1"/>
          <p:nvPr/>
        </p:nvSpPr>
        <p:spPr>
          <a:xfrm>
            <a:off x="6553080" y="6356520"/>
            <a:ext cx="2133360" cy="364680"/>
          </a:xfrm>
          <a:prstGeom prst="rect">
            <a:avLst/>
          </a:prstGeom>
          <a:noFill/>
          <a:ln>
            <a:noFill/>
          </a:ln>
        </p:spPr>
        <p:txBody>
          <a:bodyPr anchor="ctr"/>
          <a:lstStyle/>
          <a:p>
            <a:pPr algn="r">
              <a:lnSpc>
                <a:spcPct val="100000"/>
              </a:lnSpc>
            </a:pPr>
            <a:fld id="{D7423A99-643D-418B-B051-BBB1E1EE723F}" type="slidenum">
              <a:rPr lang="es-BO" sz="1200" strike="noStrike">
                <a:solidFill>
                  <a:srgbClr val="8B8B8B"/>
                </a:solidFill>
                <a:latin typeface="Calibri"/>
              </a:rPr>
              <a:pPr algn="r">
                <a:lnSpc>
                  <a:spcPct val="100000"/>
                </a:lnSpc>
              </a:pPr>
              <a:t>59</a:t>
            </a:fld>
            <a:endParaRPr/>
          </a:p>
        </p:txBody>
      </p:sp>
      <p:pic>
        <p:nvPicPr>
          <p:cNvPr id="333" name="Picture 2"/>
          <p:cNvPicPr/>
          <p:nvPr/>
        </p:nvPicPr>
        <p:blipFill>
          <a:blip r:embed="rId2" cstate="print"/>
          <a:stretch/>
        </p:blipFill>
        <p:spPr>
          <a:xfrm>
            <a:off x="1259640" y="1556640"/>
            <a:ext cx="6572520" cy="4565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533520" y="304920"/>
            <a:ext cx="8915040" cy="1104480"/>
          </a:xfrm>
          <a:prstGeom prst="rect">
            <a:avLst/>
          </a:prstGeom>
          <a:noFill/>
          <a:ln>
            <a:noFill/>
          </a:ln>
        </p:spPr>
        <p:txBody>
          <a:bodyPr lIns="90360" tIns="44280" rIns="90360" bIns="44280" anchor="ctr"/>
          <a:lstStyle/>
          <a:p>
            <a:pPr>
              <a:lnSpc>
                <a:spcPct val="100000"/>
              </a:lnSpc>
            </a:pPr>
            <a:r>
              <a:rPr lang="en-US" sz="2400" b="1" strike="noStrike">
                <a:solidFill>
                  <a:srgbClr val="46424D"/>
                </a:solidFill>
                <a:latin typeface="Arial"/>
                <a:ea typeface="ＭＳ Ｐゴシック"/>
              </a:rPr>
              <a:t>Tipos de requerimientos</a:t>
            </a:r>
            <a:endParaRPr/>
          </a:p>
        </p:txBody>
      </p:sp>
      <p:sp>
        <p:nvSpPr>
          <p:cNvPr id="107" name="TextShape 2"/>
          <p:cNvSpPr txBox="1"/>
          <p:nvPr/>
        </p:nvSpPr>
        <p:spPr>
          <a:xfrm>
            <a:off x="323528" y="1409400"/>
            <a:ext cx="8229240" cy="4525560"/>
          </a:xfrm>
          <a:prstGeom prst="rect">
            <a:avLst/>
          </a:prstGeom>
          <a:noFill/>
          <a:ln>
            <a:noFill/>
          </a:ln>
        </p:spPr>
        <p:txBody>
          <a:bodyPr lIns="90360" tIns="44280" rIns="90360" bIns="44280"/>
          <a:lstStyle/>
          <a:p>
            <a:pPr>
              <a:lnSpc>
                <a:spcPct val="100000"/>
              </a:lnSpc>
              <a:buFont typeface="Wingdings" charset="2"/>
              <a:buChar char=""/>
            </a:pP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del </a:t>
            </a:r>
            <a:r>
              <a:rPr lang="en-US" sz="2400" strike="noStrike" dirty="0" err="1" smtClean="0">
                <a:solidFill>
                  <a:srgbClr val="46424D"/>
                </a:solidFill>
                <a:latin typeface="Arial"/>
                <a:ea typeface="ＭＳ Ｐゴシック"/>
              </a:rPr>
              <a:t>usuario</a:t>
            </a:r>
            <a:r>
              <a:rPr lang="en-US" sz="2400" strike="noStrike" dirty="0" smtClean="0">
                <a:solidFill>
                  <a:srgbClr val="46424D"/>
                </a:solidFill>
                <a:latin typeface="Arial"/>
                <a:ea typeface="ＭＳ Ｐゴシック"/>
              </a:rPr>
              <a:t> (Alto </a:t>
            </a:r>
            <a:r>
              <a:rPr lang="en-US" sz="2400" strike="noStrike" dirty="0" err="1" smtClean="0">
                <a:solidFill>
                  <a:srgbClr val="46424D"/>
                </a:solidFill>
                <a:latin typeface="Arial"/>
                <a:ea typeface="ＭＳ Ｐゴシック"/>
              </a:rPr>
              <a:t>nivel</a:t>
            </a:r>
            <a:r>
              <a:rPr lang="en-US" sz="2400" strike="noStrike" dirty="0" smtClean="0">
                <a:solidFill>
                  <a:srgbClr val="46424D"/>
                </a:solidFill>
                <a:latin typeface="Arial"/>
                <a:ea typeface="ＭＳ Ｐゴシック"/>
              </a:rPr>
              <a:t>)</a:t>
            </a:r>
            <a:endParaRPr dirty="0"/>
          </a:p>
          <a:p>
            <a:pPr lvl="1">
              <a:lnSpc>
                <a:spcPct val="100000"/>
              </a:lnSpc>
              <a:buFont typeface="Wingdings" charset="2"/>
              <a:buChar char=""/>
            </a:pPr>
            <a:r>
              <a:rPr lang="en-US" sz="2000" strike="noStrike" dirty="0" err="1" smtClean="0">
                <a:solidFill>
                  <a:srgbClr val="46424D"/>
                </a:solidFill>
                <a:latin typeface="Arial"/>
                <a:ea typeface="ＭＳ Ｐゴシック"/>
              </a:rPr>
              <a:t>Declaraciones</a:t>
            </a:r>
            <a:r>
              <a:rPr lang="en-US" sz="2000" strike="noStrike" dirty="0" smtClean="0">
                <a:solidFill>
                  <a:srgbClr val="46424D"/>
                </a:solidFill>
                <a:latin typeface="Arial"/>
                <a:ea typeface="ＭＳ Ｐゴシック"/>
              </a:rPr>
              <a:t> </a:t>
            </a:r>
            <a:r>
              <a:rPr lang="en-US" sz="2000" strike="noStrike" dirty="0" err="1" smtClean="0">
                <a:solidFill>
                  <a:srgbClr val="46424D"/>
                </a:solidFill>
                <a:latin typeface="Arial"/>
                <a:ea typeface="ＭＳ Ｐゴシック"/>
              </a:rPr>
              <a:t>en</a:t>
            </a:r>
            <a:r>
              <a:rPr lang="en-US" sz="2000" strike="noStrike" dirty="0" smtClean="0">
                <a:solidFill>
                  <a:srgbClr val="46424D"/>
                </a:solidFill>
                <a:latin typeface="Arial"/>
                <a:ea typeface="ＭＳ Ｐゴシック"/>
              </a:rPr>
              <a:t> </a:t>
            </a:r>
            <a:r>
              <a:rPr lang="en-US" sz="2000" strike="noStrike" dirty="0" err="1">
                <a:solidFill>
                  <a:srgbClr val="46424D"/>
                </a:solidFill>
                <a:latin typeface="Arial"/>
                <a:ea typeface="ＭＳ Ｐゴシック"/>
              </a:rPr>
              <a:t>lenguaje</a:t>
            </a:r>
            <a:r>
              <a:rPr lang="en-US" sz="2000" strike="noStrike" dirty="0">
                <a:solidFill>
                  <a:srgbClr val="46424D"/>
                </a:solidFill>
                <a:latin typeface="Arial"/>
                <a:ea typeface="ＭＳ Ｐゴシック"/>
              </a:rPr>
              <a:t> </a:t>
            </a:r>
            <a:r>
              <a:rPr lang="en-US" sz="2000" strike="noStrike" dirty="0" smtClean="0">
                <a:solidFill>
                  <a:srgbClr val="46424D"/>
                </a:solidFill>
                <a:latin typeface="Arial"/>
                <a:ea typeface="ＭＳ Ｐゴシック"/>
              </a:rPr>
              <a:t>natural que define </a:t>
            </a:r>
            <a:r>
              <a:rPr lang="en-US" sz="2000" strike="noStrike" dirty="0" err="1" smtClean="0">
                <a:solidFill>
                  <a:srgbClr val="46424D"/>
                </a:solidFill>
                <a:latin typeface="Arial"/>
                <a:ea typeface="ＭＳ Ｐゴシック"/>
              </a:rPr>
              <a:t>los</a:t>
            </a:r>
            <a:r>
              <a:rPr lang="en-US" sz="2000" strike="noStrike" dirty="0" smtClean="0">
                <a:solidFill>
                  <a:srgbClr val="46424D"/>
                </a:solidFill>
                <a:latin typeface="Arial"/>
                <a:ea typeface="ＭＳ Ｐゴシック"/>
              </a:rPr>
              <a:t> </a:t>
            </a:r>
            <a:r>
              <a:rPr lang="en-US" sz="2000" strike="noStrike" dirty="0" err="1" smtClean="0">
                <a:solidFill>
                  <a:srgbClr val="46424D"/>
                </a:solidFill>
                <a:latin typeface="Arial"/>
                <a:ea typeface="ＭＳ Ｐゴシック"/>
              </a:rPr>
              <a:t>servicios</a:t>
            </a:r>
            <a:r>
              <a:rPr lang="en-US" sz="2000" strike="noStrike" dirty="0" smtClean="0">
                <a:solidFill>
                  <a:srgbClr val="46424D"/>
                </a:solidFill>
                <a:latin typeface="Arial"/>
                <a:ea typeface="ＭＳ Ｐゴシック"/>
              </a:rPr>
              <a:t> </a:t>
            </a:r>
            <a:r>
              <a:rPr lang="en-US" sz="2000" strike="noStrike" dirty="0">
                <a:solidFill>
                  <a:srgbClr val="46424D"/>
                </a:solidFill>
                <a:latin typeface="Arial"/>
                <a:ea typeface="ＭＳ Ｐゴシック"/>
              </a:rPr>
              <a:t>que </a:t>
            </a:r>
            <a:r>
              <a:rPr lang="en-US" sz="2000" strike="noStrike" dirty="0" err="1" smtClean="0">
                <a:solidFill>
                  <a:srgbClr val="46424D"/>
                </a:solidFill>
                <a:latin typeface="Arial"/>
                <a:ea typeface="ＭＳ Ｐゴシック"/>
              </a:rPr>
              <a:t>debe</a:t>
            </a:r>
            <a:r>
              <a:rPr lang="en-US" sz="2000" strike="noStrike" dirty="0" smtClean="0">
                <a:solidFill>
                  <a:srgbClr val="46424D"/>
                </a:solidFill>
                <a:latin typeface="Arial"/>
                <a:ea typeface="ＭＳ Ｐゴシック"/>
              </a:rPr>
              <a:t> </a:t>
            </a:r>
            <a:r>
              <a:rPr lang="en-US" sz="2000" strike="noStrike" dirty="0" err="1" smtClean="0">
                <a:solidFill>
                  <a:srgbClr val="46424D"/>
                </a:solidFill>
                <a:latin typeface="Arial"/>
                <a:ea typeface="ＭＳ Ｐゴシック"/>
              </a:rPr>
              <a:t>proporcionar</a:t>
            </a:r>
            <a:r>
              <a:rPr lang="en-US" sz="2000" strike="noStrike" dirty="0" smtClean="0">
                <a:solidFill>
                  <a:srgbClr val="46424D"/>
                </a:solidFill>
                <a:latin typeface="Arial"/>
                <a:ea typeface="ＭＳ Ｐゴシック"/>
              </a:rPr>
              <a:t> </a:t>
            </a:r>
            <a:r>
              <a:rPr lang="en-US" sz="2000" strike="noStrike" dirty="0">
                <a:solidFill>
                  <a:srgbClr val="46424D"/>
                </a:solidFill>
                <a:latin typeface="Arial"/>
                <a:ea typeface="ＭＳ Ｐゴシック"/>
              </a:rPr>
              <a:t>el </a:t>
            </a:r>
            <a:r>
              <a:rPr lang="en-US" sz="2000" strike="noStrike" dirty="0" err="1">
                <a:solidFill>
                  <a:srgbClr val="46424D"/>
                </a:solidFill>
                <a:latin typeface="Arial"/>
                <a:ea typeface="ＭＳ Ｐゴシック"/>
              </a:rPr>
              <a:t>sistema</a:t>
            </a:r>
            <a:r>
              <a:rPr lang="en-US" sz="2000" strike="noStrike" dirty="0">
                <a:solidFill>
                  <a:srgbClr val="46424D"/>
                </a:solidFill>
                <a:latin typeface="Arial"/>
                <a:ea typeface="ＭＳ Ｐゴシック"/>
              </a:rPr>
              <a:t> y </a:t>
            </a:r>
            <a:r>
              <a:rPr lang="en-US" sz="2000" strike="noStrike" dirty="0" err="1">
                <a:solidFill>
                  <a:srgbClr val="46424D"/>
                </a:solidFill>
                <a:latin typeface="Arial"/>
                <a:ea typeface="ＭＳ Ｐゴシック"/>
              </a:rPr>
              <a:t>sus</a:t>
            </a:r>
            <a:r>
              <a:rPr lang="en-US" sz="2000" strike="noStrike" dirty="0">
                <a:solidFill>
                  <a:srgbClr val="46424D"/>
                </a:solidFill>
                <a:latin typeface="Arial"/>
                <a:ea typeface="ＭＳ Ｐゴシック"/>
              </a:rPr>
              <a:t> </a:t>
            </a:r>
            <a:r>
              <a:rPr lang="en-US" sz="2000" strike="noStrike" dirty="0" err="1" smtClean="0">
                <a:solidFill>
                  <a:srgbClr val="46424D"/>
                </a:solidFill>
                <a:latin typeface="Arial"/>
                <a:ea typeface="ＭＳ Ｐゴシック"/>
              </a:rPr>
              <a:t>limitaciones</a:t>
            </a:r>
            <a:r>
              <a:rPr lang="en-US" sz="2000" strike="noStrike" dirty="0" smtClean="0">
                <a:solidFill>
                  <a:srgbClr val="46424D"/>
                </a:solidFill>
                <a:latin typeface="Arial"/>
                <a:ea typeface="ＭＳ Ｐゴシック"/>
              </a:rPr>
              <a:t>. </a:t>
            </a:r>
            <a:r>
              <a:rPr lang="en-US" sz="2000" strike="noStrike" dirty="0" err="1">
                <a:solidFill>
                  <a:srgbClr val="46424D"/>
                </a:solidFill>
                <a:latin typeface="Arial"/>
                <a:ea typeface="ＭＳ Ｐゴシック"/>
              </a:rPr>
              <a:t>Escrito</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para</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que</a:t>
            </a:r>
            <a:r>
              <a:rPr lang="en-US" sz="2000" strike="noStrike" dirty="0">
                <a:solidFill>
                  <a:srgbClr val="46424D"/>
                </a:solidFill>
                <a:latin typeface="Arial"/>
                <a:ea typeface="ＭＳ Ｐゴシック"/>
              </a:rPr>
              <a:t> los </a:t>
            </a:r>
            <a:r>
              <a:rPr lang="en-US" sz="2000" strike="noStrike" dirty="0" err="1">
                <a:solidFill>
                  <a:srgbClr val="46424D"/>
                </a:solidFill>
                <a:latin typeface="Arial"/>
                <a:ea typeface="ＭＳ Ｐゴシック"/>
              </a:rPr>
              <a:t>clientes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entiendan</a:t>
            </a:r>
            <a:r>
              <a:rPr lang="en-US" sz="2000" strike="noStrike" dirty="0" smtClean="0">
                <a:solidFill>
                  <a:srgbClr val="46424D"/>
                </a:solidFill>
                <a:latin typeface="Arial"/>
                <a:ea typeface="ＭＳ Ｐゴシック"/>
              </a:rPr>
              <a:t>.</a:t>
            </a:r>
          </a:p>
          <a:p>
            <a:pPr lvl="1">
              <a:lnSpc>
                <a:spcPct val="100000"/>
              </a:lnSpc>
            </a:pPr>
            <a:endParaRPr dirty="0"/>
          </a:p>
          <a:p>
            <a:pPr>
              <a:lnSpc>
                <a:spcPct val="100000"/>
              </a:lnSpc>
              <a:buFont typeface="Wingdings" charset="2"/>
              <a:buChar char=""/>
            </a:pP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del </a:t>
            </a:r>
            <a:r>
              <a:rPr lang="en-US" sz="2400" strike="noStrike" dirty="0" err="1" smtClean="0">
                <a:solidFill>
                  <a:srgbClr val="46424D"/>
                </a:solidFill>
                <a:latin typeface="Arial"/>
                <a:ea typeface="ＭＳ Ｐゴシック"/>
              </a:rPr>
              <a:t>sistema</a:t>
            </a:r>
            <a:r>
              <a:rPr lang="en-US" sz="2400" strike="noStrike" dirty="0" smtClean="0">
                <a:solidFill>
                  <a:srgbClr val="46424D"/>
                </a:solidFill>
                <a:latin typeface="Arial"/>
                <a:ea typeface="ＭＳ Ｐゴシック"/>
              </a:rPr>
              <a:t> (</a:t>
            </a:r>
            <a:r>
              <a:rPr lang="en-US" sz="2400" strike="noStrike" dirty="0" err="1" smtClean="0">
                <a:solidFill>
                  <a:srgbClr val="46424D"/>
                </a:solidFill>
                <a:latin typeface="Arial"/>
                <a:ea typeface="ＭＳ Ｐゴシック"/>
              </a:rPr>
              <a:t>Detallado</a:t>
            </a:r>
            <a:r>
              <a:rPr lang="en-US" sz="2400" strike="noStrike" dirty="0" smtClean="0">
                <a:solidFill>
                  <a:srgbClr val="46424D"/>
                </a:solidFill>
                <a:latin typeface="Arial"/>
                <a:ea typeface="ＭＳ Ｐゴシック"/>
              </a:rPr>
              <a:t>)</a:t>
            </a:r>
            <a:endParaRPr dirty="0"/>
          </a:p>
          <a:p>
            <a:pPr lvl="1">
              <a:lnSpc>
                <a:spcPct val="100000"/>
              </a:lnSpc>
              <a:buFont typeface="Wingdings" charset="2"/>
              <a:buChar char=""/>
            </a:pPr>
            <a:r>
              <a:rPr lang="en-US" sz="2000" dirty="0" err="1">
                <a:solidFill>
                  <a:srgbClr val="46424D"/>
                </a:solidFill>
                <a:latin typeface="Arial"/>
                <a:ea typeface="ＭＳ Ｐゴシック"/>
              </a:rPr>
              <a:t>D</a:t>
            </a:r>
            <a:r>
              <a:rPr lang="en-US" sz="2000" strike="noStrike" dirty="0" err="1" smtClean="0">
                <a:solidFill>
                  <a:srgbClr val="46424D"/>
                </a:solidFill>
                <a:latin typeface="Arial"/>
                <a:ea typeface="ＭＳ Ｐゴシック"/>
              </a:rPr>
              <a:t>escripciones</a:t>
            </a:r>
            <a:r>
              <a:rPr lang="en-US" sz="2000" strike="noStrike" dirty="0" smtClean="0">
                <a:solidFill>
                  <a:srgbClr val="46424D"/>
                </a:solidFill>
                <a:latin typeface="Arial"/>
                <a:ea typeface="ＭＳ Ｐゴシック"/>
              </a:rPr>
              <a:t> </a:t>
            </a:r>
            <a:r>
              <a:rPr lang="en-US" sz="2000" strike="noStrike" dirty="0" err="1">
                <a:solidFill>
                  <a:srgbClr val="46424D"/>
                </a:solidFill>
                <a:latin typeface="Arial"/>
                <a:ea typeface="ＭＳ Ｐゴシック"/>
              </a:rPr>
              <a:t>detalladas</a:t>
            </a:r>
            <a:r>
              <a:rPr lang="en-US" sz="2000" strike="noStrike" dirty="0">
                <a:solidFill>
                  <a:srgbClr val="46424D"/>
                </a:solidFill>
                <a:latin typeface="Arial"/>
                <a:ea typeface="ＭＳ Ｐゴシック"/>
              </a:rPr>
              <a:t> de las </a:t>
            </a:r>
            <a:r>
              <a:rPr lang="en-US" sz="2000" strike="noStrike" dirty="0" err="1">
                <a:solidFill>
                  <a:srgbClr val="46424D"/>
                </a:solidFill>
                <a:latin typeface="Arial"/>
                <a:ea typeface="ＭＳ Ｐゴシック"/>
              </a:rPr>
              <a:t>funciones</a:t>
            </a:r>
            <a:r>
              <a:rPr lang="en-US" sz="2000" strike="noStrike" dirty="0">
                <a:solidFill>
                  <a:srgbClr val="46424D"/>
                </a:solidFill>
                <a:latin typeface="Arial"/>
                <a:ea typeface="ＭＳ Ｐゴシック"/>
              </a:rPr>
              <a:t> del </a:t>
            </a:r>
            <a:r>
              <a:rPr lang="en-US" sz="2000" strike="noStrike" dirty="0" err="1">
                <a:solidFill>
                  <a:srgbClr val="46424D"/>
                </a:solidFill>
                <a:latin typeface="Arial"/>
                <a:ea typeface="ＭＳ Ｐゴシック"/>
              </a:rPr>
              <a:t>sistema</a:t>
            </a:r>
            <a:r>
              <a:rPr lang="en-US" sz="2000" strike="noStrike" dirty="0">
                <a:solidFill>
                  <a:srgbClr val="46424D"/>
                </a:solidFill>
                <a:latin typeface="Arial"/>
                <a:ea typeface="ＭＳ Ｐゴシック"/>
              </a:rPr>
              <a:t>, los </a:t>
            </a:r>
            <a:r>
              <a:rPr lang="en-US" sz="2000" strike="noStrike" dirty="0" err="1">
                <a:solidFill>
                  <a:srgbClr val="46424D"/>
                </a:solidFill>
                <a:latin typeface="Arial"/>
                <a:ea typeface="ＭＳ Ｐゴシック"/>
              </a:rPr>
              <a:t>servicios</a:t>
            </a:r>
            <a:r>
              <a:rPr lang="en-US" sz="2000" strike="noStrike" dirty="0">
                <a:solidFill>
                  <a:srgbClr val="46424D"/>
                </a:solidFill>
                <a:latin typeface="Arial"/>
                <a:ea typeface="ＭＳ Ｐゴシック"/>
              </a:rPr>
              <a:t> y las </a:t>
            </a:r>
            <a:r>
              <a:rPr lang="en-US" sz="2000" strike="noStrike" dirty="0" err="1">
                <a:solidFill>
                  <a:srgbClr val="46424D"/>
                </a:solidFill>
                <a:latin typeface="Arial"/>
                <a:ea typeface="ＭＳ Ｐゴシック"/>
              </a:rPr>
              <a:t>limitaciones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operativas</a:t>
            </a:r>
            <a:r>
              <a:rPr lang="en-US" sz="2000" strike="noStrike" dirty="0">
                <a:solidFill>
                  <a:srgbClr val="46424D"/>
                </a:solidFill>
                <a:latin typeface="Arial"/>
                <a:ea typeface="ＭＳ Ｐゴシック"/>
              </a:rPr>
              <a:t>. Define </a:t>
            </a:r>
            <a:r>
              <a:rPr lang="en-US" sz="2000" strike="noStrike" dirty="0" err="1">
                <a:solidFill>
                  <a:srgbClr val="46424D"/>
                </a:solidFill>
                <a:latin typeface="Arial"/>
                <a:ea typeface="ＭＳ Ｐゴシック"/>
              </a:rPr>
              <a:t>todo</a:t>
            </a:r>
            <a:r>
              <a:rPr lang="en-US" sz="2000" strike="noStrike" dirty="0">
                <a:solidFill>
                  <a:srgbClr val="46424D"/>
                </a:solidFill>
                <a:latin typeface="Arial"/>
                <a:ea typeface="ＭＳ Ｐゴシック"/>
              </a:rPr>
              <a:t> lo </a:t>
            </a:r>
            <a:r>
              <a:rPr lang="en-US" sz="2000" strike="noStrike" dirty="0" err="1">
                <a:solidFill>
                  <a:srgbClr val="46424D"/>
                </a:solidFill>
                <a:latin typeface="Arial"/>
                <a:ea typeface="ＭＳ Ｐゴシック"/>
              </a:rPr>
              <a:t>que</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debe</a:t>
            </a:r>
            <a:r>
              <a:rPr lang="en-US" sz="2000" strike="noStrike" dirty="0">
                <a:solidFill>
                  <a:srgbClr val="46424D"/>
                </a:solidFill>
                <a:latin typeface="Arial"/>
                <a:ea typeface="ＭＳ Ｐゴシック"/>
              </a:rPr>
              <a:t> ser </a:t>
            </a:r>
            <a:r>
              <a:rPr lang="en-US" sz="2000" strike="noStrike" dirty="0" err="1">
                <a:solidFill>
                  <a:srgbClr val="46424D"/>
                </a:solidFill>
                <a:latin typeface="Arial"/>
                <a:ea typeface="ＭＳ Ｐゴシック"/>
              </a:rPr>
              <a:t>implementado</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así</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que</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puede</a:t>
            </a:r>
            <a:r>
              <a:rPr lang="en-US" sz="2000" strike="noStrike" dirty="0">
                <a:solidFill>
                  <a:srgbClr val="46424D"/>
                </a:solidFill>
                <a:latin typeface="Arial"/>
                <a:ea typeface="ＭＳ Ｐゴシック"/>
              </a:rPr>
              <a:t> ser parte de un </a:t>
            </a:r>
            <a:r>
              <a:rPr lang="en-US" sz="2000" strike="noStrike" dirty="0" err="1">
                <a:solidFill>
                  <a:srgbClr val="46424D"/>
                </a:solidFill>
                <a:latin typeface="Arial"/>
                <a:ea typeface="ＭＳ Ｐゴシック"/>
              </a:rPr>
              <a:t>documento</a:t>
            </a:r>
            <a:r>
              <a:rPr lang="en-US" sz="2000" strike="noStrike" dirty="0">
                <a:solidFill>
                  <a:srgbClr val="46424D"/>
                </a:solidFill>
                <a:latin typeface="Arial"/>
                <a:ea typeface="ＭＳ Ｐゴシック"/>
              </a:rPr>
              <a:t> entre el </a:t>
            </a:r>
            <a:r>
              <a:rPr lang="en-US" sz="2000" strike="noStrike" dirty="0" err="1">
                <a:solidFill>
                  <a:srgbClr val="46424D"/>
                </a:solidFill>
                <a:latin typeface="Arial"/>
                <a:ea typeface="ＭＳ Ｐゴシック"/>
              </a:rPr>
              <a:t>cliente</a:t>
            </a:r>
            <a:r>
              <a:rPr lang="en-US" sz="2000" strike="noStrike" dirty="0">
                <a:solidFill>
                  <a:srgbClr val="46424D"/>
                </a:solidFill>
                <a:latin typeface="Arial"/>
                <a:ea typeface="ＭＳ Ｐゴシック"/>
              </a:rPr>
              <a:t> y el </a:t>
            </a:r>
            <a:r>
              <a:rPr lang="en-US" sz="2000" strike="noStrike" dirty="0" err="1">
                <a:solidFill>
                  <a:srgbClr val="46424D"/>
                </a:solidFill>
                <a:latin typeface="Arial"/>
                <a:ea typeface="ＭＳ Ｐゴシック"/>
              </a:rPr>
              <a:t>desarrollador</a:t>
            </a:r>
            <a:r>
              <a:rPr lang="en-US" sz="2000" strike="noStrike" dirty="0">
                <a:solidFill>
                  <a:srgbClr val="46424D"/>
                </a:solidFill>
                <a:latin typeface="Arial"/>
                <a:ea typeface="ＭＳ Ｐゴシック"/>
              </a:rPr>
              <a:t>.</a:t>
            </a:r>
            <a:endParaRPr dirty="0"/>
          </a:p>
        </p:txBody>
      </p:sp>
      <p:sp>
        <p:nvSpPr>
          <p:cNvPr id="108" name="TextShape 3"/>
          <p:cNvSpPr txBox="1"/>
          <p:nvPr/>
        </p:nvSpPr>
        <p:spPr>
          <a:xfrm>
            <a:off x="6553080" y="6356520"/>
            <a:ext cx="2133360" cy="364680"/>
          </a:xfrm>
          <a:prstGeom prst="rect">
            <a:avLst/>
          </a:prstGeom>
          <a:noFill/>
          <a:ln>
            <a:noFill/>
          </a:ln>
        </p:spPr>
        <p:txBody>
          <a:bodyPr anchor="ctr"/>
          <a:lstStyle/>
          <a:p>
            <a:pPr algn="r">
              <a:lnSpc>
                <a:spcPct val="100000"/>
              </a:lnSpc>
            </a:pPr>
            <a:fld id="{31D922D3-71D9-46CD-B2AA-93EE6AA89111}" type="slidenum">
              <a:rPr lang="es-BO" sz="1200" strike="noStrike">
                <a:solidFill>
                  <a:srgbClr val="8B8B8B"/>
                </a:solidFill>
                <a:latin typeface="Calibri"/>
              </a:rPr>
              <a:pPr algn="r">
                <a:lnSpc>
                  <a:spcPct val="100000"/>
                </a:lnSpc>
              </a:pPr>
              <a:t>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extShape 1"/>
          <p:cNvSpPr txBox="1"/>
          <p:nvPr/>
        </p:nvSpPr>
        <p:spPr>
          <a:xfrm>
            <a:off x="107504" y="0"/>
            <a:ext cx="7292880" cy="1142640"/>
          </a:xfrm>
          <a:prstGeom prst="rect">
            <a:avLst/>
          </a:prstGeom>
          <a:noFill/>
          <a:ln>
            <a:noFill/>
          </a:ln>
        </p:spPr>
        <p:txBody>
          <a:bodyPr lIns="90360" tIns="44280" rIns="90360" bIns="44280" anchor="ctr"/>
          <a:lstStyle/>
          <a:p>
            <a:pPr>
              <a:lnSpc>
                <a:spcPct val="100000"/>
              </a:lnSpc>
            </a:pPr>
            <a:r>
              <a:rPr lang="en-US" sz="2400" b="1" strike="noStrike">
                <a:solidFill>
                  <a:srgbClr val="46424D"/>
                </a:solidFill>
                <a:latin typeface="Arial"/>
                <a:ea typeface="ＭＳ Ｐゴシック"/>
              </a:rPr>
              <a:t>Etnografía</a:t>
            </a:r>
            <a:endParaRPr/>
          </a:p>
        </p:txBody>
      </p:sp>
      <p:sp>
        <p:nvSpPr>
          <p:cNvPr id="336" name="TextShape 2"/>
          <p:cNvSpPr txBox="1"/>
          <p:nvPr/>
        </p:nvSpPr>
        <p:spPr>
          <a:xfrm>
            <a:off x="107504" y="980727"/>
            <a:ext cx="8424936" cy="45719"/>
          </a:xfrm>
          <a:prstGeom prst="rect">
            <a:avLst/>
          </a:prstGeom>
          <a:noFill/>
          <a:ln w="25560">
            <a:solidFill>
              <a:srgbClr val="4F81BD"/>
            </a:solidFill>
            <a:round/>
          </a:ln>
        </p:spPr>
        <p:txBody>
          <a:bodyPr lIns="90360" tIns="44280" rIns="90360" bIns="44280"/>
          <a:lstStyle/>
          <a:p>
            <a:pPr>
              <a:lnSpc>
                <a:spcPct val="100000"/>
              </a:lnSpc>
              <a:buFont typeface="Wingdings" charset="2"/>
              <a:buChar char=""/>
            </a:pPr>
            <a:endParaRPr lang="en-US" sz="2400" strike="noStrike" dirty="0" smtClean="0">
              <a:solidFill>
                <a:srgbClr val="000000"/>
              </a:solidFill>
              <a:latin typeface="Calibri"/>
              <a:ea typeface="ＭＳ Ｐゴシック"/>
            </a:endParaRPr>
          </a:p>
          <a:p>
            <a:pPr>
              <a:buFont typeface="Wingdings" charset="2"/>
              <a:buChar char=""/>
            </a:pPr>
            <a:r>
              <a:rPr lang="es-ES" sz="2400" dirty="0" smtClean="0">
                <a:solidFill>
                  <a:srgbClr val="000000"/>
                </a:solidFill>
                <a:latin typeface="Calibri"/>
                <a:ea typeface="ＭＳ Ｐゴシック"/>
              </a:rPr>
              <a:t>La etnografía es una técnica de observación que se usa para entender los procesos operacionales y ayudar a derivar requerimientos de apoyo para dichos procesos.</a:t>
            </a:r>
          </a:p>
          <a:p>
            <a:endParaRPr lang="es-ES" sz="2400" dirty="0" smtClean="0">
              <a:solidFill>
                <a:srgbClr val="000000"/>
              </a:solidFill>
              <a:latin typeface="Calibri"/>
              <a:ea typeface="ＭＳ Ｐゴシック"/>
            </a:endParaRPr>
          </a:p>
          <a:p>
            <a:pPr>
              <a:buFont typeface="Wingdings" charset="2"/>
              <a:buChar char=""/>
            </a:pPr>
            <a:r>
              <a:rPr lang="en-US" sz="2400" dirty="0" smtClean="0">
                <a:solidFill>
                  <a:srgbClr val="000000"/>
                </a:solidFill>
                <a:latin typeface="Calibri"/>
                <a:ea typeface="ＭＳ Ｐゴシック"/>
              </a:rPr>
              <a:t>Es </a:t>
            </a:r>
            <a:r>
              <a:rPr lang="en-US" sz="2400" dirty="0" err="1" smtClean="0">
                <a:solidFill>
                  <a:srgbClr val="000000"/>
                </a:solidFill>
                <a:latin typeface="Calibri"/>
                <a:ea typeface="ＭＳ Ｐゴシック"/>
              </a:rPr>
              <a:t>necesario</a:t>
            </a:r>
            <a:r>
              <a:rPr lang="en-US" sz="2400" dirty="0" smtClean="0">
                <a:solidFill>
                  <a:srgbClr val="000000"/>
                </a:solidFill>
                <a:latin typeface="Calibri"/>
                <a:ea typeface="ＭＳ Ｐゴシック"/>
              </a:rPr>
              <a:t> </a:t>
            </a:r>
            <a:r>
              <a:rPr lang="en-US" sz="2400" dirty="0" err="1" smtClean="0">
                <a:solidFill>
                  <a:srgbClr val="000000"/>
                </a:solidFill>
                <a:latin typeface="Calibri"/>
                <a:ea typeface="ＭＳ Ｐゴシック"/>
              </a:rPr>
              <a:t>observar</a:t>
            </a:r>
            <a:r>
              <a:rPr lang="en-US" sz="2400" dirty="0" smtClean="0">
                <a:solidFill>
                  <a:srgbClr val="000000"/>
                </a:solidFill>
                <a:latin typeface="Calibri"/>
                <a:ea typeface="ＭＳ Ｐゴシック"/>
              </a:rPr>
              <a:t> </a:t>
            </a:r>
            <a:r>
              <a:rPr lang="en-US" sz="2400" dirty="0">
                <a:solidFill>
                  <a:srgbClr val="000000"/>
                </a:solidFill>
                <a:latin typeface="Calibri"/>
                <a:ea typeface="ＭＳ Ｐゴシック"/>
              </a:rPr>
              <a:t>y </a:t>
            </a:r>
            <a:r>
              <a:rPr lang="en-US" sz="2400" dirty="0" err="1">
                <a:solidFill>
                  <a:srgbClr val="000000"/>
                </a:solidFill>
                <a:latin typeface="Calibri"/>
                <a:ea typeface="ＭＳ Ｐゴシック"/>
              </a:rPr>
              <a:t>analizar</a:t>
            </a:r>
            <a:r>
              <a:rPr lang="en-US" sz="2400" dirty="0">
                <a:solidFill>
                  <a:srgbClr val="000000"/>
                </a:solidFill>
                <a:latin typeface="Calibri"/>
                <a:ea typeface="ＭＳ Ｐゴシック"/>
              </a:rPr>
              <a:t> </a:t>
            </a:r>
            <a:r>
              <a:rPr lang="en-US" sz="2400" dirty="0" err="1">
                <a:solidFill>
                  <a:srgbClr val="000000"/>
                </a:solidFill>
                <a:latin typeface="Calibri"/>
                <a:ea typeface="ＭＳ Ｐゴシック"/>
              </a:rPr>
              <a:t>cómo</a:t>
            </a:r>
            <a:r>
              <a:rPr lang="en-US" sz="2400" dirty="0">
                <a:solidFill>
                  <a:srgbClr val="000000"/>
                </a:solidFill>
                <a:latin typeface="Calibri"/>
                <a:ea typeface="ＭＳ Ｐゴシック"/>
              </a:rPr>
              <a:t> </a:t>
            </a:r>
            <a:r>
              <a:rPr lang="en-US" sz="2400" dirty="0" err="1">
                <a:solidFill>
                  <a:srgbClr val="000000"/>
                </a:solidFill>
                <a:latin typeface="Calibri"/>
                <a:ea typeface="ＭＳ Ｐゴシック"/>
              </a:rPr>
              <a:t>las</a:t>
            </a:r>
            <a:r>
              <a:rPr lang="en-US" sz="2400" dirty="0">
                <a:solidFill>
                  <a:srgbClr val="000000"/>
                </a:solidFill>
                <a:latin typeface="Calibri"/>
                <a:ea typeface="ＭＳ Ｐゴシック"/>
              </a:rPr>
              <a:t> personas </a:t>
            </a:r>
            <a:r>
              <a:rPr lang="en-US" sz="2400" dirty="0" err="1">
                <a:solidFill>
                  <a:srgbClr val="000000"/>
                </a:solidFill>
                <a:latin typeface="Calibri"/>
                <a:ea typeface="ＭＳ Ｐゴシック"/>
              </a:rPr>
              <a:t>trabajan</a:t>
            </a:r>
            <a:r>
              <a:rPr lang="en-US" sz="2400" dirty="0">
                <a:solidFill>
                  <a:srgbClr val="000000"/>
                </a:solidFill>
                <a:latin typeface="Calibri"/>
                <a:ea typeface="ＭＳ Ｐゴシック"/>
              </a:rPr>
              <a:t> </a:t>
            </a:r>
            <a:r>
              <a:rPr lang="en-US" sz="2400" dirty="0" err="1">
                <a:solidFill>
                  <a:srgbClr val="000000"/>
                </a:solidFill>
                <a:latin typeface="Calibri"/>
                <a:ea typeface="ＭＳ Ｐゴシック"/>
              </a:rPr>
              <a:t>realmente</a:t>
            </a:r>
            <a:r>
              <a:rPr lang="en-US" sz="2400" strike="noStrike" dirty="0">
                <a:solidFill>
                  <a:srgbClr val="000000"/>
                </a:solidFill>
                <a:latin typeface="Calibri"/>
                <a:ea typeface="ＭＳ Ｐゴシック"/>
              </a:rPr>
              <a:t>.</a:t>
            </a:r>
            <a:endParaRPr dirty="0"/>
          </a:p>
          <a:p>
            <a:pPr>
              <a:lnSpc>
                <a:spcPct val="100000"/>
              </a:lnSpc>
            </a:pPr>
            <a:endParaRPr lang="en-US" sz="2400" strike="noStrike" dirty="0" smtClean="0">
              <a:solidFill>
                <a:srgbClr val="000000"/>
              </a:solidFill>
              <a:latin typeface="Calibri"/>
              <a:ea typeface="ＭＳ Ｐゴシック"/>
            </a:endParaRPr>
          </a:p>
          <a:p>
            <a:pPr>
              <a:lnSpc>
                <a:spcPct val="100000"/>
              </a:lnSpc>
              <a:buFont typeface="Wingdings" charset="2"/>
              <a:buChar char=""/>
            </a:pPr>
            <a:r>
              <a:rPr lang="en-US" sz="2400" strike="noStrike" dirty="0" err="1" smtClean="0">
                <a:solidFill>
                  <a:srgbClr val="000000"/>
                </a:solidFill>
                <a:latin typeface="Calibri"/>
                <a:ea typeface="ＭＳ Ｐゴシック"/>
              </a:rPr>
              <a:t>Pueden</a:t>
            </a:r>
            <a:r>
              <a:rPr lang="en-US" sz="2400" strike="noStrike" dirty="0" smtClean="0">
                <a:solidFill>
                  <a:srgbClr val="000000"/>
                </a:solidFill>
                <a:latin typeface="Calibri"/>
                <a:ea typeface="ＭＳ Ｐゴシック"/>
              </a:rPr>
              <a:t> </a:t>
            </a:r>
            <a:r>
              <a:rPr lang="en-US" sz="2400" strike="noStrike" dirty="0">
                <a:solidFill>
                  <a:srgbClr val="000000"/>
                </a:solidFill>
                <a:latin typeface="Calibri"/>
                <a:ea typeface="ＭＳ Ｐゴシック"/>
              </a:rPr>
              <a:t>ser </a:t>
            </a:r>
            <a:r>
              <a:rPr lang="en-US" sz="2400" strike="noStrike" dirty="0" err="1">
                <a:solidFill>
                  <a:srgbClr val="000000"/>
                </a:solidFill>
                <a:latin typeface="Calibri"/>
                <a:ea typeface="ＭＳ Ｐゴシック"/>
              </a:rPr>
              <a:t>observados</a:t>
            </a:r>
            <a:r>
              <a:rPr lang="en-US" sz="2400" strike="noStrike" dirty="0">
                <a:solidFill>
                  <a:srgbClr val="000000"/>
                </a:solidFill>
                <a:latin typeface="Calibri"/>
                <a:ea typeface="ＭＳ Ｐゴシック"/>
              </a:rPr>
              <a:t> los </a:t>
            </a:r>
            <a:r>
              <a:rPr lang="en-US" sz="2400" strike="noStrike" dirty="0" err="1">
                <a:solidFill>
                  <a:srgbClr val="000000"/>
                </a:solidFill>
                <a:latin typeface="Calibri"/>
                <a:ea typeface="ＭＳ Ｐゴシック"/>
              </a:rPr>
              <a:t>factores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sociales</a:t>
            </a:r>
            <a:r>
              <a:rPr lang="en-US" sz="2400" strike="noStrike" dirty="0">
                <a:solidFill>
                  <a:srgbClr val="000000"/>
                </a:solidFill>
                <a:latin typeface="Calibri"/>
                <a:ea typeface="ＭＳ Ｐゴシック"/>
              </a:rPr>
              <a:t> y </a:t>
            </a:r>
            <a:r>
              <a:rPr lang="en-US" sz="2400" strike="noStrike" dirty="0" err="1">
                <a:solidFill>
                  <a:srgbClr val="000000"/>
                </a:solidFill>
                <a:latin typeface="Calibri"/>
                <a:ea typeface="ＭＳ Ｐゴシック"/>
              </a:rPr>
              <a:t>organizacionales</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importancia</a:t>
            </a:r>
            <a:r>
              <a:rPr lang="en-US" sz="2400" strike="noStrike" dirty="0">
                <a:solidFill>
                  <a:srgbClr val="000000"/>
                </a:solidFill>
                <a:latin typeface="Calibri"/>
                <a:ea typeface="ＭＳ Ｐゴシック"/>
              </a:rPr>
              <a:t>.</a:t>
            </a:r>
            <a:endParaRPr dirty="0"/>
          </a:p>
          <a:p>
            <a:pPr>
              <a:lnSpc>
                <a:spcPct val="100000"/>
              </a:lnSpc>
              <a:buFont typeface="Wingdings" charset="2"/>
              <a:buChar char=""/>
            </a:pPr>
            <a:endParaRPr lang="en-US" sz="2400" strike="noStrike" dirty="0" smtClean="0">
              <a:solidFill>
                <a:srgbClr val="000000"/>
              </a:solidFill>
              <a:latin typeface="Calibri"/>
              <a:ea typeface="ＭＳ Ｐゴシック"/>
            </a:endParaRPr>
          </a:p>
          <a:p>
            <a:pPr>
              <a:lnSpc>
                <a:spcPct val="100000"/>
              </a:lnSpc>
              <a:buFont typeface="Wingdings" charset="2"/>
              <a:buChar char=""/>
            </a:pPr>
            <a:r>
              <a:rPr lang="en-US" sz="2400" strike="noStrike" dirty="0" smtClean="0">
                <a:solidFill>
                  <a:srgbClr val="000000"/>
                </a:solidFill>
                <a:latin typeface="Calibri"/>
                <a:ea typeface="ＭＳ Ｐゴシック"/>
              </a:rPr>
              <a:t>Los </a:t>
            </a:r>
            <a:r>
              <a:rPr lang="en-US" sz="2400" strike="noStrike" dirty="0" err="1">
                <a:solidFill>
                  <a:srgbClr val="000000"/>
                </a:solidFill>
                <a:latin typeface="Calibri"/>
                <a:ea typeface="ＭＳ Ｐゴシック"/>
              </a:rPr>
              <a:t>estudios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etnográficos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han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demostrado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que</a:t>
            </a:r>
            <a:r>
              <a:rPr lang="en-US" sz="2400" strike="noStrike" dirty="0">
                <a:solidFill>
                  <a:srgbClr val="000000"/>
                </a:solidFill>
                <a:latin typeface="Calibri"/>
                <a:ea typeface="ＭＳ Ｐゴシック"/>
              </a:rPr>
              <a:t> el </a:t>
            </a:r>
            <a:r>
              <a:rPr lang="en-US" sz="2400" strike="noStrike" dirty="0" err="1">
                <a:solidFill>
                  <a:srgbClr val="000000"/>
                </a:solidFill>
                <a:latin typeface="Calibri"/>
                <a:ea typeface="ＭＳ Ｐゴシック"/>
              </a:rPr>
              <a:t>trabajo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suele</a:t>
            </a:r>
            <a:r>
              <a:rPr lang="en-US" sz="2400" strike="noStrike" dirty="0">
                <a:solidFill>
                  <a:srgbClr val="000000"/>
                </a:solidFill>
                <a:latin typeface="Calibri"/>
                <a:ea typeface="ＭＳ Ｐゴシック"/>
              </a:rPr>
              <a:t> ser </a:t>
            </a:r>
            <a:r>
              <a:rPr lang="en-US" sz="2400" strike="noStrike" dirty="0" err="1">
                <a:solidFill>
                  <a:srgbClr val="000000"/>
                </a:solidFill>
                <a:latin typeface="Calibri"/>
                <a:ea typeface="ＭＳ Ｐゴシック"/>
              </a:rPr>
              <a:t>más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rico</a:t>
            </a:r>
            <a:r>
              <a:rPr lang="en-US" sz="2400" strike="noStrike" dirty="0">
                <a:solidFill>
                  <a:srgbClr val="000000"/>
                </a:solidFill>
                <a:latin typeface="Calibri"/>
                <a:ea typeface="ＭＳ Ｐゴシック"/>
              </a:rPr>
              <a:t> y </a:t>
            </a:r>
            <a:r>
              <a:rPr lang="en-US" sz="2400" strike="noStrike" dirty="0" err="1">
                <a:solidFill>
                  <a:srgbClr val="000000"/>
                </a:solidFill>
                <a:latin typeface="Calibri"/>
                <a:ea typeface="ＭＳ Ｐゴシック"/>
              </a:rPr>
              <a:t>complejo</a:t>
            </a:r>
            <a:r>
              <a:rPr lang="en-US" sz="2400" strike="noStrike" dirty="0">
                <a:solidFill>
                  <a:srgbClr val="000000"/>
                </a:solidFill>
                <a:latin typeface="Calibri"/>
                <a:ea typeface="ＭＳ Ｐゴシック"/>
              </a:rPr>
              <a:t> de lo </a:t>
            </a:r>
            <a:r>
              <a:rPr lang="en-US" sz="2400" strike="noStrike" dirty="0" err="1">
                <a:solidFill>
                  <a:srgbClr val="000000"/>
                </a:solidFill>
                <a:latin typeface="Calibri"/>
                <a:ea typeface="ＭＳ Ｐゴシック"/>
              </a:rPr>
              <a:t>que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sugieren</a:t>
            </a:r>
            <a:r>
              <a:rPr lang="en-US" sz="2400" strike="noStrike" dirty="0">
                <a:solidFill>
                  <a:srgbClr val="000000"/>
                </a:solidFill>
                <a:latin typeface="Calibri"/>
                <a:ea typeface="ＭＳ Ｐゴシック"/>
              </a:rPr>
              <a:t> los </a:t>
            </a:r>
            <a:r>
              <a:rPr lang="en-US" sz="2400" strike="noStrike" dirty="0" err="1">
                <a:solidFill>
                  <a:srgbClr val="000000"/>
                </a:solidFill>
                <a:latin typeface="Calibri"/>
                <a:ea typeface="ＭＳ Ｐゴシック"/>
              </a:rPr>
              <a:t>modelos</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sistemas</a:t>
            </a:r>
            <a:r>
              <a:rPr lang="en-US" sz="2400" strike="noStrike" dirty="0">
                <a:solidFill>
                  <a:srgbClr val="000000"/>
                </a:solidFill>
                <a:latin typeface="Calibri"/>
                <a:ea typeface="ＭＳ Ｐゴシック"/>
              </a:rPr>
              <a:t> simples.</a:t>
            </a:r>
            <a:endParaRPr dirty="0"/>
          </a:p>
        </p:txBody>
      </p:sp>
      <p:sp>
        <p:nvSpPr>
          <p:cNvPr id="337" name="TextShape 3"/>
          <p:cNvSpPr txBox="1"/>
          <p:nvPr/>
        </p:nvSpPr>
        <p:spPr>
          <a:xfrm>
            <a:off x="6553080" y="6356520"/>
            <a:ext cx="2133360" cy="364680"/>
          </a:xfrm>
          <a:prstGeom prst="rect">
            <a:avLst/>
          </a:prstGeom>
          <a:noFill/>
          <a:ln>
            <a:noFill/>
          </a:ln>
        </p:spPr>
        <p:txBody>
          <a:bodyPr anchor="ctr"/>
          <a:lstStyle/>
          <a:p>
            <a:pPr algn="r">
              <a:lnSpc>
                <a:spcPct val="100000"/>
              </a:lnSpc>
            </a:pPr>
            <a:fld id="{AF9C1214-5DD9-4016-A7C6-CF5E02CD2189}" type="slidenum">
              <a:rPr lang="es-BO" sz="1200" strike="noStrike">
                <a:solidFill>
                  <a:srgbClr val="8B8B8B"/>
                </a:solidFill>
                <a:latin typeface="Calibri"/>
              </a:rPr>
              <a:pPr algn="r">
                <a:lnSpc>
                  <a:spcPct val="100000"/>
                </a:lnSpc>
              </a:pPr>
              <a:t>60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TextShape 1"/>
          <p:cNvSpPr txBox="1"/>
          <p:nvPr/>
        </p:nvSpPr>
        <p:spPr>
          <a:xfrm>
            <a:off x="292569" y="-1305"/>
            <a:ext cx="7292880" cy="1142640"/>
          </a:xfrm>
          <a:prstGeom prst="rect">
            <a:avLst/>
          </a:prstGeom>
          <a:noFill/>
          <a:ln>
            <a:noFill/>
          </a:ln>
        </p:spPr>
        <p:txBody>
          <a:bodyPr anchor="ctr"/>
          <a:lstStyle/>
          <a:p>
            <a:pPr>
              <a:lnSpc>
                <a:spcPct val="100000"/>
              </a:lnSpc>
            </a:pPr>
            <a:r>
              <a:rPr lang="en-US" sz="2400" b="1" strike="noStrike" dirty="0" err="1">
                <a:solidFill>
                  <a:srgbClr val="46424D"/>
                </a:solidFill>
                <a:latin typeface="Arial"/>
                <a:ea typeface="ＭＳ Ｐゴシック"/>
              </a:rPr>
              <a:t>Ámbito</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aplicación</a:t>
            </a:r>
            <a:r>
              <a:rPr lang="en-US" sz="2400" b="1" strike="noStrike" dirty="0">
                <a:solidFill>
                  <a:srgbClr val="46424D"/>
                </a:solidFill>
                <a:latin typeface="Arial"/>
                <a:ea typeface="ＭＳ Ｐゴシック"/>
              </a:rPr>
              <a:t> de la </a:t>
            </a:r>
            <a:r>
              <a:rPr lang="en-US" sz="2400" b="1" strike="noStrike" dirty="0" err="1">
                <a:solidFill>
                  <a:srgbClr val="46424D"/>
                </a:solidFill>
                <a:latin typeface="Arial"/>
                <a:ea typeface="ＭＳ Ｐゴシック"/>
              </a:rPr>
              <a:t>etnografía</a:t>
            </a:r>
            <a:endParaRPr dirty="0"/>
          </a:p>
        </p:txBody>
      </p:sp>
      <p:sp>
        <p:nvSpPr>
          <p:cNvPr id="340" name="TextShape 2"/>
          <p:cNvSpPr txBox="1"/>
          <p:nvPr/>
        </p:nvSpPr>
        <p:spPr>
          <a:xfrm>
            <a:off x="179512" y="1118476"/>
            <a:ext cx="8075240" cy="45719"/>
          </a:xfrm>
          <a:prstGeom prst="rect">
            <a:avLst/>
          </a:prstGeom>
          <a:noFill/>
          <a:ln w="25560">
            <a:solidFill>
              <a:srgbClr val="4F81BD"/>
            </a:solidFill>
            <a:round/>
          </a:ln>
        </p:spPr>
        <p:txBody>
          <a:bodyPr lIns="90000" tIns="45000" rIns="90000" bIns="45000"/>
          <a:lstStyle/>
          <a:p>
            <a:pPr>
              <a:lnSpc>
                <a:spcPct val="100000"/>
              </a:lnSpc>
              <a:buFont typeface="Wingdings" charset="2"/>
              <a:buChar char=""/>
            </a:pPr>
            <a:endParaRPr lang="en-US" sz="2400" dirty="0" smtClean="0">
              <a:solidFill>
                <a:srgbClr val="000000"/>
              </a:solidFill>
              <a:latin typeface="Calibri"/>
              <a:ea typeface="ＭＳ Ｐゴシック"/>
            </a:endParaRPr>
          </a:p>
          <a:p>
            <a:pPr>
              <a:buFont typeface="Wingdings" charset="2"/>
              <a:buChar char=""/>
            </a:pPr>
            <a:r>
              <a:rPr lang="en-US" sz="2400" dirty="0" smtClean="0">
                <a:solidFill>
                  <a:srgbClr val="000000"/>
                </a:solidFill>
                <a:latin typeface="Calibri"/>
                <a:ea typeface="ＭＳ Ｐゴシック"/>
              </a:rPr>
              <a:t>Los </a:t>
            </a:r>
            <a:r>
              <a:rPr lang="en-US" sz="2400" dirty="0" err="1" smtClean="0">
                <a:solidFill>
                  <a:srgbClr val="000000"/>
                </a:solidFill>
                <a:latin typeface="Calibri"/>
                <a:ea typeface="ＭＳ Ｐゴシック"/>
              </a:rPr>
              <a:t>requerimientos</a:t>
            </a:r>
            <a:r>
              <a:rPr lang="en-US" sz="2400" dirty="0" smtClean="0">
                <a:solidFill>
                  <a:srgbClr val="000000"/>
                </a:solidFill>
                <a:latin typeface="Calibri"/>
                <a:ea typeface="ＭＳ Ｐゴシック"/>
              </a:rPr>
              <a:t> </a:t>
            </a:r>
            <a:r>
              <a:rPr lang="en-US" sz="2400" dirty="0" err="1" smtClean="0">
                <a:solidFill>
                  <a:srgbClr val="000000"/>
                </a:solidFill>
                <a:latin typeface="Calibri"/>
                <a:ea typeface="ＭＳ Ｐゴシック"/>
              </a:rPr>
              <a:t>que</a:t>
            </a:r>
            <a:r>
              <a:rPr lang="en-US" sz="2400" dirty="0" smtClean="0">
                <a:solidFill>
                  <a:srgbClr val="000000"/>
                </a:solidFill>
                <a:latin typeface="Calibri"/>
                <a:ea typeface="ＭＳ Ｐゴシック"/>
              </a:rPr>
              <a:t> se </a:t>
            </a:r>
            <a:r>
              <a:rPr lang="en-US" sz="2400" dirty="0" err="1" smtClean="0">
                <a:solidFill>
                  <a:srgbClr val="000000"/>
                </a:solidFill>
                <a:latin typeface="Calibri"/>
                <a:ea typeface="ＭＳ Ｐゴシック"/>
              </a:rPr>
              <a:t>derivan</a:t>
            </a:r>
            <a:r>
              <a:rPr lang="en-US" sz="2400" dirty="0" smtClean="0">
                <a:solidFill>
                  <a:srgbClr val="000000"/>
                </a:solidFill>
                <a:latin typeface="Calibri"/>
                <a:ea typeface="ＭＳ Ｐゴシック"/>
              </a:rPr>
              <a:t> de la forma en </a:t>
            </a:r>
            <a:r>
              <a:rPr lang="en-US" sz="2400" dirty="0" err="1" smtClean="0">
                <a:solidFill>
                  <a:srgbClr val="000000"/>
                </a:solidFill>
                <a:latin typeface="Calibri"/>
                <a:ea typeface="ＭＳ Ｐゴシック"/>
              </a:rPr>
              <a:t>que</a:t>
            </a:r>
            <a:r>
              <a:rPr lang="en-US" sz="2400" dirty="0" smtClean="0">
                <a:solidFill>
                  <a:srgbClr val="000000"/>
                </a:solidFill>
                <a:latin typeface="Calibri"/>
                <a:ea typeface="ＭＳ Ｐゴシック"/>
              </a:rPr>
              <a:t> </a:t>
            </a:r>
            <a:r>
              <a:rPr lang="en-US" sz="2400" dirty="0" err="1" smtClean="0">
                <a:solidFill>
                  <a:srgbClr val="000000"/>
                </a:solidFill>
                <a:latin typeface="Calibri"/>
                <a:ea typeface="ＭＳ Ｐゴシック"/>
              </a:rPr>
              <a:t>las</a:t>
            </a:r>
            <a:r>
              <a:rPr lang="en-US" sz="2400" dirty="0" smtClean="0">
                <a:solidFill>
                  <a:srgbClr val="000000"/>
                </a:solidFill>
                <a:latin typeface="Calibri"/>
                <a:ea typeface="ＭＳ Ｐゴシック"/>
              </a:rPr>
              <a:t> personas </a:t>
            </a:r>
            <a:r>
              <a:rPr lang="en-US" sz="2400" dirty="0" err="1" smtClean="0">
                <a:solidFill>
                  <a:srgbClr val="000000"/>
                </a:solidFill>
                <a:latin typeface="Calibri"/>
                <a:ea typeface="ＭＳ Ｐゴシック"/>
              </a:rPr>
              <a:t>trabajan</a:t>
            </a:r>
            <a:r>
              <a:rPr lang="en-US" sz="2400" dirty="0" smtClean="0">
                <a:solidFill>
                  <a:srgbClr val="000000"/>
                </a:solidFill>
                <a:latin typeface="Calibri"/>
                <a:ea typeface="ＭＳ Ｐゴシック"/>
              </a:rPr>
              <a:t> </a:t>
            </a:r>
            <a:r>
              <a:rPr lang="en-US" sz="2400" dirty="0" err="1" smtClean="0">
                <a:solidFill>
                  <a:srgbClr val="000000"/>
                </a:solidFill>
                <a:latin typeface="Calibri"/>
                <a:ea typeface="ＭＳ Ｐゴシック"/>
              </a:rPr>
              <a:t>realmente</a:t>
            </a:r>
            <a:r>
              <a:rPr lang="en-US" sz="2400" dirty="0" smtClean="0">
                <a:solidFill>
                  <a:srgbClr val="000000"/>
                </a:solidFill>
                <a:latin typeface="Calibri"/>
                <a:ea typeface="ＭＳ Ｐゴシック"/>
              </a:rPr>
              <a:t> en </a:t>
            </a:r>
            <a:r>
              <a:rPr lang="es-ES" sz="2400" dirty="0" smtClean="0">
                <a:solidFill>
                  <a:srgbClr val="000000"/>
                </a:solidFill>
                <a:latin typeface="Calibri"/>
                <a:ea typeface="ＭＳ Ｐゴシック"/>
              </a:rPr>
              <a:t>vez de la forma en la cual las definiciones del proceso indican que debería trabajar.</a:t>
            </a:r>
          </a:p>
          <a:p>
            <a:endParaRPr lang="es-ES" sz="2400" dirty="0" smtClean="0">
              <a:solidFill>
                <a:srgbClr val="000000"/>
              </a:solidFill>
              <a:latin typeface="Calibri"/>
              <a:ea typeface="ＭＳ Ｐゴシック"/>
            </a:endParaRPr>
          </a:p>
          <a:p>
            <a:pPr>
              <a:lnSpc>
                <a:spcPct val="100000"/>
              </a:lnSpc>
              <a:buFont typeface="Wingdings" charset="2"/>
              <a:buChar char=""/>
            </a:pPr>
            <a:r>
              <a:rPr lang="en-US" sz="2400" dirty="0" smtClean="0">
                <a:solidFill>
                  <a:srgbClr val="000000"/>
                </a:solidFill>
                <a:latin typeface="Calibri"/>
                <a:ea typeface="ＭＳ Ｐゴシック"/>
              </a:rPr>
              <a:t>Los </a:t>
            </a:r>
            <a:r>
              <a:rPr lang="en-US" sz="2400" dirty="0" err="1">
                <a:solidFill>
                  <a:srgbClr val="000000"/>
                </a:solidFill>
                <a:latin typeface="Calibri"/>
                <a:ea typeface="ＭＳ Ｐゴシック"/>
              </a:rPr>
              <a:t>requerimientos</a:t>
            </a:r>
            <a:r>
              <a:rPr lang="en-US" sz="2400" dirty="0">
                <a:solidFill>
                  <a:srgbClr val="000000"/>
                </a:solidFill>
                <a:latin typeface="Calibri"/>
                <a:ea typeface="ＭＳ Ｐゴシック"/>
              </a:rPr>
              <a:t> </a:t>
            </a:r>
            <a:r>
              <a:rPr lang="en-US" sz="2400" dirty="0" err="1">
                <a:solidFill>
                  <a:srgbClr val="000000"/>
                </a:solidFill>
                <a:latin typeface="Calibri"/>
                <a:ea typeface="ＭＳ Ｐゴシック"/>
              </a:rPr>
              <a:t>que</a:t>
            </a:r>
            <a:r>
              <a:rPr lang="en-US" sz="2400" dirty="0">
                <a:solidFill>
                  <a:srgbClr val="000000"/>
                </a:solidFill>
                <a:latin typeface="Calibri"/>
                <a:ea typeface="ＭＳ Ｐゴシック"/>
              </a:rPr>
              <a:t> se </a:t>
            </a:r>
            <a:r>
              <a:rPr lang="en-US" sz="2400" dirty="0" err="1">
                <a:solidFill>
                  <a:srgbClr val="000000"/>
                </a:solidFill>
                <a:latin typeface="Calibri"/>
                <a:ea typeface="ＭＳ Ｐゴシック"/>
              </a:rPr>
              <a:t>derivan</a:t>
            </a:r>
            <a:r>
              <a:rPr lang="en-US" sz="2400" dirty="0">
                <a:solidFill>
                  <a:srgbClr val="000000"/>
                </a:solidFill>
                <a:latin typeface="Calibri"/>
                <a:ea typeface="ＭＳ Ｐゴシック"/>
              </a:rPr>
              <a:t> de la </a:t>
            </a:r>
            <a:r>
              <a:rPr lang="en-US" sz="2400" dirty="0" err="1">
                <a:solidFill>
                  <a:srgbClr val="000000"/>
                </a:solidFill>
                <a:latin typeface="Calibri"/>
                <a:ea typeface="ＭＳ Ｐゴシック"/>
              </a:rPr>
              <a:t>cooperación</a:t>
            </a:r>
            <a:r>
              <a:rPr lang="en-US" sz="2400" dirty="0">
                <a:solidFill>
                  <a:srgbClr val="000000"/>
                </a:solidFill>
                <a:latin typeface="Calibri"/>
                <a:ea typeface="ＭＳ Ｐゴシック"/>
              </a:rPr>
              <a:t> y el </a:t>
            </a:r>
            <a:r>
              <a:rPr lang="en-US" sz="2400" dirty="0" err="1">
                <a:solidFill>
                  <a:srgbClr val="000000"/>
                </a:solidFill>
                <a:latin typeface="Calibri"/>
                <a:ea typeface="ＭＳ Ｐゴシック"/>
              </a:rPr>
              <a:t>conocimiento</a:t>
            </a:r>
            <a:r>
              <a:rPr lang="en-US" sz="2400" dirty="0">
                <a:solidFill>
                  <a:srgbClr val="000000"/>
                </a:solidFill>
                <a:latin typeface="Calibri"/>
                <a:ea typeface="ＭＳ Ｐゴシック"/>
              </a:rPr>
              <a:t> de </a:t>
            </a:r>
            <a:r>
              <a:rPr lang="en-US" sz="2400" dirty="0" err="1">
                <a:solidFill>
                  <a:srgbClr val="000000"/>
                </a:solidFill>
                <a:latin typeface="Calibri"/>
                <a:ea typeface="ＭＳ Ｐゴシック"/>
              </a:rPr>
              <a:t>las</a:t>
            </a:r>
            <a:r>
              <a:rPr lang="en-US" sz="2400" dirty="0">
                <a:solidFill>
                  <a:srgbClr val="000000"/>
                </a:solidFill>
                <a:latin typeface="Calibri"/>
                <a:ea typeface="ＭＳ Ｐゴシック"/>
              </a:rPr>
              <a:t> </a:t>
            </a:r>
            <a:r>
              <a:rPr lang="en-US" sz="2400" dirty="0" err="1">
                <a:solidFill>
                  <a:srgbClr val="000000"/>
                </a:solidFill>
                <a:latin typeface="Calibri"/>
                <a:ea typeface="ＭＳ Ｐゴシック"/>
              </a:rPr>
              <a:t>actividades</a:t>
            </a:r>
            <a:r>
              <a:rPr lang="en-US" sz="2400" dirty="0">
                <a:solidFill>
                  <a:srgbClr val="000000"/>
                </a:solidFill>
                <a:latin typeface="Calibri"/>
                <a:ea typeface="ＭＳ Ｐゴシック"/>
              </a:rPr>
              <a:t> de </a:t>
            </a:r>
            <a:r>
              <a:rPr lang="en-US" sz="2400" dirty="0" err="1">
                <a:solidFill>
                  <a:srgbClr val="000000"/>
                </a:solidFill>
                <a:latin typeface="Calibri"/>
                <a:ea typeface="ＭＳ Ｐゴシック"/>
              </a:rPr>
              <a:t>otras</a:t>
            </a:r>
            <a:r>
              <a:rPr lang="en-US" sz="2400" dirty="0">
                <a:solidFill>
                  <a:srgbClr val="000000"/>
                </a:solidFill>
                <a:latin typeface="Calibri"/>
                <a:ea typeface="ＭＳ Ｐゴシック"/>
              </a:rPr>
              <a:t> personas</a:t>
            </a:r>
            <a:r>
              <a:rPr lang="en-US" sz="2400" dirty="0" smtClean="0">
                <a:solidFill>
                  <a:srgbClr val="000000"/>
                </a:solidFill>
                <a:latin typeface="Calibri"/>
                <a:ea typeface="ＭＳ Ｐゴシック"/>
              </a:rPr>
              <a:t>.</a:t>
            </a:r>
          </a:p>
          <a:p>
            <a:pPr>
              <a:lnSpc>
                <a:spcPct val="100000"/>
              </a:lnSpc>
              <a:buFont typeface="Wingdings" charset="2"/>
              <a:buChar char=""/>
            </a:pPr>
            <a:endParaRPr lang="es-ES" sz="2400" dirty="0" smtClean="0">
              <a:solidFill>
                <a:srgbClr val="000000"/>
              </a:solidFill>
              <a:latin typeface="Calibri"/>
              <a:ea typeface="ＭＳ Ｐゴシック"/>
            </a:endParaRPr>
          </a:p>
          <a:p>
            <a:pPr>
              <a:buFont typeface="Wingdings" charset="2"/>
              <a:buChar char=""/>
            </a:pPr>
            <a:r>
              <a:rPr lang="es-ES" sz="2400" dirty="0" smtClean="0">
                <a:solidFill>
                  <a:srgbClr val="000000"/>
                </a:solidFill>
                <a:latin typeface="Calibri"/>
                <a:ea typeface="ＭＳ Ｐゴシック"/>
              </a:rPr>
              <a:t>Los estudios etnográficos pueden revelar detalles críticos de procesos, que con frecuencia se pierden con otras técnicas de adquisición de requerimientos</a:t>
            </a:r>
            <a:r>
              <a:rPr lang="en-US" sz="2400" dirty="0" smtClean="0">
                <a:solidFill>
                  <a:srgbClr val="000000"/>
                </a:solidFill>
                <a:latin typeface="Calibri"/>
                <a:ea typeface="ＭＳ Ｐゴシック"/>
              </a:rPr>
              <a:t>.</a:t>
            </a:r>
            <a:endParaRPr lang="es-ES" sz="2400" dirty="0" smtClean="0">
              <a:solidFill>
                <a:srgbClr val="000000"/>
              </a:solidFill>
              <a:latin typeface="Calibri"/>
              <a:ea typeface="ＭＳ Ｐゴシック"/>
            </a:endParaRPr>
          </a:p>
        </p:txBody>
      </p:sp>
      <p:sp>
        <p:nvSpPr>
          <p:cNvPr id="341" name="TextShape 3"/>
          <p:cNvSpPr txBox="1"/>
          <p:nvPr/>
        </p:nvSpPr>
        <p:spPr>
          <a:xfrm>
            <a:off x="6553080" y="6356520"/>
            <a:ext cx="2133360" cy="364680"/>
          </a:xfrm>
          <a:prstGeom prst="rect">
            <a:avLst/>
          </a:prstGeom>
          <a:noFill/>
          <a:ln>
            <a:noFill/>
          </a:ln>
        </p:spPr>
        <p:txBody>
          <a:bodyPr anchor="ctr"/>
          <a:lstStyle/>
          <a:p>
            <a:pPr algn="r">
              <a:lnSpc>
                <a:spcPct val="100000"/>
              </a:lnSpc>
            </a:pPr>
            <a:fld id="{7B6EFCE6-1188-43D3-9C12-7CA668E88F3E}" type="slidenum">
              <a:rPr lang="es-BO" sz="1200" strike="noStrike">
                <a:solidFill>
                  <a:srgbClr val="8B8B8B"/>
                </a:solidFill>
                <a:latin typeface="Calibri"/>
              </a:rPr>
              <a:pPr algn="r">
                <a:lnSpc>
                  <a:spcPct val="100000"/>
                </a:lnSpc>
              </a:pPr>
              <a:t>61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Etnografía y prototipos para el análisis de los requerimientos</a:t>
            </a:r>
            <a:endParaRPr/>
          </a:p>
        </p:txBody>
      </p:sp>
      <p:sp>
        <p:nvSpPr>
          <p:cNvPr id="348" name="TextShape 2"/>
          <p:cNvSpPr txBox="1"/>
          <p:nvPr/>
        </p:nvSpPr>
        <p:spPr>
          <a:xfrm>
            <a:off x="6553080" y="6356520"/>
            <a:ext cx="2133360" cy="364680"/>
          </a:xfrm>
          <a:prstGeom prst="rect">
            <a:avLst/>
          </a:prstGeom>
          <a:noFill/>
          <a:ln>
            <a:noFill/>
          </a:ln>
        </p:spPr>
        <p:txBody>
          <a:bodyPr anchor="ctr"/>
          <a:lstStyle/>
          <a:p>
            <a:pPr algn="r">
              <a:lnSpc>
                <a:spcPct val="100000"/>
              </a:lnSpc>
            </a:pPr>
            <a:fld id="{2A66FD78-162C-4C5D-9A7D-3E5D18F028CB}" type="slidenum">
              <a:rPr lang="es-BO" sz="1200" strike="noStrike">
                <a:solidFill>
                  <a:srgbClr val="8B8B8B"/>
                </a:solidFill>
                <a:latin typeface="Calibri"/>
              </a:rPr>
              <a:pPr algn="r">
                <a:lnSpc>
                  <a:spcPct val="100000"/>
                </a:lnSpc>
              </a:pPr>
              <a:t>62</a:t>
            </a:fld>
            <a:endParaRPr/>
          </a:p>
        </p:txBody>
      </p:sp>
      <p:pic>
        <p:nvPicPr>
          <p:cNvPr id="349" name="Picture 2"/>
          <p:cNvPicPr/>
          <p:nvPr/>
        </p:nvPicPr>
        <p:blipFill>
          <a:blip r:embed="rId2" cstate="print"/>
          <a:stretch/>
        </p:blipFill>
        <p:spPr>
          <a:xfrm>
            <a:off x="457200" y="2060848"/>
            <a:ext cx="8229240" cy="3381272"/>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TextShape 1"/>
          <p:cNvSpPr txBox="1"/>
          <p:nvPr/>
        </p:nvSpPr>
        <p:spPr>
          <a:xfrm>
            <a:off x="457200" y="274680"/>
            <a:ext cx="7292880" cy="1142640"/>
          </a:xfrm>
          <a:prstGeom prst="rect">
            <a:avLst/>
          </a:prstGeom>
          <a:noFill/>
          <a:ln>
            <a:noFill/>
          </a:ln>
        </p:spPr>
        <p:txBody>
          <a:bodyPr lIns="90360" tIns="44280" rIns="90360" bIns="44280" anchor="ctr"/>
          <a:lstStyle/>
          <a:p>
            <a:pPr>
              <a:lnSpc>
                <a:spcPct val="100000"/>
              </a:lnSpc>
            </a:pPr>
            <a:r>
              <a:rPr lang="en-US" sz="2400" b="1" strike="noStrike">
                <a:solidFill>
                  <a:srgbClr val="46424D"/>
                </a:solidFill>
                <a:latin typeface="Arial"/>
                <a:ea typeface="ＭＳ Ｐゴシック"/>
              </a:rPr>
              <a:t>Validación de requerimientos</a:t>
            </a:r>
            <a:endParaRPr/>
          </a:p>
        </p:txBody>
      </p:sp>
      <p:sp>
        <p:nvSpPr>
          <p:cNvPr id="352" name="TextShape 2"/>
          <p:cNvSpPr txBox="1"/>
          <p:nvPr/>
        </p:nvSpPr>
        <p:spPr>
          <a:xfrm>
            <a:off x="414868" y="1124743"/>
            <a:ext cx="7973556" cy="45719"/>
          </a:xfrm>
          <a:prstGeom prst="rect">
            <a:avLst/>
          </a:prstGeom>
          <a:noFill/>
          <a:ln w="25560">
            <a:solidFill>
              <a:srgbClr val="4F81BD"/>
            </a:solidFill>
            <a:round/>
          </a:ln>
        </p:spPr>
        <p:txBody>
          <a:bodyPr lIns="90360" tIns="44280" rIns="90360" bIns="44280"/>
          <a:lstStyle/>
          <a:p>
            <a:pPr>
              <a:lnSpc>
                <a:spcPct val="100000"/>
              </a:lnSpc>
              <a:buFont typeface="Wingdings" charset="2"/>
              <a:buChar char=""/>
            </a:pPr>
            <a:endParaRPr lang="en-US" sz="2400" strike="noStrike" dirty="0" smtClean="0">
              <a:solidFill>
                <a:srgbClr val="000000"/>
              </a:solidFill>
              <a:latin typeface="Calibri"/>
              <a:ea typeface="ＭＳ Ｐゴシック"/>
            </a:endParaRPr>
          </a:p>
          <a:p>
            <a:pPr algn="ctr"/>
            <a:r>
              <a:rPr lang="es-ES" sz="3200" b="1" dirty="0" smtClean="0">
                <a:solidFill>
                  <a:srgbClr val="000000"/>
                </a:solidFill>
                <a:latin typeface="Calibri"/>
                <a:ea typeface="ＭＳ Ｐゴシック"/>
              </a:rPr>
              <a:t>Proceso de verificar que los requerimientos definan realmente el sistema que quiere el cliente</a:t>
            </a:r>
            <a:r>
              <a:rPr lang="en-US" sz="3200" b="1" dirty="0" smtClean="0">
                <a:solidFill>
                  <a:srgbClr val="000000"/>
                </a:solidFill>
                <a:latin typeface="Calibri"/>
                <a:ea typeface="ＭＳ Ｐゴシック"/>
              </a:rPr>
              <a:t>.</a:t>
            </a:r>
          </a:p>
          <a:p>
            <a:pPr>
              <a:lnSpc>
                <a:spcPct val="100000"/>
              </a:lnSpc>
            </a:pPr>
            <a:endParaRPr sz="3200" dirty="0"/>
          </a:p>
          <a:p>
            <a:pPr algn="ctr">
              <a:lnSpc>
                <a:spcPct val="100000"/>
              </a:lnSpc>
            </a:pPr>
            <a:r>
              <a:rPr lang="en-US" sz="3200" b="1" strike="noStrike" dirty="0" err="1" smtClean="0">
                <a:solidFill>
                  <a:srgbClr val="FF0000"/>
                </a:solidFill>
                <a:latin typeface="Calibri"/>
                <a:ea typeface="ＭＳ Ｐゴシック"/>
              </a:rPr>
              <a:t>Falta</a:t>
            </a:r>
            <a:r>
              <a:rPr lang="en-US" sz="3200" b="1" strike="noStrike" dirty="0" smtClean="0">
                <a:solidFill>
                  <a:srgbClr val="FF0000"/>
                </a:solidFill>
                <a:latin typeface="Calibri"/>
                <a:ea typeface="ＭＳ Ｐゴシック"/>
              </a:rPr>
              <a:t> </a:t>
            </a:r>
            <a:r>
              <a:rPr lang="en-US" sz="3200" b="1" dirty="0" smtClean="0">
                <a:solidFill>
                  <a:srgbClr val="FF0000"/>
                </a:solidFill>
                <a:latin typeface="Calibri"/>
                <a:ea typeface="ＭＳ Ｐゴシック"/>
              </a:rPr>
              <a:t>de </a:t>
            </a:r>
            <a:r>
              <a:rPr lang="en-US" sz="3200" b="1" dirty="0" err="1" smtClean="0">
                <a:solidFill>
                  <a:srgbClr val="FF0000"/>
                </a:solidFill>
                <a:latin typeface="Calibri"/>
                <a:ea typeface="ＭＳ Ｐゴシック"/>
              </a:rPr>
              <a:t>validación</a:t>
            </a:r>
            <a:r>
              <a:rPr lang="en-US" sz="3200" b="1" dirty="0" smtClean="0">
                <a:solidFill>
                  <a:srgbClr val="FF0000"/>
                </a:solidFill>
                <a:latin typeface="Calibri"/>
                <a:ea typeface="ＭＳ Ｐゴシック"/>
              </a:rPr>
              <a:t> de </a:t>
            </a:r>
            <a:r>
              <a:rPr lang="en-US" sz="3200" b="1" dirty="0" err="1" smtClean="0">
                <a:solidFill>
                  <a:srgbClr val="FF0000"/>
                </a:solidFill>
                <a:latin typeface="Calibri"/>
                <a:ea typeface="ＭＳ Ｐゴシック"/>
              </a:rPr>
              <a:t>requerimientos</a:t>
            </a:r>
            <a:r>
              <a:rPr lang="en-US" sz="3200" b="1" dirty="0" smtClean="0">
                <a:solidFill>
                  <a:srgbClr val="FF0000"/>
                </a:solidFill>
                <a:latin typeface="Calibri"/>
                <a:ea typeface="ＭＳ Ｐゴシック"/>
              </a:rPr>
              <a:t> </a:t>
            </a:r>
            <a:r>
              <a:rPr lang="en-US" sz="3200" b="1" dirty="0" err="1" smtClean="0">
                <a:solidFill>
                  <a:srgbClr val="FF0000"/>
                </a:solidFill>
                <a:latin typeface="Calibri"/>
                <a:ea typeface="ＭＳ Ｐゴシック"/>
              </a:rPr>
              <a:t>implica</a:t>
            </a:r>
            <a:r>
              <a:rPr lang="en-US" sz="3200" b="1" dirty="0" smtClean="0">
                <a:solidFill>
                  <a:srgbClr val="FF0000"/>
                </a:solidFill>
                <a:latin typeface="Calibri"/>
                <a:ea typeface="ＭＳ Ｐゴシック"/>
              </a:rPr>
              <a:t>  </a:t>
            </a:r>
            <a:r>
              <a:rPr lang="en-US" sz="3200" b="1" dirty="0" err="1" smtClean="0">
                <a:solidFill>
                  <a:srgbClr val="FF0000"/>
                </a:solidFill>
                <a:latin typeface="Calibri"/>
                <a:ea typeface="ＭＳ Ｐゴシック"/>
              </a:rPr>
              <a:t>c</a:t>
            </a:r>
            <a:r>
              <a:rPr lang="en-US" sz="3200" b="1" strike="noStrike" dirty="0" err="1" smtClean="0">
                <a:solidFill>
                  <a:srgbClr val="FF0000"/>
                </a:solidFill>
                <a:latin typeface="Calibri"/>
                <a:ea typeface="ＭＳ Ｐゴシック"/>
              </a:rPr>
              <a:t>ostos</a:t>
            </a:r>
            <a:r>
              <a:rPr lang="en-US" sz="3200" b="1" strike="noStrike" dirty="0" smtClean="0">
                <a:solidFill>
                  <a:srgbClr val="FF0000"/>
                </a:solidFill>
                <a:latin typeface="Calibri"/>
                <a:ea typeface="ＭＳ Ｐゴシック"/>
              </a:rPr>
              <a:t> altos</a:t>
            </a:r>
            <a:endParaRPr sz="3200" b="1" dirty="0">
              <a:solidFill>
                <a:srgbClr val="FF0000"/>
              </a:solidFill>
            </a:endParaRPr>
          </a:p>
          <a:p>
            <a:pPr lvl="1" algn="ctr">
              <a:lnSpc>
                <a:spcPct val="100000"/>
              </a:lnSpc>
            </a:pPr>
            <a:r>
              <a:rPr lang="en-US" sz="3200" b="1" strike="noStrike" dirty="0">
                <a:solidFill>
                  <a:srgbClr val="FF0000"/>
                </a:solidFill>
                <a:latin typeface="Calibri"/>
                <a:ea typeface="ＭＳ Ｐゴシック"/>
              </a:rPr>
              <a:t>La </a:t>
            </a:r>
            <a:r>
              <a:rPr lang="en-US" sz="3200" b="1" strike="noStrike" dirty="0" err="1">
                <a:solidFill>
                  <a:srgbClr val="FF0000"/>
                </a:solidFill>
                <a:latin typeface="Calibri"/>
                <a:ea typeface="ＭＳ Ｐゴシック"/>
              </a:rPr>
              <a:t>solución</a:t>
            </a:r>
            <a:r>
              <a:rPr lang="en-US" sz="3200" b="1" strike="noStrike" dirty="0">
                <a:solidFill>
                  <a:srgbClr val="FF0000"/>
                </a:solidFill>
                <a:latin typeface="Calibri"/>
                <a:ea typeface="ＭＳ Ｐゴシック"/>
              </a:rPr>
              <a:t> de un error de los </a:t>
            </a:r>
            <a:r>
              <a:rPr lang="en-US" sz="3200" b="1" strike="noStrike" dirty="0" err="1">
                <a:solidFill>
                  <a:srgbClr val="FF0000"/>
                </a:solidFill>
                <a:latin typeface="Calibri"/>
                <a:ea typeface="ＭＳ Ｐゴシック"/>
              </a:rPr>
              <a:t>requerimientos</a:t>
            </a:r>
            <a:r>
              <a:rPr lang="en-US" sz="3200" b="1" strike="noStrike" dirty="0">
                <a:solidFill>
                  <a:srgbClr val="FF0000"/>
                </a:solidFill>
                <a:latin typeface="Calibri"/>
                <a:ea typeface="ＭＳ Ｐゴシック"/>
              </a:rPr>
              <a:t> </a:t>
            </a:r>
            <a:r>
              <a:rPr lang="en-US" sz="3200" b="1" strike="noStrike" dirty="0" err="1">
                <a:solidFill>
                  <a:srgbClr val="FF0000"/>
                </a:solidFill>
                <a:latin typeface="Calibri"/>
                <a:ea typeface="ＭＳ Ｐゴシック"/>
              </a:rPr>
              <a:t>después</a:t>
            </a:r>
            <a:r>
              <a:rPr lang="en-US" sz="3200" b="1" strike="noStrike" dirty="0">
                <a:solidFill>
                  <a:srgbClr val="FF0000"/>
                </a:solidFill>
                <a:latin typeface="Calibri"/>
                <a:ea typeface="ＭＳ Ｐゴシック"/>
              </a:rPr>
              <a:t> de </a:t>
            </a:r>
            <a:r>
              <a:rPr lang="en-US" sz="3200" b="1" strike="noStrike" dirty="0" err="1">
                <a:solidFill>
                  <a:srgbClr val="FF0000"/>
                </a:solidFill>
                <a:latin typeface="Calibri"/>
                <a:ea typeface="ＭＳ Ｐゴシック"/>
              </a:rPr>
              <a:t>entrega</a:t>
            </a:r>
            <a:r>
              <a:rPr lang="en-US" sz="3200" b="1" strike="noStrike" dirty="0">
                <a:solidFill>
                  <a:srgbClr val="FF0000"/>
                </a:solidFill>
                <a:latin typeface="Calibri"/>
                <a:ea typeface="ＭＳ Ｐゴシック"/>
              </a:rPr>
              <a:t> </a:t>
            </a:r>
            <a:r>
              <a:rPr lang="en-US" sz="3200" b="1" strike="noStrike" dirty="0" err="1">
                <a:solidFill>
                  <a:srgbClr val="FF0000"/>
                </a:solidFill>
                <a:latin typeface="Calibri"/>
                <a:ea typeface="ＭＳ Ｐゴシック"/>
              </a:rPr>
              <a:t>puede</a:t>
            </a:r>
            <a:r>
              <a:rPr lang="en-US" sz="3200" b="1" strike="noStrike" dirty="0">
                <a:solidFill>
                  <a:srgbClr val="FF0000"/>
                </a:solidFill>
                <a:latin typeface="Calibri"/>
                <a:ea typeface="ＭＳ Ｐゴシック"/>
              </a:rPr>
              <a:t> </a:t>
            </a:r>
            <a:r>
              <a:rPr lang="en-US" sz="3200" b="1" strike="noStrike" dirty="0" err="1">
                <a:solidFill>
                  <a:srgbClr val="FF0000"/>
                </a:solidFill>
                <a:latin typeface="Calibri"/>
                <a:ea typeface="ＭＳ Ｐゴシック"/>
              </a:rPr>
              <a:t>llegar</a:t>
            </a:r>
            <a:r>
              <a:rPr lang="en-US" sz="3200" b="1" strike="noStrike" dirty="0">
                <a:solidFill>
                  <a:srgbClr val="FF0000"/>
                </a:solidFill>
                <a:latin typeface="Calibri"/>
                <a:ea typeface="ＭＳ Ｐゴシック"/>
              </a:rPr>
              <a:t> a costar </a:t>
            </a:r>
            <a:r>
              <a:rPr lang="en-US" sz="3200" b="1" strike="noStrike" dirty="0" err="1">
                <a:solidFill>
                  <a:srgbClr val="FF0000"/>
                </a:solidFill>
                <a:latin typeface="Calibri"/>
                <a:ea typeface="ＭＳ Ｐゴシック"/>
              </a:rPr>
              <a:t>hasta</a:t>
            </a:r>
            <a:r>
              <a:rPr lang="en-US" sz="3200" b="1" strike="noStrike" dirty="0">
                <a:solidFill>
                  <a:srgbClr val="FF0000"/>
                </a:solidFill>
                <a:latin typeface="Calibri"/>
                <a:ea typeface="ＭＳ Ｐゴシック"/>
              </a:rPr>
              <a:t> 100 </a:t>
            </a:r>
            <a:r>
              <a:rPr lang="en-US" sz="3200" b="1" strike="noStrike" dirty="0" err="1">
                <a:solidFill>
                  <a:srgbClr val="FF0000"/>
                </a:solidFill>
                <a:latin typeface="Calibri"/>
                <a:ea typeface="ＭＳ Ｐゴシック"/>
              </a:rPr>
              <a:t>veces</a:t>
            </a:r>
            <a:r>
              <a:rPr lang="en-US" sz="3200" b="1" strike="noStrike" dirty="0">
                <a:solidFill>
                  <a:srgbClr val="FF0000"/>
                </a:solidFill>
                <a:latin typeface="Calibri"/>
                <a:ea typeface="ＭＳ Ｐゴシック"/>
              </a:rPr>
              <a:t> el </a:t>
            </a:r>
            <a:r>
              <a:rPr lang="en-US" sz="3200" b="1" strike="noStrike" dirty="0" err="1">
                <a:solidFill>
                  <a:srgbClr val="FF0000"/>
                </a:solidFill>
                <a:latin typeface="Calibri"/>
                <a:ea typeface="ＭＳ Ｐゴシック"/>
              </a:rPr>
              <a:t>costo</a:t>
            </a:r>
            <a:r>
              <a:rPr lang="en-US" sz="3200" b="1" strike="noStrike" dirty="0">
                <a:solidFill>
                  <a:srgbClr val="FF0000"/>
                </a:solidFill>
                <a:latin typeface="Calibri"/>
                <a:ea typeface="ＭＳ Ｐゴシック"/>
              </a:rPr>
              <a:t> de </a:t>
            </a:r>
            <a:r>
              <a:rPr lang="en-US" sz="3200" b="1" strike="noStrike" dirty="0" err="1">
                <a:solidFill>
                  <a:srgbClr val="FF0000"/>
                </a:solidFill>
                <a:latin typeface="Calibri"/>
                <a:ea typeface="ＭＳ Ｐゴシック"/>
              </a:rPr>
              <a:t>arreglar</a:t>
            </a:r>
            <a:r>
              <a:rPr lang="en-US" sz="3200" b="1" strike="noStrike" dirty="0">
                <a:solidFill>
                  <a:srgbClr val="FF0000"/>
                </a:solidFill>
                <a:latin typeface="Calibri"/>
                <a:ea typeface="ＭＳ Ｐゴシック"/>
              </a:rPr>
              <a:t> un error de </a:t>
            </a:r>
            <a:r>
              <a:rPr lang="en-US" sz="3200" b="1" strike="noStrike" dirty="0" err="1">
                <a:solidFill>
                  <a:srgbClr val="FF0000"/>
                </a:solidFill>
                <a:latin typeface="Calibri"/>
                <a:ea typeface="ＭＳ Ｐゴシック"/>
              </a:rPr>
              <a:t>ejecución</a:t>
            </a:r>
            <a:r>
              <a:rPr lang="en-US" sz="3200" strike="noStrike" dirty="0">
                <a:solidFill>
                  <a:srgbClr val="000000"/>
                </a:solidFill>
                <a:latin typeface="Calibri"/>
                <a:ea typeface="ＭＳ Ｐゴシック"/>
              </a:rPr>
              <a:t>.</a:t>
            </a:r>
            <a:endParaRPr sz="3200" dirty="0"/>
          </a:p>
        </p:txBody>
      </p:sp>
      <p:sp>
        <p:nvSpPr>
          <p:cNvPr id="353" name="TextShape 3"/>
          <p:cNvSpPr txBox="1"/>
          <p:nvPr/>
        </p:nvSpPr>
        <p:spPr>
          <a:xfrm>
            <a:off x="6553080" y="6356520"/>
            <a:ext cx="2133360" cy="364680"/>
          </a:xfrm>
          <a:prstGeom prst="rect">
            <a:avLst/>
          </a:prstGeom>
          <a:noFill/>
          <a:ln>
            <a:noFill/>
          </a:ln>
        </p:spPr>
        <p:txBody>
          <a:bodyPr anchor="ctr"/>
          <a:lstStyle/>
          <a:p>
            <a:pPr algn="r">
              <a:lnSpc>
                <a:spcPct val="100000"/>
              </a:lnSpc>
            </a:pPr>
            <a:fld id="{AA46CFD8-DA5C-49DE-8C24-337B27F21C8E}" type="slidenum">
              <a:rPr lang="es-BO" sz="1200" strike="noStrike">
                <a:solidFill>
                  <a:srgbClr val="8B8B8B"/>
                </a:solidFill>
                <a:latin typeface="Calibri"/>
              </a:rPr>
              <a:pPr algn="r">
                <a:lnSpc>
                  <a:spcPct val="100000"/>
                </a:lnSpc>
              </a:pPr>
              <a:t>63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TextShape 1"/>
          <p:cNvSpPr txBox="1"/>
          <p:nvPr/>
        </p:nvSpPr>
        <p:spPr>
          <a:xfrm>
            <a:off x="287373" y="-171400"/>
            <a:ext cx="7292880" cy="1142640"/>
          </a:xfrm>
          <a:prstGeom prst="rect">
            <a:avLst/>
          </a:prstGeom>
          <a:noFill/>
          <a:ln>
            <a:noFill/>
          </a:ln>
        </p:spPr>
        <p:txBody>
          <a:bodyPr lIns="90360" tIns="44280" rIns="90360" bIns="44280" anchor="ctr"/>
          <a:lstStyle/>
          <a:p>
            <a:pPr>
              <a:lnSpc>
                <a:spcPct val="100000"/>
              </a:lnSpc>
            </a:pPr>
            <a:r>
              <a:rPr lang="en-US" sz="2400" b="1" strike="noStrike" dirty="0" err="1">
                <a:solidFill>
                  <a:srgbClr val="46424D"/>
                </a:solidFill>
                <a:latin typeface="Arial"/>
                <a:ea typeface="ＭＳ Ｐゴシック"/>
              </a:rPr>
              <a:t>Comprobación</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requerimientos</a:t>
            </a:r>
            <a:endParaRPr dirty="0"/>
          </a:p>
        </p:txBody>
      </p:sp>
      <p:sp>
        <p:nvSpPr>
          <p:cNvPr id="356" name="TextShape 2"/>
          <p:cNvSpPr txBox="1"/>
          <p:nvPr/>
        </p:nvSpPr>
        <p:spPr>
          <a:xfrm>
            <a:off x="273162" y="692696"/>
            <a:ext cx="8241840" cy="45719"/>
          </a:xfrm>
          <a:prstGeom prst="rect">
            <a:avLst/>
          </a:prstGeom>
          <a:noFill/>
          <a:ln w="25560">
            <a:solidFill>
              <a:srgbClr val="4F81BD"/>
            </a:solidFill>
            <a:round/>
          </a:ln>
        </p:spPr>
        <p:txBody>
          <a:bodyPr lIns="90360" tIns="44280" rIns="90360" bIns="44280"/>
          <a:lstStyle/>
          <a:p>
            <a:pPr>
              <a:lnSpc>
                <a:spcPct val="100000"/>
              </a:lnSpc>
              <a:buFont typeface="Wingdings" charset="2"/>
              <a:buChar char=""/>
            </a:pPr>
            <a:endParaRPr lang="en-US" sz="2400" strike="noStrike" dirty="0" smtClean="0">
              <a:solidFill>
                <a:srgbClr val="000000"/>
              </a:solidFill>
              <a:latin typeface="Calibri"/>
              <a:ea typeface="ＭＳ Ｐゴシック"/>
            </a:endParaRPr>
          </a:p>
          <a:p>
            <a:pPr>
              <a:lnSpc>
                <a:spcPct val="100000"/>
              </a:lnSpc>
              <a:buFont typeface="Wingdings" charset="2"/>
              <a:buChar char=""/>
            </a:pPr>
            <a:endParaRPr lang="en-US" sz="2400" b="1" strike="noStrike" dirty="0" smtClean="0">
              <a:solidFill>
                <a:srgbClr val="000000"/>
              </a:solidFill>
              <a:latin typeface="Calibri"/>
              <a:ea typeface="ＭＳ Ｐゴシック"/>
            </a:endParaRPr>
          </a:p>
          <a:p>
            <a:pPr>
              <a:lnSpc>
                <a:spcPct val="100000"/>
              </a:lnSpc>
              <a:buFont typeface="Wingdings" charset="2"/>
              <a:buChar char=""/>
            </a:pPr>
            <a:r>
              <a:rPr lang="en-US" sz="2400" b="1" strike="noStrike" dirty="0" err="1" smtClean="0">
                <a:solidFill>
                  <a:srgbClr val="000000"/>
                </a:solidFill>
                <a:latin typeface="Calibri"/>
                <a:ea typeface="ＭＳ Ｐゴシック"/>
              </a:rPr>
              <a:t>Validez</a:t>
            </a:r>
            <a:r>
              <a:rPr lang="en-US" sz="2400" strike="noStrike" dirty="0">
                <a:solidFill>
                  <a:srgbClr val="000000"/>
                </a:solidFill>
                <a:latin typeface="Calibri"/>
                <a:ea typeface="ＭＳ Ｐゴシック"/>
              </a:rPr>
              <a:t>. ¿El </a:t>
            </a:r>
            <a:r>
              <a:rPr lang="en-US" sz="2400" strike="noStrike" dirty="0" err="1">
                <a:solidFill>
                  <a:srgbClr val="000000"/>
                </a:solidFill>
                <a:latin typeface="Calibri"/>
                <a:ea typeface="ＭＳ Ｐゴシック"/>
              </a:rPr>
              <a:t>sistema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provee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las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funciones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que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mejor</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ayudan</a:t>
            </a:r>
            <a:r>
              <a:rPr lang="en-US" sz="2400" strike="noStrike" dirty="0">
                <a:solidFill>
                  <a:srgbClr val="000000"/>
                </a:solidFill>
                <a:latin typeface="Calibri"/>
                <a:ea typeface="ＭＳ Ｐゴシック"/>
              </a:rPr>
              <a:t> a </a:t>
            </a:r>
            <a:r>
              <a:rPr lang="en-US" sz="2400" strike="noStrike" dirty="0" err="1">
                <a:solidFill>
                  <a:srgbClr val="000000"/>
                </a:solidFill>
                <a:latin typeface="Calibri"/>
                <a:ea typeface="ＭＳ Ｐゴシック"/>
              </a:rPr>
              <a:t>las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necesidades</a:t>
            </a:r>
            <a:r>
              <a:rPr lang="en-US" sz="2400" strike="noStrike" dirty="0">
                <a:solidFill>
                  <a:srgbClr val="000000"/>
                </a:solidFill>
                <a:latin typeface="Calibri"/>
                <a:ea typeface="ＭＳ Ｐゴシック"/>
              </a:rPr>
              <a:t> del </a:t>
            </a:r>
            <a:r>
              <a:rPr lang="en-US" sz="2400" strike="noStrike" dirty="0" err="1">
                <a:solidFill>
                  <a:srgbClr val="000000"/>
                </a:solidFill>
                <a:latin typeface="Calibri"/>
                <a:ea typeface="ＭＳ Ｐゴシック"/>
              </a:rPr>
              <a:t>cliente</a:t>
            </a:r>
            <a:r>
              <a:rPr lang="en-US" sz="2400" strike="noStrike" dirty="0" smtClean="0">
                <a:solidFill>
                  <a:srgbClr val="000000"/>
                </a:solidFill>
                <a:latin typeface="Calibri"/>
                <a:ea typeface="ＭＳ Ｐゴシック"/>
              </a:rPr>
              <a:t>?</a:t>
            </a:r>
          </a:p>
          <a:p>
            <a:pPr>
              <a:lnSpc>
                <a:spcPct val="100000"/>
              </a:lnSpc>
              <a:buFont typeface="Wingdings" charset="2"/>
              <a:buChar char=""/>
            </a:pPr>
            <a:endParaRPr sz="2400" dirty="0"/>
          </a:p>
          <a:p>
            <a:pPr>
              <a:lnSpc>
                <a:spcPct val="100000"/>
              </a:lnSpc>
              <a:buFont typeface="Wingdings" charset="2"/>
              <a:buChar char=""/>
            </a:pPr>
            <a:r>
              <a:rPr lang="en-US" sz="2400" b="1" strike="noStrike" dirty="0" err="1">
                <a:solidFill>
                  <a:srgbClr val="000000"/>
                </a:solidFill>
                <a:latin typeface="Calibri"/>
                <a:ea typeface="ＭＳ Ｐゴシック"/>
              </a:rPr>
              <a:t>Consistencia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Existen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conflictos</a:t>
            </a:r>
            <a:r>
              <a:rPr lang="en-US" sz="2400" strike="noStrike" dirty="0">
                <a:solidFill>
                  <a:srgbClr val="000000"/>
                </a:solidFill>
                <a:latin typeface="Calibri"/>
                <a:ea typeface="ＭＳ Ｐゴシック"/>
              </a:rPr>
              <a:t> de los </a:t>
            </a:r>
            <a:r>
              <a:rPr lang="en-US" sz="2400" strike="noStrike" dirty="0" err="1">
                <a:solidFill>
                  <a:srgbClr val="000000"/>
                </a:solidFill>
                <a:latin typeface="Calibri"/>
                <a:ea typeface="ＭＳ Ｐゴシック"/>
              </a:rPr>
              <a:t>requerimientos</a:t>
            </a:r>
            <a:r>
              <a:rPr lang="en-US" sz="2400" strike="noStrike" dirty="0" smtClean="0">
                <a:solidFill>
                  <a:srgbClr val="000000"/>
                </a:solidFill>
                <a:latin typeface="Calibri"/>
                <a:ea typeface="ＭＳ Ｐゴシック"/>
              </a:rPr>
              <a:t>?</a:t>
            </a:r>
          </a:p>
          <a:p>
            <a:pPr>
              <a:lnSpc>
                <a:spcPct val="100000"/>
              </a:lnSpc>
              <a:buFont typeface="Wingdings" charset="2"/>
              <a:buChar char=""/>
            </a:pPr>
            <a:endParaRPr sz="2400" dirty="0"/>
          </a:p>
          <a:p>
            <a:pPr>
              <a:lnSpc>
                <a:spcPct val="100000"/>
              </a:lnSpc>
              <a:buFont typeface="Wingdings" charset="2"/>
              <a:buChar char=""/>
            </a:pPr>
            <a:r>
              <a:rPr lang="en-US" sz="2400" b="1" strike="noStrike" dirty="0" err="1">
                <a:solidFill>
                  <a:srgbClr val="000000"/>
                </a:solidFill>
                <a:latin typeface="Calibri"/>
                <a:ea typeface="ＭＳ Ｐゴシック"/>
              </a:rPr>
              <a:t>Integridad</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Están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todas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las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funciones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requeridas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por</a:t>
            </a:r>
            <a:r>
              <a:rPr lang="en-US" sz="2400" strike="noStrike" dirty="0">
                <a:solidFill>
                  <a:srgbClr val="000000"/>
                </a:solidFill>
                <a:latin typeface="Calibri"/>
                <a:ea typeface="ＭＳ Ｐゴシック"/>
              </a:rPr>
              <a:t> el </a:t>
            </a:r>
            <a:r>
              <a:rPr lang="en-US" sz="2400" strike="noStrike" dirty="0" err="1">
                <a:solidFill>
                  <a:srgbClr val="000000"/>
                </a:solidFill>
                <a:latin typeface="Calibri"/>
                <a:ea typeface="ＭＳ Ｐゴシック"/>
              </a:rPr>
              <a:t>cliente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incluidas</a:t>
            </a:r>
            <a:r>
              <a:rPr lang="en-US" sz="2400" strike="noStrike" dirty="0" smtClean="0">
                <a:solidFill>
                  <a:srgbClr val="000000"/>
                </a:solidFill>
                <a:latin typeface="Calibri"/>
                <a:ea typeface="ＭＳ Ｐゴシック"/>
              </a:rPr>
              <a:t>?</a:t>
            </a:r>
          </a:p>
          <a:p>
            <a:pPr>
              <a:lnSpc>
                <a:spcPct val="100000"/>
              </a:lnSpc>
              <a:buFont typeface="Wingdings" charset="2"/>
              <a:buChar char=""/>
            </a:pPr>
            <a:endParaRPr sz="2400" dirty="0"/>
          </a:p>
          <a:p>
            <a:pPr>
              <a:lnSpc>
                <a:spcPct val="100000"/>
              </a:lnSpc>
              <a:buFont typeface="Wingdings" charset="2"/>
              <a:buChar char=""/>
            </a:pPr>
            <a:r>
              <a:rPr lang="en-US" sz="2400" b="1" strike="noStrike" dirty="0" err="1">
                <a:solidFill>
                  <a:srgbClr val="000000"/>
                </a:solidFill>
                <a:latin typeface="Calibri"/>
                <a:ea typeface="ＭＳ Ｐゴシック"/>
              </a:rPr>
              <a:t>Realismo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Pueden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implementarse</a:t>
            </a:r>
            <a:r>
              <a:rPr lang="en-US" sz="2400" strike="noStrike" dirty="0">
                <a:solidFill>
                  <a:srgbClr val="000000"/>
                </a:solidFill>
                <a:latin typeface="Calibri"/>
                <a:ea typeface="ＭＳ Ｐゴシック"/>
              </a:rPr>
              <a:t> los </a:t>
            </a:r>
            <a:r>
              <a:rPr lang="en-US" sz="2400" strike="noStrike" dirty="0" err="1">
                <a:solidFill>
                  <a:srgbClr val="000000"/>
                </a:solidFill>
                <a:latin typeface="Calibri"/>
                <a:ea typeface="ＭＳ Ｐゴシック"/>
              </a:rPr>
              <a:t>requerimientos</a:t>
            </a:r>
            <a:r>
              <a:rPr lang="en-US" sz="2400" strike="noStrike" dirty="0">
                <a:solidFill>
                  <a:srgbClr val="000000"/>
                </a:solidFill>
                <a:latin typeface="Calibri"/>
                <a:ea typeface="ＭＳ Ｐゴシック"/>
              </a:rPr>
              <a:t> dado el </a:t>
            </a:r>
            <a:r>
              <a:rPr lang="en-US" sz="2400" strike="noStrike" dirty="0" err="1">
                <a:solidFill>
                  <a:srgbClr val="000000"/>
                </a:solidFill>
                <a:latin typeface="Calibri"/>
                <a:ea typeface="ＭＳ Ｐゴシック"/>
              </a:rPr>
              <a:t>presupuesto</a:t>
            </a:r>
            <a:r>
              <a:rPr lang="en-US" sz="2400" strike="noStrike" dirty="0">
                <a:solidFill>
                  <a:srgbClr val="000000"/>
                </a:solidFill>
                <a:latin typeface="Calibri"/>
                <a:ea typeface="ＭＳ Ｐゴシック"/>
              </a:rPr>
              <a:t> y la </a:t>
            </a:r>
            <a:r>
              <a:rPr lang="en-US" sz="2400" strike="noStrike" dirty="0" err="1">
                <a:solidFill>
                  <a:srgbClr val="000000"/>
                </a:solidFill>
                <a:latin typeface="Calibri"/>
                <a:ea typeface="ＭＳ Ｐゴシック"/>
              </a:rPr>
              <a:t>tecnología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disponible</a:t>
            </a:r>
            <a:r>
              <a:rPr lang="en-US" sz="2400" strike="noStrike" dirty="0" smtClean="0">
                <a:solidFill>
                  <a:srgbClr val="000000"/>
                </a:solidFill>
                <a:latin typeface="Calibri"/>
                <a:ea typeface="ＭＳ Ｐゴシック"/>
              </a:rPr>
              <a:t>?</a:t>
            </a:r>
          </a:p>
          <a:p>
            <a:pPr>
              <a:lnSpc>
                <a:spcPct val="100000"/>
              </a:lnSpc>
              <a:buFont typeface="Wingdings" charset="2"/>
              <a:buChar char=""/>
            </a:pPr>
            <a:endParaRPr sz="2400" dirty="0"/>
          </a:p>
          <a:p>
            <a:pPr>
              <a:lnSpc>
                <a:spcPct val="100000"/>
              </a:lnSpc>
              <a:buFont typeface="Wingdings" charset="2"/>
              <a:buChar char=""/>
            </a:pPr>
            <a:r>
              <a:rPr lang="en-US" sz="2400" b="1" dirty="0" err="1">
                <a:solidFill>
                  <a:srgbClr val="000000"/>
                </a:solidFill>
                <a:latin typeface="Calibri"/>
                <a:ea typeface="ＭＳ Ｐゴシック"/>
              </a:rPr>
              <a:t>V</a:t>
            </a:r>
            <a:r>
              <a:rPr lang="en-US" sz="2400" b="1" strike="noStrike" dirty="0" err="1" smtClean="0">
                <a:solidFill>
                  <a:srgbClr val="000000"/>
                </a:solidFill>
                <a:latin typeface="Calibri"/>
                <a:ea typeface="ＭＳ Ｐゴシック"/>
              </a:rPr>
              <a:t>erificabilidad</a:t>
            </a:r>
            <a:r>
              <a:rPr lang="en-US" sz="2400" strike="noStrike" dirty="0">
                <a:solidFill>
                  <a:srgbClr val="000000"/>
                </a:solidFill>
                <a:latin typeface="Calibri"/>
                <a:ea typeface="ＭＳ Ｐゴシック"/>
              </a:rPr>
              <a:t>. ¿Se </a:t>
            </a:r>
            <a:r>
              <a:rPr lang="en-US" sz="2400" strike="noStrike" dirty="0" err="1">
                <a:solidFill>
                  <a:srgbClr val="000000"/>
                </a:solidFill>
                <a:latin typeface="Calibri"/>
                <a:ea typeface="ＭＳ Ｐゴシック"/>
              </a:rPr>
              <a:t>pueden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comprobar</a:t>
            </a:r>
            <a:r>
              <a:rPr lang="en-US" sz="2400" strike="noStrike" dirty="0">
                <a:solidFill>
                  <a:srgbClr val="000000"/>
                </a:solidFill>
                <a:latin typeface="Calibri"/>
                <a:ea typeface="ＭＳ Ｐゴシック"/>
              </a:rPr>
              <a:t> los </a:t>
            </a:r>
            <a:r>
              <a:rPr lang="en-US" sz="2400" strike="noStrike" dirty="0" err="1">
                <a:solidFill>
                  <a:srgbClr val="000000"/>
                </a:solidFill>
                <a:latin typeface="Calibri"/>
                <a:ea typeface="ＭＳ Ｐゴシック"/>
              </a:rPr>
              <a:t>requisitos</a:t>
            </a:r>
            <a:r>
              <a:rPr lang="en-US" sz="2400" strike="noStrike" dirty="0">
                <a:solidFill>
                  <a:srgbClr val="000000"/>
                </a:solidFill>
                <a:latin typeface="Calibri"/>
                <a:ea typeface="ＭＳ Ｐゴシック"/>
              </a:rPr>
              <a:t>?</a:t>
            </a:r>
            <a:endParaRPr sz="2400" dirty="0"/>
          </a:p>
        </p:txBody>
      </p:sp>
      <p:sp>
        <p:nvSpPr>
          <p:cNvPr id="357" name="TextShape 3"/>
          <p:cNvSpPr txBox="1"/>
          <p:nvPr/>
        </p:nvSpPr>
        <p:spPr>
          <a:xfrm>
            <a:off x="6553080" y="6356520"/>
            <a:ext cx="2133360" cy="364680"/>
          </a:xfrm>
          <a:prstGeom prst="rect">
            <a:avLst/>
          </a:prstGeom>
          <a:noFill/>
          <a:ln>
            <a:noFill/>
          </a:ln>
        </p:spPr>
        <p:txBody>
          <a:bodyPr anchor="ctr"/>
          <a:lstStyle/>
          <a:p>
            <a:pPr algn="r">
              <a:lnSpc>
                <a:spcPct val="100000"/>
              </a:lnSpc>
            </a:pPr>
            <a:fld id="{6A62C5D8-0BCD-4E38-8C6C-CE0F60882137}" type="slidenum">
              <a:rPr lang="es-BO" sz="1200" strike="noStrike">
                <a:solidFill>
                  <a:srgbClr val="8B8B8B"/>
                </a:solidFill>
                <a:latin typeface="Calibri"/>
              </a:rPr>
              <a:pPr algn="r">
                <a:lnSpc>
                  <a:spcPct val="100000"/>
                </a:lnSpc>
              </a:pPr>
              <a:t>64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TextShape 1"/>
          <p:cNvSpPr txBox="1"/>
          <p:nvPr/>
        </p:nvSpPr>
        <p:spPr>
          <a:xfrm>
            <a:off x="107504" y="0"/>
            <a:ext cx="8305560" cy="1104480"/>
          </a:xfrm>
          <a:prstGeom prst="rect">
            <a:avLst/>
          </a:prstGeom>
          <a:noFill/>
          <a:ln>
            <a:noFill/>
          </a:ln>
        </p:spPr>
        <p:txBody>
          <a:bodyPr anchor="ctr"/>
          <a:lstStyle/>
          <a:p>
            <a:pPr>
              <a:lnSpc>
                <a:spcPct val="100000"/>
              </a:lnSpc>
            </a:pPr>
            <a:r>
              <a:rPr lang="en-US" sz="2400" b="1" strike="noStrike" dirty="0" err="1">
                <a:solidFill>
                  <a:srgbClr val="46424D"/>
                </a:solidFill>
                <a:latin typeface="Arial"/>
                <a:ea typeface="ＭＳ Ｐゴシック"/>
              </a:rPr>
              <a:t>Técnicas</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validación</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requerimientos</a:t>
            </a:r>
            <a:endParaRPr dirty="0"/>
          </a:p>
        </p:txBody>
      </p:sp>
      <p:sp>
        <p:nvSpPr>
          <p:cNvPr id="360" name="TextShape 2"/>
          <p:cNvSpPr txBox="1"/>
          <p:nvPr/>
        </p:nvSpPr>
        <p:spPr>
          <a:xfrm>
            <a:off x="179512" y="908720"/>
            <a:ext cx="7305480" cy="1080"/>
          </a:xfrm>
          <a:prstGeom prst="rect">
            <a:avLst/>
          </a:prstGeom>
          <a:noFill/>
          <a:ln w="25560">
            <a:solidFill>
              <a:srgbClr val="4F81BD"/>
            </a:solidFill>
            <a:round/>
          </a:ln>
        </p:spPr>
        <p:txBody>
          <a:bodyPr lIns="90000" tIns="45000" rIns="90000" bIns="45000"/>
          <a:lstStyle/>
          <a:p>
            <a:pPr>
              <a:lnSpc>
                <a:spcPct val="90000"/>
              </a:lnSpc>
              <a:buFont typeface="Wingdings" charset="2"/>
              <a:buChar char=""/>
            </a:pPr>
            <a:endParaRPr lang="en-US" sz="2400" strike="noStrike" dirty="0" smtClean="0">
              <a:solidFill>
                <a:srgbClr val="000000"/>
              </a:solidFill>
              <a:latin typeface="Calibri"/>
              <a:ea typeface="ＭＳ Ｐゴシック"/>
            </a:endParaRPr>
          </a:p>
          <a:p>
            <a:pPr>
              <a:lnSpc>
                <a:spcPct val="90000"/>
              </a:lnSpc>
              <a:buFont typeface="Wingdings" charset="2"/>
              <a:buChar char=""/>
            </a:pPr>
            <a:r>
              <a:rPr lang="en-US" sz="2800" strike="noStrike" dirty="0" err="1" smtClean="0">
                <a:solidFill>
                  <a:srgbClr val="000000"/>
                </a:solidFill>
                <a:latin typeface="Calibri"/>
                <a:ea typeface="ＭＳ Ｐゴシック"/>
              </a:rPr>
              <a:t>Criticas</a:t>
            </a:r>
            <a:r>
              <a:rPr lang="en-US" sz="2800" strike="noStrike" dirty="0" smtClean="0">
                <a:solidFill>
                  <a:srgbClr val="000000"/>
                </a:solidFill>
                <a:latin typeface="Calibri"/>
                <a:ea typeface="ＭＳ Ｐゴシック"/>
              </a:rPr>
              <a:t> </a:t>
            </a:r>
            <a:r>
              <a:rPr lang="en-US" sz="2800" strike="noStrike" dirty="0">
                <a:solidFill>
                  <a:srgbClr val="000000"/>
                </a:solidFill>
                <a:latin typeface="Calibri"/>
                <a:ea typeface="ＭＳ Ｐゴシック"/>
              </a:rPr>
              <a:t>de </a:t>
            </a:r>
            <a:r>
              <a:rPr lang="en-US" sz="2800" strike="noStrike" dirty="0" err="1">
                <a:solidFill>
                  <a:srgbClr val="000000"/>
                </a:solidFill>
                <a:latin typeface="Calibri"/>
                <a:ea typeface="ＭＳ Ｐゴシック"/>
              </a:rPr>
              <a:t>requerimientos</a:t>
            </a:r>
            <a:endParaRPr sz="2800" dirty="0"/>
          </a:p>
          <a:p>
            <a:pPr lvl="1">
              <a:lnSpc>
                <a:spcPct val="90000"/>
              </a:lnSpc>
              <a:buFont typeface="Wingdings" charset="2"/>
              <a:buChar char=""/>
            </a:pPr>
            <a:r>
              <a:rPr lang="en-US" sz="2800" strike="noStrike" dirty="0" err="1">
                <a:solidFill>
                  <a:srgbClr val="000000"/>
                </a:solidFill>
                <a:latin typeface="Calibri"/>
                <a:ea typeface="ＭＳ Ｐゴシック"/>
              </a:rPr>
              <a:t>Análisis</a:t>
            </a:r>
            <a:r>
              <a:rPr lang="en-US" sz="2800" strike="noStrike" dirty="0">
                <a:solidFill>
                  <a:srgbClr val="000000"/>
                </a:solidFill>
                <a:latin typeface="Calibri"/>
                <a:ea typeface="ＭＳ Ｐゴシック"/>
              </a:rPr>
              <a:t> manual </a:t>
            </a:r>
            <a:r>
              <a:rPr lang="en-US" sz="2800" strike="noStrike" dirty="0" err="1">
                <a:solidFill>
                  <a:srgbClr val="000000"/>
                </a:solidFill>
                <a:latin typeface="Calibri"/>
                <a:ea typeface="ＭＳ Ｐゴシック"/>
              </a:rPr>
              <a:t>sistemático</a:t>
            </a:r>
            <a:r>
              <a:rPr lang="en-US" sz="2800" strike="noStrike" dirty="0">
                <a:solidFill>
                  <a:srgbClr val="000000"/>
                </a:solidFill>
                <a:latin typeface="Calibri"/>
                <a:ea typeface="ＭＳ Ｐゴシック"/>
              </a:rPr>
              <a:t> de los </a:t>
            </a:r>
            <a:r>
              <a:rPr lang="en-US" sz="2800" strike="noStrike" dirty="0" err="1">
                <a:solidFill>
                  <a:srgbClr val="000000"/>
                </a:solidFill>
                <a:latin typeface="Calibri"/>
                <a:ea typeface="ＭＳ Ｐゴシック"/>
              </a:rPr>
              <a:t>requerimientos</a:t>
            </a:r>
            <a:r>
              <a:rPr lang="en-US" sz="2800" strike="noStrike" dirty="0">
                <a:solidFill>
                  <a:srgbClr val="000000"/>
                </a:solidFill>
                <a:latin typeface="Calibri"/>
                <a:ea typeface="ＭＳ Ｐゴシック"/>
              </a:rPr>
              <a:t>.</a:t>
            </a:r>
            <a:endParaRPr sz="2800" dirty="0"/>
          </a:p>
          <a:p>
            <a:pPr>
              <a:lnSpc>
                <a:spcPct val="90000"/>
              </a:lnSpc>
              <a:buFont typeface="Wingdings" charset="2"/>
              <a:buChar char=""/>
            </a:pPr>
            <a:endParaRPr lang="en-US" sz="2800" strike="noStrike" dirty="0" smtClean="0">
              <a:solidFill>
                <a:srgbClr val="000000"/>
              </a:solidFill>
              <a:latin typeface="Calibri"/>
              <a:ea typeface="ＭＳ Ｐゴシック"/>
            </a:endParaRPr>
          </a:p>
          <a:p>
            <a:pPr>
              <a:lnSpc>
                <a:spcPct val="90000"/>
              </a:lnSpc>
              <a:buFont typeface="Wingdings" charset="2"/>
              <a:buChar char=""/>
            </a:pPr>
            <a:r>
              <a:rPr lang="en-US" sz="2800" strike="noStrike" dirty="0" err="1" smtClean="0">
                <a:solidFill>
                  <a:srgbClr val="000000"/>
                </a:solidFill>
                <a:latin typeface="Calibri"/>
                <a:ea typeface="ＭＳ Ｐゴシック"/>
              </a:rPr>
              <a:t>Prototipado</a:t>
            </a:r>
            <a:endParaRPr sz="2800" dirty="0"/>
          </a:p>
          <a:p>
            <a:pPr lvl="1">
              <a:lnSpc>
                <a:spcPct val="90000"/>
              </a:lnSpc>
              <a:buFont typeface="Wingdings" charset="2"/>
              <a:buChar char=""/>
            </a:pPr>
            <a:r>
              <a:rPr lang="en-US" sz="2800" strike="noStrike" dirty="0" err="1">
                <a:solidFill>
                  <a:srgbClr val="000000"/>
                </a:solidFill>
                <a:latin typeface="Calibri"/>
                <a:ea typeface="ＭＳ Ｐゴシック"/>
              </a:rPr>
              <a:t>Utilizando</a:t>
            </a:r>
            <a:r>
              <a:rPr lang="en-US" sz="2800" strike="noStrike" dirty="0">
                <a:solidFill>
                  <a:srgbClr val="000000"/>
                </a:solidFill>
                <a:latin typeface="Calibri"/>
                <a:ea typeface="ＭＳ Ｐゴシック"/>
              </a:rPr>
              <a:t> un </a:t>
            </a:r>
            <a:r>
              <a:rPr lang="en-US" sz="2800" strike="noStrike" dirty="0" err="1">
                <a:solidFill>
                  <a:srgbClr val="000000"/>
                </a:solidFill>
                <a:latin typeface="Calibri"/>
                <a:ea typeface="ＭＳ Ｐゴシック"/>
              </a:rPr>
              <a:t>modelo</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ejecutable</a:t>
            </a:r>
            <a:r>
              <a:rPr lang="en-US" sz="2800" strike="noStrike" dirty="0">
                <a:solidFill>
                  <a:srgbClr val="000000"/>
                </a:solidFill>
                <a:latin typeface="Calibri"/>
                <a:ea typeface="ＭＳ Ｐゴシック"/>
              </a:rPr>
              <a:t> del </a:t>
            </a:r>
            <a:r>
              <a:rPr lang="en-US" sz="2800" strike="noStrike" dirty="0" err="1">
                <a:solidFill>
                  <a:srgbClr val="000000"/>
                </a:solidFill>
                <a:latin typeface="Calibri"/>
                <a:ea typeface="ＭＳ Ｐゴシック"/>
              </a:rPr>
              <a:t>sistema</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para</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comprobar</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requerimientos</a:t>
            </a:r>
            <a:r>
              <a:rPr lang="en-US" sz="2800" strike="noStrike" dirty="0">
                <a:solidFill>
                  <a:srgbClr val="000000"/>
                </a:solidFill>
                <a:latin typeface="Calibri"/>
                <a:ea typeface="ＭＳ Ｐゴシック"/>
              </a:rPr>
              <a:t>. </a:t>
            </a:r>
            <a:endParaRPr sz="2800" dirty="0"/>
          </a:p>
          <a:p>
            <a:pPr>
              <a:lnSpc>
                <a:spcPct val="90000"/>
              </a:lnSpc>
              <a:buFont typeface="Wingdings" charset="2"/>
              <a:buChar char=""/>
            </a:pPr>
            <a:endParaRPr lang="en-US" sz="2800" strike="noStrike" dirty="0" smtClean="0">
              <a:solidFill>
                <a:srgbClr val="000000"/>
              </a:solidFill>
              <a:latin typeface="Calibri"/>
              <a:ea typeface="ＭＳ Ｐゴシック"/>
            </a:endParaRPr>
          </a:p>
          <a:p>
            <a:pPr>
              <a:lnSpc>
                <a:spcPct val="90000"/>
              </a:lnSpc>
              <a:buFont typeface="Wingdings" charset="2"/>
              <a:buChar char=""/>
            </a:pPr>
            <a:r>
              <a:rPr lang="en-US" sz="2800" strike="noStrike" dirty="0" err="1" smtClean="0">
                <a:solidFill>
                  <a:srgbClr val="000000"/>
                </a:solidFill>
                <a:latin typeface="Calibri"/>
                <a:ea typeface="ＭＳ Ｐゴシック"/>
              </a:rPr>
              <a:t>Generación</a:t>
            </a:r>
            <a:r>
              <a:rPr lang="en-US" sz="2800" strike="noStrike" dirty="0" smtClean="0">
                <a:solidFill>
                  <a:srgbClr val="000000"/>
                </a:solidFill>
                <a:latin typeface="Calibri"/>
                <a:ea typeface="ＭＳ Ｐゴシック"/>
              </a:rPr>
              <a:t> </a:t>
            </a:r>
            <a:r>
              <a:rPr lang="en-US" sz="2800" strike="noStrike" dirty="0">
                <a:solidFill>
                  <a:srgbClr val="000000"/>
                </a:solidFill>
                <a:latin typeface="Calibri"/>
                <a:ea typeface="ＭＳ Ｐゴシック"/>
              </a:rPr>
              <a:t>de test</a:t>
            </a:r>
            <a:endParaRPr sz="2800" dirty="0"/>
          </a:p>
          <a:p>
            <a:pPr lvl="1">
              <a:lnSpc>
                <a:spcPct val="90000"/>
              </a:lnSpc>
              <a:buFont typeface="Wingdings" charset="2"/>
              <a:buChar char=""/>
            </a:pPr>
            <a:r>
              <a:rPr lang="en-US" sz="2800" strike="noStrike" dirty="0">
                <a:solidFill>
                  <a:srgbClr val="000000"/>
                </a:solidFill>
                <a:latin typeface="Calibri"/>
                <a:ea typeface="ＭＳ Ｐゴシック"/>
              </a:rPr>
              <a:t>El </a:t>
            </a:r>
            <a:r>
              <a:rPr lang="en-US" sz="2800" strike="noStrike" dirty="0" err="1">
                <a:solidFill>
                  <a:srgbClr val="000000"/>
                </a:solidFill>
                <a:latin typeface="Calibri"/>
                <a:ea typeface="ＭＳ Ｐゴシック"/>
              </a:rPr>
              <a:t>desarrollo</a:t>
            </a:r>
            <a:r>
              <a:rPr lang="en-US" sz="2800" strike="noStrike" dirty="0">
                <a:solidFill>
                  <a:srgbClr val="000000"/>
                </a:solidFill>
                <a:latin typeface="Calibri"/>
                <a:ea typeface="ＭＳ Ｐゴシック"/>
              </a:rPr>
              <a:t> de </a:t>
            </a:r>
            <a:r>
              <a:rPr lang="en-US" sz="2800" strike="noStrike" dirty="0" err="1">
                <a:solidFill>
                  <a:srgbClr val="000000"/>
                </a:solidFill>
                <a:latin typeface="Calibri"/>
                <a:ea typeface="ＭＳ Ｐゴシック"/>
              </a:rPr>
              <a:t>las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pruebas</a:t>
            </a:r>
            <a:r>
              <a:rPr lang="en-US" sz="2800" strike="noStrike" dirty="0">
                <a:solidFill>
                  <a:srgbClr val="000000"/>
                </a:solidFill>
                <a:latin typeface="Calibri"/>
                <a:ea typeface="ＭＳ Ｐゴシック"/>
              </a:rPr>
              <a:t> de </a:t>
            </a:r>
            <a:r>
              <a:rPr lang="en-US" sz="2800" strike="noStrike" dirty="0" err="1">
                <a:solidFill>
                  <a:srgbClr val="000000"/>
                </a:solidFill>
                <a:latin typeface="Calibri"/>
                <a:ea typeface="ＭＳ Ｐゴシック"/>
              </a:rPr>
              <a:t>requerimientos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para</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comprobar</a:t>
            </a:r>
            <a:r>
              <a:rPr lang="en-US" sz="2800" strike="noStrike" dirty="0">
                <a:solidFill>
                  <a:srgbClr val="000000"/>
                </a:solidFill>
                <a:latin typeface="Calibri"/>
                <a:ea typeface="ＭＳ Ｐゴシック"/>
              </a:rPr>
              <a:t> la </a:t>
            </a:r>
            <a:r>
              <a:rPr lang="en-US" sz="2800" strike="noStrike" dirty="0" err="1">
                <a:solidFill>
                  <a:srgbClr val="000000"/>
                </a:solidFill>
                <a:latin typeface="Calibri"/>
                <a:ea typeface="ＭＳ Ｐゴシック"/>
              </a:rPr>
              <a:t>capacidad</a:t>
            </a:r>
            <a:r>
              <a:rPr lang="en-US" sz="2800" strike="noStrike" dirty="0">
                <a:solidFill>
                  <a:srgbClr val="000000"/>
                </a:solidFill>
                <a:latin typeface="Calibri"/>
                <a:ea typeface="ＭＳ Ｐゴシック"/>
              </a:rPr>
              <a:t> de </a:t>
            </a:r>
            <a:r>
              <a:rPr lang="en-US" sz="2800" strike="noStrike" dirty="0" err="1">
                <a:solidFill>
                  <a:srgbClr val="000000"/>
                </a:solidFill>
                <a:latin typeface="Calibri"/>
                <a:ea typeface="ＭＳ Ｐゴシック"/>
              </a:rPr>
              <a:t>prueba</a:t>
            </a:r>
            <a:r>
              <a:rPr lang="en-US" sz="2800" strike="noStrike" dirty="0">
                <a:solidFill>
                  <a:srgbClr val="000000"/>
                </a:solidFill>
                <a:latin typeface="Calibri"/>
                <a:ea typeface="ＭＳ Ｐゴシック"/>
              </a:rPr>
              <a:t>.</a:t>
            </a:r>
            <a:endParaRPr sz="2800" dirty="0"/>
          </a:p>
          <a:p>
            <a:pPr>
              <a:lnSpc>
                <a:spcPct val="90000"/>
              </a:lnSpc>
            </a:pPr>
            <a:endParaRPr dirty="0"/>
          </a:p>
        </p:txBody>
      </p:sp>
      <p:sp>
        <p:nvSpPr>
          <p:cNvPr id="361" name="TextShape 3"/>
          <p:cNvSpPr txBox="1"/>
          <p:nvPr/>
        </p:nvSpPr>
        <p:spPr>
          <a:xfrm>
            <a:off x="6553080" y="6356520"/>
            <a:ext cx="2133360" cy="364680"/>
          </a:xfrm>
          <a:prstGeom prst="rect">
            <a:avLst/>
          </a:prstGeom>
          <a:noFill/>
          <a:ln>
            <a:noFill/>
          </a:ln>
        </p:spPr>
        <p:txBody>
          <a:bodyPr anchor="ctr"/>
          <a:lstStyle/>
          <a:p>
            <a:pPr algn="r">
              <a:lnSpc>
                <a:spcPct val="100000"/>
              </a:lnSpc>
            </a:pPr>
            <a:fld id="{2B5EC889-E0DC-45ED-838B-A03AFF40D5F8}" type="slidenum">
              <a:rPr lang="es-BO" sz="1200" strike="noStrike">
                <a:solidFill>
                  <a:srgbClr val="8B8B8B"/>
                </a:solidFill>
                <a:latin typeface="Calibri"/>
              </a:rPr>
              <a:pPr algn="r">
                <a:lnSpc>
                  <a:spcPct val="100000"/>
                </a:lnSpc>
              </a:pPr>
              <a:t>65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TextShape 1"/>
          <p:cNvSpPr txBox="1"/>
          <p:nvPr/>
        </p:nvSpPr>
        <p:spPr>
          <a:xfrm>
            <a:off x="107504" y="0"/>
            <a:ext cx="7292880" cy="1142640"/>
          </a:xfrm>
          <a:prstGeom prst="rect">
            <a:avLst/>
          </a:prstGeom>
          <a:noFill/>
          <a:ln>
            <a:noFill/>
          </a:ln>
        </p:spPr>
        <p:txBody>
          <a:bodyPr lIns="90360" tIns="44280" rIns="90360" bIns="44280" anchor="ctr"/>
          <a:lstStyle/>
          <a:p>
            <a:pPr>
              <a:lnSpc>
                <a:spcPct val="100000"/>
              </a:lnSpc>
            </a:pPr>
            <a:r>
              <a:rPr lang="en-US" sz="2400" b="1" strike="noStrike" dirty="0" err="1">
                <a:solidFill>
                  <a:srgbClr val="46424D"/>
                </a:solidFill>
                <a:latin typeface="Arial"/>
                <a:ea typeface="ＭＳ Ｐゴシック"/>
              </a:rPr>
              <a:t>Criticas</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los</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requerimientos</a:t>
            </a:r>
            <a:endParaRPr dirty="0"/>
          </a:p>
        </p:txBody>
      </p:sp>
      <p:sp>
        <p:nvSpPr>
          <p:cNvPr id="364" name="TextShape 2"/>
          <p:cNvSpPr txBox="1"/>
          <p:nvPr/>
        </p:nvSpPr>
        <p:spPr>
          <a:xfrm>
            <a:off x="108572" y="1052735"/>
            <a:ext cx="8577867" cy="45719"/>
          </a:xfrm>
          <a:prstGeom prst="rect">
            <a:avLst/>
          </a:prstGeom>
          <a:noFill/>
          <a:ln w="25560">
            <a:solidFill>
              <a:srgbClr val="4F81BD"/>
            </a:solidFill>
            <a:round/>
          </a:ln>
        </p:spPr>
        <p:txBody>
          <a:bodyPr lIns="90360" tIns="44280" rIns="90360" bIns="44280"/>
          <a:lstStyle/>
          <a:p>
            <a:pPr>
              <a:lnSpc>
                <a:spcPct val="100000"/>
              </a:lnSpc>
              <a:buFont typeface="Wingdings" charset="2"/>
              <a:buChar char=""/>
            </a:pPr>
            <a:endParaRPr lang="en-US" sz="2400" strike="noStrike" dirty="0" smtClean="0">
              <a:solidFill>
                <a:srgbClr val="000000"/>
              </a:solidFill>
              <a:latin typeface="Calibri"/>
              <a:ea typeface="ＭＳ Ｐゴシック"/>
            </a:endParaRPr>
          </a:p>
          <a:p>
            <a:pPr>
              <a:lnSpc>
                <a:spcPct val="100000"/>
              </a:lnSpc>
              <a:buFont typeface="Wingdings" charset="2"/>
              <a:buChar char=""/>
            </a:pPr>
            <a:r>
              <a:rPr lang="en-US" sz="2800" strike="noStrike" dirty="0" smtClean="0">
                <a:solidFill>
                  <a:srgbClr val="000000"/>
                </a:solidFill>
                <a:latin typeface="Calibri"/>
                <a:ea typeface="ＭＳ Ｐゴシック"/>
              </a:rPr>
              <a:t>Las </a:t>
            </a:r>
            <a:r>
              <a:rPr lang="en-US" sz="2800" strike="noStrike" dirty="0" err="1">
                <a:solidFill>
                  <a:srgbClr val="000000"/>
                </a:solidFill>
                <a:latin typeface="Calibri"/>
                <a:ea typeface="ＭＳ Ｐゴシック"/>
              </a:rPr>
              <a:t>revisiones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periódicas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deben</a:t>
            </a:r>
            <a:r>
              <a:rPr lang="en-US" sz="2800" strike="noStrike" dirty="0">
                <a:solidFill>
                  <a:srgbClr val="000000"/>
                </a:solidFill>
                <a:latin typeface="Calibri"/>
                <a:ea typeface="ＭＳ Ｐゴシック"/>
              </a:rPr>
              <a:t> ser </a:t>
            </a:r>
            <a:r>
              <a:rPr lang="en-US" sz="2800" strike="noStrike" dirty="0" err="1">
                <a:solidFill>
                  <a:srgbClr val="000000"/>
                </a:solidFill>
                <a:latin typeface="Calibri"/>
                <a:ea typeface="ＭＳ Ｐゴシック"/>
              </a:rPr>
              <a:t>sostenidas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mientras</a:t>
            </a:r>
            <a:r>
              <a:rPr lang="en-US" sz="2800" strike="noStrike" dirty="0">
                <a:solidFill>
                  <a:srgbClr val="000000"/>
                </a:solidFill>
                <a:latin typeface="Calibri"/>
                <a:ea typeface="ＭＳ Ｐゴシック"/>
              </a:rPr>
              <a:t> la </a:t>
            </a:r>
            <a:r>
              <a:rPr lang="en-US" sz="2800" strike="noStrike" dirty="0" err="1">
                <a:solidFill>
                  <a:srgbClr val="000000"/>
                </a:solidFill>
                <a:latin typeface="Calibri"/>
                <a:ea typeface="ＭＳ Ｐゴシック"/>
              </a:rPr>
              <a:t>definición</a:t>
            </a:r>
            <a:r>
              <a:rPr lang="en-US" sz="2800" strike="noStrike" dirty="0">
                <a:solidFill>
                  <a:srgbClr val="000000"/>
                </a:solidFill>
                <a:latin typeface="Calibri"/>
                <a:ea typeface="ＭＳ Ｐゴシック"/>
              </a:rPr>
              <a:t> de </a:t>
            </a:r>
            <a:r>
              <a:rPr lang="en-US" sz="2800" strike="noStrike" dirty="0" err="1">
                <a:solidFill>
                  <a:srgbClr val="000000"/>
                </a:solidFill>
                <a:latin typeface="Calibri"/>
                <a:ea typeface="ＭＳ Ｐゴシック"/>
              </a:rPr>
              <a:t>requerimientos</a:t>
            </a:r>
            <a:r>
              <a:rPr lang="en-US" sz="2800" strike="noStrike" dirty="0">
                <a:solidFill>
                  <a:srgbClr val="000000"/>
                </a:solidFill>
                <a:latin typeface="Calibri"/>
                <a:ea typeface="ＭＳ Ｐゴシック"/>
              </a:rPr>
              <a:t> se formula</a:t>
            </a:r>
            <a:r>
              <a:rPr lang="en-US" sz="2800" strike="noStrike" dirty="0" smtClean="0">
                <a:solidFill>
                  <a:srgbClr val="000000"/>
                </a:solidFill>
                <a:latin typeface="Calibri"/>
                <a:ea typeface="ＭＳ Ｐゴシック"/>
              </a:rPr>
              <a:t>.</a:t>
            </a:r>
          </a:p>
          <a:p>
            <a:pPr>
              <a:lnSpc>
                <a:spcPct val="100000"/>
              </a:lnSpc>
              <a:buFont typeface="Wingdings" charset="2"/>
              <a:buChar char=""/>
            </a:pPr>
            <a:endParaRPr sz="2800" dirty="0"/>
          </a:p>
          <a:p>
            <a:pPr>
              <a:lnSpc>
                <a:spcPct val="100000"/>
              </a:lnSpc>
              <a:buFont typeface="Wingdings" charset="2"/>
              <a:buChar char=""/>
            </a:pPr>
            <a:r>
              <a:rPr lang="en-US" sz="2800" strike="noStrike" dirty="0" err="1">
                <a:solidFill>
                  <a:srgbClr val="000000"/>
                </a:solidFill>
                <a:latin typeface="Calibri"/>
                <a:ea typeface="ＭＳ Ｐゴシック"/>
              </a:rPr>
              <a:t>Tanto</a:t>
            </a:r>
            <a:r>
              <a:rPr lang="en-US" sz="2800" strike="noStrike" dirty="0">
                <a:solidFill>
                  <a:srgbClr val="000000"/>
                </a:solidFill>
                <a:latin typeface="Calibri"/>
                <a:ea typeface="ＭＳ Ｐゴシック"/>
              </a:rPr>
              <a:t> el </a:t>
            </a:r>
            <a:r>
              <a:rPr lang="en-US" sz="2800" strike="noStrike" dirty="0" err="1">
                <a:solidFill>
                  <a:srgbClr val="000000"/>
                </a:solidFill>
                <a:latin typeface="Calibri"/>
                <a:ea typeface="ＭＳ Ｐゴシック"/>
              </a:rPr>
              <a:t>cliente</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como</a:t>
            </a:r>
            <a:r>
              <a:rPr lang="en-US" sz="2800" strike="noStrike" dirty="0">
                <a:solidFill>
                  <a:srgbClr val="000000"/>
                </a:solidFill>
                <a:latin typeface="Calibri"/>
                <a:ea typeface="ＭＳ Ｐゴシック"/>
              </a:rPr>
              <a:t> el personal del </a:t>
            </a:r>
            <a:r>
              <a:rPr lang="en-US" sz="2800" strike="noStrike" dirty="0" err="1">
                <a:solidFill>
                  <a:srgbClr val="000000"/>
                </a:solidFill>
                <a:latin typeface="Calibri"/>
                <a:ea typeface="ＭＳ Ｐゴシック"/>
              </a:rPr>
              <a:t>proyecto</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deben</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participar</a:t>
            </a:r>
            <a:r>
              <a:rPr lang="en-US" sz="2800" strike="noStrike" dirty="0">
                <a:solidFill>
                  <a:srgbClr val="000000"/>
                </a:solidFill>
                <a:latin typeface="Calibri"/>
                <a:ea typeface="ＭＳ Ｐゴシック"/>
              </a:rPr>
              <a:t> en </a:t>
            </a:r>
            <a:r>
              <a:rPr lang="en-US" sz="2800" strike="noStrike" dirty="0" err="1">
                <a:solidFill>
                  <a:srgbClr val="000000"/>
                </a:solidFill>
                <a:latin typeface="Calibri"/>
                <a:ea typeface="ＭＳ Ｐゴシック"/>
              </a:rPr>
              <a:t>las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revisiones</a:t>
            </a:r>
            <a:r>
              <a:rPr lang="en-US" sz="2800" strike="noStrike" dirty="0" smtClean="0">
                <a:solidFill>
                  <a:srgbClr val="000000"/>
                </a:solidFill>
                <a:latin typeface="Calibri"/>
                <a:ea typeface="ＭＳ Ｐゴシック"/>
              </a:rPr>
              <a:t>.</a:t>
            </a:r>
          </a:p>
          <a:p>
            <a:pPr>
              <a:lnSpc>
                <a:spcPct val="100000"/>
              </a:lnSpc>
              <a:buFont typeface="Wingdings" charset="2"/>
              <a:buChar char=""/>
            </a:pPr>
            <a:endParaRPr sz="2800" dirty="0"/>
          </a:p>
          <a:p>
            <a:pPr>
              <a:lnSpc>
                <a:spcPct val="100000"/>
              </a:lnSpc>
              <a:buFont typeface="Wingdings" charset="2"/>
              <a:buChar char=""/>
            </a:pPr>
            <a:r>
              <a:rPr lang="en-US" sz="2800" strike="noStrike" dirty="0">
                <a:solidFill>
                  <a:srgbClr val="000000"/>
                </a:solidFill>
                <a:latin typeface="Calibri"/>
                <a:ea typeface="ＭＳ Ｐゴシック"/>
              </a:rPr>
              <a:t>Las </a:t>
            </a:r>
            <a:r>
              <a:rPr lang="en-US" sz="2800" strike="noStrike" dirty="0" err="1">
                <a:solidFill>
                  <a:srgbClr val="000000"/>
                </a:solidFill>
                <a:latin typeface="Calibri"/>
                <a:ea typeface="ＭＳ Ｐゴシック"/>
              </a:rPr>
              <a:t>revisiones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pueden</a:t>
            </a:r>
            <a:r>
              <a:rPr lang="en-US" sz="2800" strike="noStrike" dirty="0">
                <a:solidFill>
                  <a:srgbClr val="000000"/>
                </a:solidFill>
                <a:latin typeface="Calibri"/>
                <a:ea typeface="ＭＳ Ｐゴシック"/>
              </a:rPr>
              <a:t> ser </a:t>
            </a:r>
            <a:r>
              <a:rPr lang="en-US" sz="2800" strike="noStrike" dirty="0" err="1">
                <a:solidFill>
                  <a:srgbClr val="000000"/>
                </a:solidFill>
                <a:latin typeface="Calibri"/>
                <a:ea typeface="ＭＳ Ｐゴシック"/>
              </a:rPr>
              <a:t>formales</a:t>
            </a:r>
            <a:r>
              <a:rPr lang="en-US" sz="2800" strike="noStrike" dirty="0">
                <a:solidFill>
                  <a:srgbClr val="000000"/>
                </a:solidFill>
                <a:latin typeface="Calibri"/>
                <a:ea typeface="ＭＳ Ｐゴシック"/>
              </a:rPr>
              <a:t> (con </a:t>
            </a:r>
            <a:r>
              <a:rPr lang="en-US" sz="2800" strike="noStrike" dirty="0" err="1">
                <a:solidFill>
                  <a:srgbClr val="000000"/>
                </a:solidFill>
                <a:latin typeface="Calibri"/>
                <a:ea typeface="ＭＳ Ｐゴシック"/>
              </a:rPr>
              <a:t>documentos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completos</a:t>
            </a:r>
            <a:r>
              <a:rPr lang="en-US" sz="2800" strike="noStrike" dirty="0">
                <a:solidFill>
                  <a:srgbClr val="000000"/>
                </a:solidFill>
                <a:latin typeface="Calibri"/>
                <a:ea typeface="ＭＳ Ｐゴシック"/>
              </a:rPr>
              <a:t>) o </a:t>
            </a:r>
            <a:r>
              <a:rPr lang="en-US" sz="2800" strike="noStrike" dirty="0" err="1">
                <a:solidFill>
                  <a:srgbClr val="000000"/>
                </a:solidFill>
                <a:latin typeface="Calibri"/>
                <a:ea typeface="ＭＳ Ｐゴシック"/>
              </a:rPr>
              <a:t>informales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Buenas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comunicaciones</a:t>
            </a:r>
            <a:r>
              <a:rPr lang="en-US" sz="2800" strike="noStrike" dirty="0">
                <a:solidFill>
                  <a:srgbClr val="000000"/>
                </a:solidFill>
                <a:latin typeface="Calibri"/>
                <a:ea typeface="ＭＳ Ｐゴシック"/>
              </a:rPr>
              <a:t> entre los </a:t>
            </a:r>
            <a:r>
              <a:rPr lang="en-US" sz="2800" strike="noStrike" dirty="0" err="1">
                <a:solidFill>
                  <a:srgbClr val="000000"/>
                </a:solidFill>
                <a:latin typeface="Calibri"/>
                <a:ea typeface="ＭＳ Ｐゴシック"/>
              </a:rPr>
              <a:t>desarrolladores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clientes</a:t>
            </a:r>
            <a:r>
              <a:rPr lang="en-US" sz="2800" strike="noStrike" dirty="0">
                <a:solidFill>
                  <a:srgbClr val="000000"/>
                </a:solidFill>
                <a:latin typeface="Calibri"/>
                <a:ea typeface="ＭＳ Ｐゴシック"/>
              </a:rPr>
              <a:t> y </a:t>
            </a:r>
            <a:r>
              <a:rPr lang="en-US" sz="2800" strike="noStrike" dirty="0" err="1">
                <a:solidFill>
                  <a:srgbClr val="000000"/>
                </a:solidFill>
                <a:latin typeface="Calibri"/>
                <a:ea typeface="ＭＳ Ｐゴシック"/>
              </a:rPr>
              <a:t>usuarios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pueden</a:t>
            </a:r>
            <a:r>
              <a:rPr lang="en-US" sz="2800" strike="noStrike" dirty="0">
                <a:solidFill>
                  <a:srgbClr val="000000"/>
                </a:solidFill>
                <a:latin typeface="Calibri"/>
                <a:ea typeface="ＭＳ Ｐゴシック"/>
              </a:rPr>
              <a:t> resolver </a:t>
            </a:r>
            <a:r>
              <a:rPr lang="en-US" sz="2800" strike="noStrike" dirty="0" err="1">
                <a:solidFill>
                  <a:srgbClr val="000000"/>
                </a:solidFill>
                <a:latin typeface="Calibri"/>
                <a:ea typeface="ＭＳ Ｐゴシック"/>
              </a:rPr>
              <a:t>problemas</a:t>
            </a:r>
            <a:r>
              <a:rPr lang="en-US" sz="2800" strike="noStrike" dirty="0">
                <a:solidFill>
                  <a:srgbClr val="000000"/>
                </a:solidFill>
                <a:latin typeface="Calibri"/>
                <a:ea typeface="ＭＳ Ｐゴシック"/>
              </a:rPr>
              <a:t> en </a:t>
            </a:r>
            <a:r>
              <a:rPr lang="en-US" sz="2800" strike="noStrike" dirty="0" err="1">
                <a:solidFill>
                  <a:srgbClr val="000000"/>
                </a:solidFill>
                <a:latin typeface="Calibri"/>
                <a:ea typeface="ＭＳ Ｐゴシック"/>
              </a:rPr>
              <a:t>una</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etapa</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temprana</a:t>
            </a:r>
            <a:r>
              <a:rPr lang="en-US" sz="2800" strike="noStrike" dirty="0">
                <a:solidFill>
                  <a:srgbClr val="000000"/>
                </a:solidFill>
                <a:latin typeface="Calibri"/>
                <a:ea typeface="ＭＳ Ｐゴシック"/>
              </a:rPr>
              <a:t>.</a:t>
            </a:r>
            <a:endParaRPr sz="2800" dirty="0"/>
          </a:p>
        </p:txBody>
      </p:sp>
      <p:sp>
        <p:nvSpPr>
          <p:cNvPr id="365" name="TextShape 3"/>
          <p:cNvSpPr txBox="1"/>
          <p:nvPr/>
        </p:nvSpPr>
        <p:spPr>
          <a:xfrm>
            <a:off x="6553080" y="6356520"/>
            <a:ext cx="2133360" cy="364680"/>
          </a:xfrm>
          <a:prstGeom prst="rect">
            <a:avLst/>
          </a:prstGeom>
          <a:noFill/>
          <a:ln>
            <a:noFill/>
          </a:ln>
        </p:spPr>
        <p:txBody>
          <a:bodyPr anchor="ctr"/>
          <a:lstStyle/>
          <a:p>
            <a:pPr algn="r">
              <a:lnSpc>
                <a:spcPct val="100000"/>
              </a:lnSpc>
            </a:pPr>
            <a:fld id="{9F0932AB-9ED9-4B96-BF8A-A06A433B89CA}" type="slidenum">
              <a:rPr lang="es-BO" sz="1200" strike="noStrike">
                <a:solidFill>
                  <a:srgbClr val="8B8B8B"/>
                </a:solidFill>
                <a:latin typeface="Calibri"/>
              </a:rPr>
              <a:pPr algn="r">
                <a:lnSpc>
                  <a:spcPct val="100000"/>
                </a:lnSpc>
              </a:pPr>
              <a:t>66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TextShape 1"/>
          <p:cNvSpPr txBox="1"/>
          <p:nvPr/>
        </p:nvSpPr>
        <p:spPr>
          <a:xfrm>
            <a:off x="179512" y="0"/>
            <a:ext cx="7292880" cy="1142640"/>
          </a:xfrm>
          <a:prstGeom prst="rect">
            <a:avLst/>
          </a:prstGeom>
          <a:noFill/>
          <a:ln>
            <a:noFill/>
          </a:ln>
        </p:spPr>
        <p:txBody>
          <a:bodyPr lIns="90360" tIns="44280" rIns="90360" bIns="44280" anchor="ctr"/>
          <a:lstStyle/>
          <a:p>
            <a:pPr>
              <a:lnSpc>
                <a:spcPct val="100000"/>
              </a:lnSpc>
            </a:pPr>
            <a:r>
              <a:rPr lang="en-US" sz="2400" b="1" strike="noStrike" dirty="0" smtClean="0">
                <a:solidFill>
                  <a:srgbClr val="46424D"/>
                </a:solidFill>
                <a:latin typeface="Arial"/>
                <a:ea typeface="ＭＳ Ｐゴシック"/>
              </a:rPr>
              <a:t>REQUERIMIENTOS:</a:t>
            </a:r>
            <a:endParaRPr dirty="0"/>
          </a:p>
        </p:txBody>
      </p:sp>
      <p:sp>
        <p:nvSpPr>
          <p:cNvPr id="368" name="TextShape 2"/>
          <p:cNvSpPr txBox="1"/>
          <p:nvPr/>
        </p:nvSpPr>
        <p:spPr>
          <a:xfrm>
            <a:off x="200084" y="908720"/>
            <a:ext cx="8332356" cy="45719"/>
          </a:xfrm>
          <a:prstGeom prst="rect">
            <a:avLst/>
          </a:prstGeom>
          <a:noFill/>
          <a:ln w="25560">
            <a:solidFill>
              <a:srgbClr val="4F81BD"/>
            </a:solidFill>
            <a:round/>
          </a:ln>
        </p:spPr>
        <p:txBody>
          <a:bodyPr lIns="90360" tIns="44280" rIns="90360" bIns="44280"/>
          <a:lstStyle/>
          <a:p>
            <a:pPr>
              <a:lnSpc>
                <a:spcPct val="90000"/>
              </a:lnSpc>
              <a:buFont typeface="Wingdings" charset="2"/>
              <a:buChar char=""/>
            </a:pPr>
            <a:endParaRPr lang="en-US" sz="2400" strike="noStrike" dirty="0" smtClean="0">
              <a:solidFill>
                <a:srgbClr val="000000"/>
              </a:solidFill>
              <a:latin typeface="Calibri"/>
              <a:ea typeface="ＭＳ Ｐゴシック"/>
            </a:endParaRPr>
          </a:p>
          <a:p>
            <a:pPr>
              <a:lnSpc>
                <a:spcPct val="90000"/>
              </a:lnSpc>
              <a:buFont typeface="Wingdings" charset="2"/>
              <a:buChar char=""/>
            </a:pPr>
            <a:r>
              <a:rPr lang="en-US" sz="2800" strike="noStrike" dirty="0" smtClean="0">
                <a:solidFill>
                  <a:srgbClr val="000000"/>
                </a:solidFill>
                <a:latin typeface="Calibri"/>
                <a:ea typeface="ＭＳ Ｐゴシック"/>
              </a:rPr>
              <a:t>La </a:t>
            </a:r>
            <a:r>
              <a:rPr lang="en-US" sz="2800" strike="noStrike" dirty="0" err="1" smtClean="0">
                <a:solidFill>
                  <a:srgbClr val="000000"/>
                </a:solidFill>
                <a:latin typeface="Calibri"/>
                <a:ea typeface="ＭＳ Ｐゴシック"/>
              </a:rPr>
              <a:t>verificabilidad</a:t>
            </a:r>
            <a:r>
              <a:rPr lang="en-US" sz="2800" dirty="0" smtClean="0"/>
              <a:t>.</a:t>
            </a:r>
          </a:p>
          <a:p>
            <a:pPr lvl="1">
              <a:lnSpc>
                <a:spcPct val="90000"/>
              </a:lnSpc>
              <a:buFont typeface="Wingdings" charset="2"/>
              <a:buChar char=""/>
            </a:pPr>
            <a:r>
              <a:rPr lang="en-US" sz="2800" strike="noStrike" dirty="0" smtClean="0">
                <a:solidFill>
                  <a:srgbClr val="000000"/>
                </a:solidFill>
                <a:latin typeface="Calibri"/>
                <a:ea typeface="ＭＳ Ｐゴシック"/>
              </a:rPr>
              <a:t>Los </a:t>
            </a:r>
            <a:r>
              <a:rPr lang="en-US" sz="2800" strike="noStrike" dirty="0" err="1">
                <a:solidFill>
                  <a:srgbClr val="000000"/>
                </a:solidFill>
                <a:latin typeface="Calibri"/>
                <a:ea typeface="ＭＳ Ｐゴシック"/>
              </a:rPr>
              <a:t>requerimientos</a:t>
            </a:r>
            <a:r>
              <a:rPr lang="en-US" sz="2800" strike="noStrike" dirty="0">
                <a:solidFill>
                  <a:srgbClr val="000000"/>
                </a:solidFill>
                <a:latin typeface="Calibri"/>
                <a:ea typeface="ＭＳ Ｐゴシック"/>
              </a:rPr>
              <a:t> son </a:t>
            </a:r>
            <a:r>
              <a:rPr lang="en-US" sz="2800" strike="noStrike" dirty="0" err="1">
                <a:solidFill>
                  <a:srgbClr val="000000"/>
                </a:solidFill>
                <a:latin typeface="Calibri"/>
                <a:ea typeface="ＭＳ Ｐゴシック"/>
              </a:rPr>
              <a:t>verificables</a:t>
            </a:r>
            <a:endParaRPr sz="2800" dirty="0"/>
          </a:p>
          <a:p>
            <a:pPr>
              <a:lnSpc>
                <a:spcPct val="90000"/>
              </a:lnSpc>
              <a:buFont typeface="Wingdings" charset="2"/>
              <a:buChar char=""/>
            </a:pPr>
            <a:endParaRPr lang="en-US" sz="2800" strike="noStrike" dirty="0" smtClean="0">
              <a:solidFill>
                <a:srgbClr val="000000"/>
              </a:solidFill>
              <a:latin typeface="Calibri"/>
              <a:ea typeface="ＭＳ Ｐゴシック"/>
            </a:endParaRPr>
          </a:p>
          <a:p>
            <a:pPr>
              <a:lnSpc>
                <a:spcPct val="90000"/>
              </a:lnSpc>
              <a:buFont typeface="Wingdings" charset="2"/>
              <a:buChar char=""/>
            </a:pPr>
            <a:r>
              <a:rPr lang="en-US" sz="2800" strike="noStrike" dirty="0" err="1" smtClean="0">
                <a:solidFill>
                  <a:srgbClr val="000000"/>
                </a:solidFill>
                <a:latin typeface="Calibri"/>
                <a:ea typeface="ＭＳ Ｐゴシック"/>
              </a:rPr>
              <a:t>Comprensibilidad</a:t>
            </a:r>
            <a:endParaRPr lang="en-US" sz="2800" dirty="0"/>
          </a:p>
          <a:p>
            <a:pPr lvl="1">
              <a:lnSpc>
                <a:spcPct val="90000"/>
              </a:lnSpc>
              <a:buFont typeface="Wingdings" charset="2"/>
              <a:buChar char=""/>
            </a:pPr>
            <a:r>
              <a:rPr lang="en-US" sz="2800" strike="noStrike" dirty="0" smtClean="0">
                <a:solidFill>
                  <a:srgbClr val="000000"/>
                </a:solidFill>
                <a:latin typeface="Calibri"/>
                <a:ea typeface="ＭＳ Ｐゴシック"/>
              </a:rPr>
              <a:t>Los </a:t>
            </a:r>
            <a:r>
              <a:rPr lang="en-US" sz="2800" strike="noStrike" dirty="0" err="1">
                <a:solidFill>
                  <a:srgbClr val="000000"/>
                </a:solidFill>
                <a:latin typeface="Calibri"/>
                <a:ea typeface="ＭＳ Ｐゴシック"/>
              </a:rPr>
              <a:t>requerimientos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fueron</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entendidos</a:t>
            </a:r>
            <a:r>
              <a:rPr lang="en-US" sz="2800" strike="noStrike" dirty="0">
                <a:solidFill>
                  <a:srgbClr val="000000"/>
                </a:solidFill>
                <a:latin typeface="Calibri"/>
                <a:ea typeface="ＭＳ Ｐゴシック"/>
              </a:rPr>
              <a:t> </a:t>
            </a:r>
            <a:r>
              <a:rPr lang="en-US" sz="2800" strike="noStrike" dirty="0" smtClean="0">
                <a:solidFill>
                  <a:srgbClr val="000000"/>
                </a:solidFill>
                <a:latin typeface="Calibri"/>
                <a:ea typeface="ＭＳ Ｐゴシック"/>
              </a:rPr>
              <a:t>   </a:t>
            </a:r>
            <a:r>
              <a:rPr lang="en-US" sz="2800" strike="noStrike" dirty="0" err="1" smtClean="0">
                <a:solidFill>
                  <a:srgbClr val="000000"/>
                </a:solidFill>
                <a:latin typeface="Calibri"/>
                <a:ea typeface="ＭＳ Ｐゴシック"/>
              </a:rPr>
              <a:t>correctamente</a:t>
            </a:r>
            <a:endParaRPr sz="2800" dirty="0"/>
          </a:p>
          <a:p>
            <a:pPr>
              <a:lnSpc>
                <a:spcPct val="90000"/>
              </a:lnSpc>
              <a:buFont typeface="Wingdings" charset="2"/>
              <a:buChar char=""/>
            </a:pPr>
            <a:endParaRPr lang="en-US" sz="2800" strike="noStrike" dirty="0" smtClean="0">
              <a:solidFill>
                <a:srgbClr val="000000"/>
              </a:solidFill>
              <a:latin typeface="Calibri"/>
              <a:ea typeface="ＭＳ Ｐゴシック"/>
            </a:endParaRPr>
          </a:p>
          <a:p>
            <a:pPr>
              <a:lnSpc>
                <a:spcPct val="90000"/>
              </a:lnSpc>
              <a:buFont typeface="Wingdings" charset="2"/>
              <a:buChar char=""/>
            </a:pPr>
            <a:r>
              <a:rPr lang="en-US" sz="2800" strike="noStrike" dirty="0" err="1" smtClean="0">
                <a:solidFill>
                  <a:srgbClr val="000000"/>
                </a:solidFill>
                <a:latin typeface="Calibri"/>
                <a:ea typeface="ＭＳ Ｐゴシック"/>
              </a:rPr>
              <a:t>Trazabilidad</a:t>
            </a:r>
            <a:endParaRPr lang="en-US" sz="2800" dirty="0"/>
          </a:p>
          <a:p>
            <a:pPr lvl="1">
              <a:lnSpc>
                <a:spcPct val="90000"/>
              </a:lnSpc>
              <a:buFont typeface="Wingdings" charset="2"/>
              <a:buChar char=""/>
            </a:pPr>
            <a:r>
              <a:rPr lang="en-US" sz="2800" strike="noStrike" dirty="0" smtClean="0">
                <a:solidFill>
                  <a:srgbClr val="000000"/>
                </a:solidFill>
                <a:latin typeface="Calibri"/>
                <a:ea typeface="ＭＳ Ｐゴシック"/>
              </a:rPr>
              <a:t>El </a:t>
            </a:r>
            <a:r>
              <a:rPr lang="en-US" sz="2800" strike="noStrike" dirty="0" err="1">
                <a:solidFill>
                  <a:srgbClr val="000000"/>
                </a:solidFill>
                <a:latin typeface="Calibri"/>
                <a:ea typeface="ＭＳ Ｐゴシック"/>
              </a:rPr>
              <a:t>origen</a:t>
            </a:r>
            <a:r>
              <a:rPr lang="en-US" sz="2800" strike="noStrike" dirty="0">
                <a:solidFill>
                  <a:srgbClr val="000000"/>
                </a:solidFill>
                <a:latin typeface="Calibri"/>
                <a:ea typeface="ＭＳ Ｐゴシック"/>
              </a:rPr>
              <a:t> de la </a:t>
            </a:r>
            <a:r>
              <a:rPr lang="en-US" sz="2800" strike="noStrike" dirty="0" err="1">
                <a:solidFill>
                  <a:srgbClr val="000000"/>
                </a:solidFill>
                <a:latin typeface="Calibri"/>
                <a:ea typeface="ＭＳ Ｐゴシック"/>
              </a:rPr>
              <a:t>obligación</a:t>
            </a:r>
            <a:r>
              <a:rPr lang="en-US" sz="2800" strike="noStrike" dirty="0">
                <a:solidFill>
                  <a:srgbClr val="000000"/>
                </a:solidFill>
                <a:latin typeface="Calibri"/>
                <a:ea typeface="ＭＳ Ｐゴシック"/>
              </a:rPr>
              <a:t> se </a:t>
            </a:r>
            <a:r>
              <a:rPr lang="en-US" sz="2800" strike="noStrike" dirty="0" err="1">
                <a:solidFill>
                  <a:srgbClr val="000000"/>
                </a:solidFill>
                <a:latin typeface="Calibri"/>
                <a:ea typeface="ＭＳ Ｐゴシック"/>
              </a:rPr>
              <a:t>declaró</a:t>
            </a:r>
            <a:r>
              <a:rPr lang="en-US" sz="2800" strike="noStrike" dirty="0">
                <a:solidFill>
                  <a:srgbClr val="000000"/>
                </a:solidFill>
                <a:latin typeface="Calibri"/>
                <a:ea typeface="ＭＳ Ｐゴシック"/>
              </a:rPr>
              <a:t> con </a:t>
            </a:r>
            <a:r>
              <a:rPr lang="en-US" sz="2800" strike="noStrike" dirty="0" err="1">
                <a:solidFill>
                  <a:srgbClr val="000000"/>
                </a:solidFill>
                <a:latin typeface="Calibri"/>
                <a:ea typeface="ＭＳ Ｐゴシック"/>
              </a:rPr>
              <a:t>claridad</a:t>
            </a:r>
            <a:endParaRPr sz="2800" dirty="0"/>
          </a:p>
          <a:p>
            <a:pPr>
              <a:lnSpc>
                <a:spcPct val="90000"/>
              </a:lnSpc>
              <a:buFont typeface="Wingdings" charset="2"/>
              <a:buChar char=""/>
            </a:pPr>
            <a:endParaRPr lang="en-US" sz="2800" strike="noStrike" dirty="0" smtClean="0">
              <a:solidFill>
                <a:srgbClr val="000000"/>
              </a:solidFill>
              <a:latin typeface="Calibri"/>
              <a:ea typeface="ＭＳ Ｐゴシック"/>
            </a:endParaRPr>
          </a:p>
          <a:p>
            <a:pPr>
              <a:lnSpc>
                <a:spcPct val="90000"/>
              </a:lnSpc>
              <a:buFont typeface="Wingdings" charset="2"/>
              <a:buChar char=""/>
            </a:pPr>
            <a:r>
              <a:rPr lang="en-US" sz="2800" strike="noStrike" dirty="0" err="1" smtClean="0">
                <a:solidFill>
                  <a:srgbClr val="000000"/>
                </a:solidFill>
                <a:latin typeface="Calibri"/>
                <a:ea typeface="ＭＳ Ｐゴシック"/>
              </a:rPr>
              <a:t>Adaptabilidad</a:t>
            </a:r>
            <a:endParaRPr lang="en-US" sz="2800" dirty="0"/>
          </a:p>
          <a:p>
            <a:pPr lvl="1">
              <a:lnSpc>
                <a:spcPct val="90000"/>
              </a:lnSpc>
              <a:buFont typeface="Wingdings" charset="2"/>
              <a:buChar char=""/>
            </a:pPr>
            <a:r>
              <a:rPr lang="en-US" sz="2800" strike="noStrike" dirty="0" smtClean="0">
                <a:solidFill>
                  <a:srgbClr val="000000"/>
                </a:solidFill>
                <a:latin typeface="Calibri"/>
                <a:ea typeface="ＭＳ Ｐゴシック"/>
              </a:rPr>
              <a:t>El </a:t>
            </a:r>
            <a:r>
              <a:rPr lang="en-US" sz="2800" strike="noStrike" dirty="0" err="1">
                <a:solidFill>
                  <a:srgbClr val="000000"/>
                </a:solidFill>
                <a:latin typeface="Calibri"/>
                <a:ea typeface="ＭＳ Ｐゴシック"/>
              </a:rPr>
              <a:t>requerimiento</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puede</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cambiar</a:t>
            </a:r>
            <a:r>
              <a:rPr lang="en-US" sz="2800" strike="noStrike" dirty="0">
                <a:solidFill>
                  <a:srgbClr val="000000"/>
                </a:solidFill>
                <a:latin typeface="Calibri"/>
                <a:ea typeface="ＭＳ Ｐゴシック"/>
              </a:rPr>
              <a:t> sin un gran </a:t>
            </a:r>
            <a:r>
              <a:rPr lang="en-US" sz="2800" strike="noStrike" dirty="0" err="1">
                <a:solidFill>
                  <a:srgbClr val="000000"/>
                </a:solidFill>
                <a:latin typeface="Calibri"/>
                <a:ea typeface="ＭＳ Ｐゴシック"/>
              </a:rPr>
              <a:t>impacto</a:t>
            </a:r>
            <a:r>
              <a:rPr lang="en-US" sz="2800" strike="noStrike" dirty="0">
                <a:solidFill>
                  <a:srgbClr val="000000"/>
                </a:solidFill>
                <a:latin typeface="Calibri"/>
                <a:ea typeface="ＭＳ Ｐゴシック"/>
              </a:rPr>
              <a:t> 	en </a:t>
            </a:r>
            <a:r>
              <a:rPr lang="en-US" sz="2800" strike="noStrike" dirty="0" err="1">
                <a:solidFill>
                  <a:srgbClr val="000000"/>
                </a:solidFill>
                <a:latin typeface="Calibri"/>
                <a:ea typeface="ＭＳ Ｐゴシック"/>
              </a:rPr>
              <a:t>otros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requerimientos</a:t>
            </a:r>
            <a:endParaRPr sz="2800" dirty="0"/>
          </a:p>
        </p:txBody>
      </p:sp>
      <p:sp>
        <p:nvSpPr>
          <p:cNvPr id="369" name="TextShape 3"/>
          <p:cNvSpPr txBox="1"/>
          <p:nvPr/>
        </p:nvSpPr>
        <p:spPr>
          <a:xfrm>
            <a:off x="6553080" y="6356520"/>
            <a:ext cx="2133360" cy="364680"/>
          </a:xfrm>
          <a:prstGeom prst="rect">
            <a:avLst/>
          </a:prstGeom>
          <a:noFill/>
          <a:ln>
            <a:noFill/>
          </a:ln>
        </p:spPr>
        <p:txBody>
          <a:bodyPr anchor="ctr"/>
          <a:lstStyle/>
          <a:p>
            <a:pPr algn="r">
              <a:lnSpc>
                <a:spcPct val="100000"/>
              </a:lnSpc>
            </a:pPr>
            <a:fld id="{32572AAF-F68E-4098-A5DE-BC88E516C733}" type="slidenum">
              <a:rPr lang="es-BO" sz="1200" strike="noStrike">
                <a:solidFill>
                  <a:srgbClr val="8B8B8B"/>
                </a:solidFill>
                <a:latin typeface="Calibri"/>
              </a:rPr>
              <a:pPr algn="r">
                <a:lnSpc>
                  <a:spcPct val="100000"/>
                </a:lnSpc>
              </a:pPr>
              <a:t>67</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TextShape 1"/>
          <p:cNvSpPr txBox="1"/>
          <p:nvPr/>
        </p:nvSpPr>
        <p:spPr>
          <a:xfrm>
            <a:off x="251520" y="0"/>
            <a:ext cx="7292880" cy="1142640"/>
          </a:xfrm>
          <a:prstGeom prst="rect">
            <a:avLst/>
          </a:prstGeom>
          <a:noFill/>
          <a:ln>
            <a:noFill/>
          </a:ln>
        </p:spPr>
        <p:txBody>
          <a:bodyPr anchor="ctr"/>
          <a:lstStyle/>
          <a:p>
            <a:pPr>
              <a:lnSpc>
                <a:spcPct val="100000"/>
              </a:lnSpc>
            </a:pPr>
            <a:r>
              <a:rPr lang="en-US" sz="2400" b="1" strike="noStrike" dirty="0" err="1">
                <a:solidFill>
                  <a:srgbClr val="46424D"/>
                </a:solidFill>
                <a:latin typeface="Arial"/>
                <a:ea typeface="ＭＳ Ｐゴシック"/>
              </a:rPr>
              <a:t>Gestión</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requerimientos</a:t>
            </a:r>
            <a:endParaRPr dirty="0"/>
          </a:p>
        </p:txBody>
      </p:sp>
      <p:sp>
        <p:nvSpPr>
          <p:cNvPr id="372" name="TextShape 2"/>
          <p:cNvSpPr txBox="1"/>
          <p:nvPr/>
        </p:nvSpPr>
        <p:spPr>
          <a:xfrm>
            <a:off x="314280" y="908719"/>
            <a:ext cx="8372160" cy="45719"/>
          </a:xfrm>
          <a:prstGeom prst="rect">
            <a:avLst/>
          </a:prstGeom>
          <a:noFill/>
          <a:ln w="25560">
            <a:solidFill>
              <a:srgbClr val="4F81BD"/>
            </a:solidFill>
            <a:round/>
          </a:ln>
        </p:spPr>
        <p:txBody>
          <a:bodyPr lIns="90000" tIns="45000" rIns="90000" bIns="45000"/>
          <a:lstStyle/>
          <a:p>
            <a:pPr>
              <a:lnSpc>
                <a:spcPct val="100000"/>
              </a:lnSpc>
            </a:pPr>
            <a:endParaRPr lang="en-US" sz="2800" strike="noStrike" dirty="0" smtClean="0">
              <a:solidFill>
                <a:srgbClr val="000000"/>
              </a:solidFill>
              <a:latin typeface="Calibri"/>
              <a:ea typeface="ＭＳ Ｐゴシック"/>
            </a:endParaRPr>
          </a:p>
          <a:p>
            <a:pPr algn="ctr">
              <a:lnSpc>
                <a:spcPct val="100000"/>
              </a:lnSpc>
            </a:pPr>
            <a:r>
              <a:rPr lang="en-US" sz="2800" b="1" strike="noStrike" dirty="0" smtClean="0">
                <a:solidFill>
                  <a:srgbClr val="000000"/>
                </a:solidFill>
                <a:latin typeface="Calibri"/>
                <a:ea typeface="ＭＳ Ｐゴシック"/>
              </a:rPr>
              <a:t>La </a:t>
            </a:r>
            <a:r>
              <a:rPr lang="en-US" sz="2800" b="1" strike="noStrike" dirty="0" err="1">
                <a:solidFill>
                  <a:srgbClr val="000000"/>
                </a:solidFill>
                <a:latin typeface="Calibri"/>
                <a:ea typeface="ＭＳ Ｐゴシック"/>
              </a:rPr>
              <a:t>gestión</a:t>
            </a:r>
            <a:r>
              <a:rPr lang="en-US" sz="2800" b="1" strike="noStrike" dirty="0">
                <a:solidFill>
                  <a:srgbClr val="000000"/>
                </a:solidFill>
                <a:latin typeface="Calibri"/>
                <a:ea typeface="ＭＳ Ｐゴシック"/>
              </a:rPr>
              <a:t> de </a:t>
            </a:r>
            <a:r>
              <a:rPr lang="en-US" sz="2800" b="1" strike="noStrike" dirty="0" err="1">
                <a:solidFill>
                  <a:srgbClr val="000000"/>
                </a:solidFill>
                <a:latin typeface="Calibri"/>
                <a:ea typeface="ＭＳ Ｐゴシック"/>
              </a:rPr>
              <a:t>requerimientos</a:t>
            </a:r>
            <a:r>
              <a:rPr lang="en-US" sz="2800" b="1" strike="noStrike" dirty="0">
                <a:solidFill>
                  <a:srgbClr val="000000"/>
                </a:solidFill>
                <a:latin typeface="Calibri"/>
                <a:ea typeface="ＭＳ Ｐゴシック"/>
              </a:rPr>
              <a:t> </a:t>
            </a:r>
            <a:r>
              <a:rPr lang="en-US" sz="2800" b="1" strike="noStrike" dirty="0" err="1">
                <a:solidFill>
                  <a:srgbClr val="000000"/>
                </a:solidFill>
                <a:latin typeface="Calibri"/>
                <a:ea typeface="ＭＳ Ｐゴシック"/>
              </a:rPr>
              <a:t>es</a:t>
            </a:r>
            <a:r>
              <a:rPr lang="en-US" sz="2800" b="1" strike="noStrike" dirty="0">
                <a:solidFill>
                  <a:srgbClr val="000000"/>
                </a:solidFill>
                <a:latin typeface="Calibri"/>
                <a:ea typeface="ＭＳ Ｐゴシック"/>
              </a:rPr>
              <a:t> el </a:t>
            </a:r>
            <a:r>
              <a:rPr lang="en-US" sz="2800" b="1" strike="noStrike" dirty="0" err="1" smtClean="0">
                <a:solidFill>
                  <a:srgbClr val="000000"/>
                </a:solidFill>
                <a:latin typeface="Calibri"/>
                <a:ea typeface="ＭＳ Ｐゴシック"/>
              </a:rPr>
              <a:t>proceso</a:t>
            </a:r>
            <a:r>
              <a:rPr lang="en-US" sz="2800" b="1" strike="noStrike" dirty="0" smtClean="0">
                <a:solidFill>
                  <a:srgbClr val="000000"/>
                </a:solidFill>
                <a:latin typeface="Calibri"/>
                <a:ea typeface="ＭＳ Ｐゴシック"/>
              </a:rPr>
              <a:t> que </a:t>
            </a:r>
            <a:r>
              <a:rPr lang="en-US" sz="2800" b="1" strike="noStrike" dirty="0" err="1" smtClean="0">
                <a:solidFill>
                  <a:srgbClr val="000000"/>
                </a:solidFill>
                <a:latin typeface="Calibri"/>
                <a:ea typeface="ＭＳ Ｐゴシック"/>
              </a:rPr>
              <a:t>permite</a:t>
            </a:r>
            <a:r>
              <a:rPr lang="en-US" sz="2800" b="1" strike="noStrike" dirty="0" smtClean="0">
                <a:solidFill>
                  <a:srgbClr val="000000"/>
                </a:solidFill>
                <a:latin typeface="Calibri"/>
                <a:ea typeface="ＭＳ Ｐゴシック"/>
              </a:rPr>
              <a:t> </a:t>
            </a:r>
            <a:r>
              <a:rPr lang="en-US" sz="2800" b="1" strike="noStrike" dirty="0" err="1" smtClean="0">
                <a:solidFill>
                  <a:srgbClr val="000000"/>
                </a:solidFill>
                <a:latin typeface="Calibri"/>
                <a:ea typeface="ＭＳ Ｐゴシック"/>
              </a:rPr>
              <a:t>realizar</a:t>
            </a:r>
            <a:r>
              <a:rPr lang="en-US" sz="2800" b="1" strike="noStrike" dirty="0" smtClean="0">
                <a:solidFill>
                  <a:srgbClr val="000000"/>
                </a:solidFill>
                <a:latin typeface="Calibri"/>
                <a:ea typeface="ＭＳ Ｐゴシック"/>
              </a:rPr>
              <a:t> el  </a:t>
            </a:r>
            <a:r>
              <a:rPr lang="en-US" sz="2800" b="1" strike="noStrike" dirty="0" err="1" smtClean="0">
                <a:solidFill>
                  <a:srgbClr val="000000"/>
                </a:solidFill>
                <a:latin typeface="Calibri"/>
                <a:ea typeface="ＭＳ Ｐゴシック"/>
              </a:rPr>
              <a:t>seguimiento</a:t>
            </a:r>
            <a:r>
              <a:rPr lang="en-US" sz="2800" b="1" strike="noStrike" dirty="0" smtClean="0">
                <a:solidFill>
                  <a:srgbClr val="000000"/>
                </a:solidFill>
                <a:latin typeface="Calibri"/>
                <a:ea typeface="ＭＳ Ｐゴシック"/>
              </a:rPr>
              <a:t> de </a:t>
            </a:r>
            <a:r>
              <a:rPr lang="en-US" sz="2800" b="1" strike="noStrike" dirty="0" err="1" smtClean="0">
                <a:solidFill>
                  <a:srgbClr val="000000"/>
                </a:solidFill>
                <a:latin typeface="Calibri"/>
                <a:ea typeface="ＭＳ Ｐゴシック"/>
              </a:rPr>
              <a:t>los</a:t>
            </a:r>
            <a:r>
              <a:rPr lang="en-US" sz="2800" b="1" strike="noStrike" dirty="0" smtClean="0">
                <a:solidFill>
                  <a:srgbClr val="000000"/>
                </a:solidFill>
                <a:latin typeface="Calibri"/>
                <a:ea typeface="ＭＳ Ｐゴシック"/>
              </a:rPr>
              <a:t> </a:t>
            </a:r>
            <a:r>
              <a:rPr lang="en-US" sz="2800" b="1" strike="noStrike" dirty="0" err="1" smtClean="0">
                <a:solidFill>
                  <a:srgbClr val="000000"/>
                </a:solidFill>
                <a:latin typeface="Calibri"/>
                <a:ea typeface="ＭＳ Ｐゴシック"/>
              </a:rPr>
              <a:t>cambios</a:t>
            </a:r>
            <a:r>
              <a:rPr lang="en-US" sz="2800" b="1" strike="noStrike" dirty="0" smtClean="0">
                <a:solidFill>
                  <a:srgbClr val="000000"/>
                </a:solidFill>
                <a:latin typeface="Calibri"/>
                <a:ea typeface="ＭＳ Ｐゴシック"/>
              </a:rPr>
              <a:t> </a:t>
            </a:r>
            <a:r>
              <a:rPr lang="en-US" sz="2800" b="1" dirty="0" err="1" smtClean="0">
                <a:solidFill>
                  <a:srgbClr val="000000"/>
                </a:solidFill>
                <a:latin typeface="Calibri"/>
                <a:ea typeface="ＭＳ Ｐゴシック"/>
              </a:rPr>
              <a:t>en</a:t>
            </a:r>
            <a:r>
              <a:rPr lang="en-US" sz="2800" b="1" dirty="0" smtClean="0">
                <a:solidFill>
                  <a:srgbClr val="000000"/>
                </a:solidFill>
                <a:latin typeface="Calibri"/>
                <a:ea typeface="ＭＳ Ｐゴシック"/>
              </a:rPr>
              <a:t> </a:t>
            </a:r>
            <a:r>
              <a:rPr lang="en-US" sz="2800" b="1" strike="noStrike" dirty="0" err="1" smtClean="0">
                <a:solidFill>
                  <a:srgbClr val="000000"/>
                </a:solidFill>
                <a:latin typeface="Calibri"/>
                <a:ea typeface="ＭＳ Ｐゴシック"/>
              </a:rPr>
              <a:t>los</a:t>
            </a:r>
            <a:r>
              <a:rPr lang="en-US" sz="2800" b="1" strike="noStrike" dirty="0" smtClean="0">
                <a:solidFill>
                  <a:srgbClr val="000000"/>
                </a:solidFill>
                <a:latin typeface="Calibri"/>
                <a:ea typeface="ＭＳ Ｐゴシック"/>
              </a:rPr>
              <a:t>  </a:t>
            </a:r>
            <a:r>
              <a:rPr lang="en-US" sz="2800" b="1" strike="noStrike" dirty="0" err="1">
                <a:solidFill>
                  <a:srgbClr val="000000"/>
                </a:solidFill>
                <a:latin typeface="Calibri"/>
                <a:ea typeface="ＭＳ Ｐゴシック"/>
              </a:rPr>
              <a:t>requerimientos</a:t>
            </a:r>
            <a:r>
              <a:rPr lang="en-US" sz="2800" b="1" strike="noStrike" dirty="0">
                <a:solidFill>
                  <a:srgbClr val="000000"/>
                </a:solidFill>
                <a:latin typeface="Calibri"/>
                <a:ea typeface="ＭＳ Ｐゴシック"/>
              </a:rPr>
              <a:t> </a:t>
            </a:r>
            <a:r>
              <a:rPr lang="en-US" sz="2800" b="1" strike="noStrike" dirty="0" err="1" smtClean="0">
                <a:solidFill>
                  <a:srgbClr val="000000"/>
                </a:solidFill>
                <a:latin typeface="Calibri"/>
                <a:ea typeface="ＭＳ Ｐゴシック"/>
              </a:rPr>
              <a:t>durante</a:t>
            </a:r>
            <a:r>
              <a:rPr lang="en-US" sz="2800" b="1" strike="noStrike" dirty="0" smtClean="0">
                <a:solidFill>
                  <a:srgbClr val="000000"/>
                </a:solidFill>
                <a:latin typeface="Calibri"/>
                <a:ea typeface="ＭＳ Ｐゴシック"/>
              </a:rPr>
              <a:t> </a:t>
            </a:r>
            <a:r>
              <a:rPr lang="en-US" sz="2800" b="1" strike="noStrike" dirty="0">
                <a:solidFill>
                  <a:srgbClr val="000000"/>
                </a:solidFill>
                <a:latin typeface="Calibri"/>
                <a:ea typeface="ＭＳ Ｐゴシック"/>
              </a:rPr>
              <a:t>el </a:t>
            </a:r>
            <a:r>
              <a:rPr lang="en-US" sz="2800" b="1" strike="noStrike" dirty="0" err="1">
                <a:solidFill>
                  <a:srgbClr val="000000"/>
                </a:solidFill>
                <a:latin typeface="Calibri"/>
                <a:ea typeface="ＭＳ Ｐゴシック"/>
              </a:rPr>
              <a:t>proceso</a:t>
            </a:r>
            <a:r>
              <a:rPr lang="en-US" sz="2800" b="1" strike="noStrike" dirty="0">
                <a:solidFill>
                  <a:srgbClr val="000000"/>
                </a:solidFill>
                <a:latin typeface="Calibri"/>
                <a:ea typeface="ＭＳ Ｐゴシック"/>
              </a:rPr>
              <a:t> de </a:t>
            </a:r>
            <a:r>
              <a:rPr lang="en-US" sz="2800" b="1" strike="noStrike" dirty="0" err="1">
                <a:solidFill>
                  <a:srgbClr val="000000"/>
                </a:solidFill>
                <a:latin typeface="Calibri"/>
                <a:ea typeface="ＭＳ Ｐゴシック"/>
              </a:rPr>
              <a:t>ingeniería</a:t>
            </a:r>
            <a:r>
              <a:rPr lang="en-US" sz="2800" b="1" strike="noStrike" dirty="0">
                <a:solidFill>
                  <a:srgbClr val="000000"/>
                </a:solidFill>
                <a:latin typeface="Calibri"/>
                <a:ea typeface="ＭＳ Ｐゴシック"/>
              </a:rPr>
              <a:t> de </a:t>
            </a:r>
            <a:r>
              <a:rPr lang="en-US" sz="2800" b="1" strike="noStrike" dirty="0" err="1">
                <a:solidFill>
                  <a:srgbClr val="000000"/>
                </a:solidFill>
                <a:latin typeface="Calibri"/>
                <a:ea typeface="ＭＳ Ｐゴシック"/>
              </a:rPr>
              <a:t>requerimientos</a:t>
            </a:r>
            <a:r>
              <a:rPr lang="en-US" sz="2800" b="1" strike="noStrike" dirty="0">
                <a:solidFill>
                  <a:srgbClr val="000000"/>
                </a:solidFill>
                <a:latin typeface="Calibri"/>
                <a:ea typeface="ＭＳ Ｐゴシック"/>
              </a:rPr>
              <a:t> y </a:t>
            </a:r>
            <a:r>
              <a:rPr lang="en-US" sz="2800" b="1" strike="noStrike" dirty="0" smtClean="0">
                <a:solidFill>
                  <a:srgbClr val="000000"/>
                </a:solidFill>
                <a:latin typeface="Calibri"/>
                <a:ea typeface="ＭＳ Ｐゴシック"/>
              </a:rPr>
              <a:t>de </a:t>
            </a:r>
            <a:r>
              <a:rPr lang="en-US" sz="2800" b="1" strike="noStrike" dirty="0" err="1" smtClean="0">
                <a:solidFill>
                  <a:srgbClr val="000000"/>
                </a:solidFill>
                <a:latin typeface="Calibri"/>
                <a:ea typeface="ＭＳ Ｐゴシック"/>
              </a:rPr>
              <a:t>desarrollo</a:t>
            </a:r>
            <a:r>
              <a:rPr lang="en-US" sz="2800" b="1" strike="noStrike" dirty="0" smtClean="0">
                <a:solidFill>
                  <a:srgbClr val="000000"/>
                </a:solidFill>
                <a:latin typeface="Calibri"/>
                <a:ea typeface="ＭＳ Ｐゴシック"/>
              </a:rPr>
              <a:t> </a:t>
            </a:r>
            <a:r>
              <a:rPr lang="en-US" sz="2800" b="1" strike="noStrike" dirty="0">
                <a:solidFill>
                  <a:srgbClr val="000000"/>
                </a:solidFill>
                <a:latin typeface="Calibri"/>
                <a:ea typeface="ＭＳ Ｐゴシック"/>
              </a:rPr>
              <a:t>del </a:t>
            </a:r>
            <a:r>
              <a:rPr lang="en-US" sz="2800" b="1" strike="noStrike" dirty="0" err="1">
                <a:solidFill>
                  <a:srgbClr val="000000"/>
                </a:solidFill>
                <a:latin typeface="Calibri"/>
                <a:ea typeface="ＭＳ Ｐゴシック"/>
              </a:rPr>
              <a:t>sistema</a:t>
            </a:r>
            <a:r>
              <a:rPr lang="en-US" sz="2800" b="1" strike="noStrike" dirty="0" smtClean="0">
                <a:solidFill>
                  <a:srgbClr val="000000"/>
                </a:solidFill>
                <a:latin typeface="Calibri"/>
                <a:ea typeface="ＭＳ Ｐゴシック"/>
              </a:rPr>
              <a:t>.</a:t>
            </a:r>
          </a:p>
          <a:p>
            <a:pPr>
              <a:lnSpc>
                <a:spcPct val="100000"/>
              </a:lnSpc>
              <a:buFont typeface="Wingdings" charset="2"/>
              <a:buChar char=""/>
            </a:pPr>
            <a:endParaRPr sz="2800" dirty="0"/>
          </a:p>
          <a:p>
            <a:pPr>
              <a:lnSpc>
                <a:spcPct val="100000"/>
              </a:lnSpc>
              <a:buFont typeface="Wingdings" charset="2"/>
              <a:buChar char=""/>
            </a:pPr>
            <a:r>
              <a:rPr lang="en-US" sz="2800" strike="noStrike" dirty="0" err="1" smtClean="0">
                <a:solidFill>
                  <a:srgbClr val="000000"/>
                </a:solidFill>
                <a:latin typeface="Calibri"/>
                <a:ea typeface="ＭＳ Ｐゴシック"/>
              </a:rPr>
              <a:t>Es</a:t>
            </a:r>
            <a:r>
              <a:rPr lang="en-US" sz="2800" strike="noStrike" dirty="0" smtClean="0">
                <a:solidFill>
                  <a:srgbClr val="000000"/>
                </a:solidFill>
                <a:latin typeface="Calibri"/>
                <a:ea typeface="ＭＳ Ｐゴシック"/>
              </a:rPr>
              <a:t> </a:t>
            </a:r>
            <a:r>
              <a:rPr lang="en-US" sz="2800" strike="noStrike" dirty="0" err="1">
                <a:solidFill>
                  <a:srgbClr val="000000"/>
                </a:solidFill>
                <a:latin typeface="Calibri"/>
                <a:ea typeface="ＭＳ Ｐゴシック"/>
              </a:rPr>
              <a:t>necesario</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hacer</a:t>
            </a:r>
            <a:r>
              <a:rPr lang="en-US" sz="2800" strike="noStrike" dirty="0">
                <a:solidFill>
                  <a:srgbClr val="000000"/>
                </a:solidFill>
                <a:latin typeface="Calibri"/>
                <a:ea typeface="ＭＳ Ｐゴシック"/>
              </a:rPr>
              <a:t> un </a:t>
            </a:r>
            <a:r>
              <a:rPr lang="en-US" sz="2800" strike="noStrike" dirty="0" err="1">
                <a:solidFill>
                  <a:srgbClr val="000000"/>
                </a:solidFill>
                <a:latin typeface="Calibri"/>
                <a:ea typeface="ＭＳ Ｐゴシック"/>
              </a:rPr>
              <a:t>seguimiento</a:t>
            </a:r>
            <a:r>
              <a:rPr lang="en-US" sz="2800" strike="noStrike" dirty="0">
                <a:solidFill>
                  <a:srgbClr val="000000"/>
                </a:solidFill>
                <a:latin typeface="Calibri"/>
                <a:ea typeface="ＭＳ Ｐゴシック"/>
              </a:rPr>
              <a:t> de </a:t>
            </a:r>
            <a:r>
              <a:rPr lang="en-US" sz="2800" strike="noStrike" dirty="0" err="1" smtClean="0">
                <a:solidFill>
                  <a:srgbClr val="000000"/>
                </a:solidFill>
                <a:latin typeface="Calibri"/>
                <a:ea typeface="ＭＳ Ｐゴシック"/>
              </a:rPr>
              <a:t>los</a:t>
            </a:r>
            <a:r>
              <a:rPr lang="en-US" sz="2800" strike="noStrike" dirty="0" smtClean="0">
                <a:solidFill>
                  <a:srgbClr val="000000"/>
                </a:solidFill>
                <a:latin typeface="Calibri"/>
                <a:ea typeface="ＭＳ Ｐゴシック"/>
              </a:rPr>
              <a:t> </a:t>
            </a:r>
            <a:r>
              <a:rPr lang="en-US" sz="2800" strike="noStrike" dirty="0" err="1" smtClean="0">
                <a:solidFill>
                  <a:srgbClr val="000000"/>
                </a:solidFill>
                <a:latin typeface="Calibri"/>
                <a:ea typeface="ＭＳ Ｐゴシック"/>
              </a:rPr>
              <a:t>requerimientos</a:t>
            </a:r>
            <a:r>
              <a:rPr lang="en-US" sz="2800" strike="noStrike" dirty="0" smtClean="0">
                <a:solidFill>
                  <a:srgbClr val="000000"/>
                </a:solidFill>
                <a:latin typeface="Calibri"/>
                <a:ea typeface="ＭＳ Ｐゴシック"/>
              </a:rPr>
              <a:t> </a:t>
            </a:r>
            <a:r>
              <a:rPr lang="en-US" sz="2800" strike="noStrike" dirty="0" err="1" smtClean="0">
                <a:solidFill>
                  <a:srgbClr val="000000"/>
                </a:solidFill>
                <a:latin typeface="Calibri"/>
                <a:ea typeface="ＭＳ Ｐゴシック"/>
              </a:rPr>
              <a:t>individuales</a:t>
            </a:r>
            <a:r>
              <a:rPr lang="en-US" sz="2800" strike="noStrike" dirty="0" smtClean="0">
                <a:solidFill>
                  <a:srgbClr val="000000"/>
                </a:solidFill>
                <a:latin typeface="Calibri"/>
                <a:ea typeface="ＭＳ Ｐゴシック"/>
              </a:rPr>
              <a:t> </a:t>
            </a:r>
            <a:r>
              <a:rPr lang="en-US" sz="2800" strike="noStrike" dirty="0">
                <a:solidFill>
                  <a:srgbClr val="000000"/>
                </a:solidFill>
                <a:latin typeface="Calibri"/>
                <a:ea typeface="ＭＳ Ｐゴシック"/>
              </a:rPr>
              <a:t>y </a:t>
            </a:r>
            <a:r>
              <a:rPr lang="en-US" sz="2800" strike="noStrike" dirty="0" err="1" smtClean="0">
                <a:solidFill>
                  <a:srgbClr val="000000"/>
                </a:solidFill>
                <a:latin typeface="Calibri"/>
                <a:ea typeface="ＭＳ Ｐゴシック"/>
              </a:rPr>
              <a:t>sus</a:t>
            </a:r>
            <a:r>
              <a:rPr lang="en-US" sz="2800" strike="noStrike" dirty="0" smtClean="0">
                <a:solidFill>
                  <a:srgbClr val="000000"/>
                </a:solidFill>
                <a:latin typeface="Calibri"/>
                <a:ea typeface="ＭＳ Ｐゴシック"/>
              </a:rPr>
              <a:t> </a:t>
            </a:r>
            <a:r>
              <a:rPr lang="en-US" sz="2800" strike="noStrike" dirty="0" err="1" smtClean="0">
                <a:solidFill>
                  <a:srgbClr val="000000"/>
                </a:solidFill>
                <a:latin typeface="Calibri"/>
                <a:ea typeface="ＭＳ Ｐゴシック"/>
              </a:rPr>
              <a:t>vínculos</a:t>
            </a:r>
            <a:r>
              <a:rPr lang="en-US" sz="2800" strike="noStrike" dirty="0" smtClean="0">
                <a:solidFill>
                  <a:srgbClr val="000000"/>
                </a:solidFill>
                <a:latin typeface="Calibri"/>
                <a:ea typeface="ＭＳ Ｐゴシック"/>
              </a:rPr>
              <a:t> con </a:t>
            </a:r>
            <a:r>
              <a:rPr lang="en-US" sz="2800" strike="noStrike" dirty="0" err="1" smtClean="0">
                <a:solidFill>
                  <a:srgbClr val="000000"/>
                </a:solidFill>
                <a:latin typeface="Calibri"/>
                <a:ea typeface="ＭＳ Ｐゴシック"/>
              </a:rPr>
              <a:t>requerimientos</a:t>
            </a:r>
            <a:r>
              <a:rPr lang="en-US" sz="2800" strike="noStrike" dirty="0" smtClean="0">
                <a:solidFill>
                  <a:srgbClr val="000000"/>
                </a:solidFill>
                <a:latin typeface="Calibri"/>
                <a:ea typeface="ＭＳ Ｐゴシック"/>
              </a:rPr>
              <a:t> </a:t>
            </a:r>
            <a:r>
              <a:rPr lang="en-US" sz="2800" strike="noStrike" dirty="0" err="1" smtClean="0">
                <a:solidFill>
                  <a:srgbClr val="000000"/>
                </a:solidFill>
                <a:latin typeface="Calibri"/>
                <a:ea typeface="ＭＳ Ｐゴシック"/>
              </a:rPr>
              <a:t>dependientes</a:t>
            </a:r>
            <a:r>
              <a:rPr lang="en-US" sz="2800" strike="noStrike" dirty="0" smtClean="0">
                <a:solidFill>
                  <a:srgbClr val="000000"/>
                </a:solidFill>
                <a:latin typeface="Calibri"/>
                <a:ea typeface="ＭＳ Ｐゴシック"/>
              </a:rPr>
              <a:t> </a:t>
            </a:r>
            <a:r>
              <a:rPr lang="en-US" sz="2800" strike="noStrike" dirty="0">
                <a:solidFill>
                  <a:srgbClr val="000000"/>
                </a:solidFill>
                <a:latin typeface="Calibri"/>
                <a:ea typeface="ＭＳ Ｐゴシック"/>
              </a:rPr>
              <a:t>para </a:t>
            </a:r>
            <a:r>
              <a:rPr lang="en-US" sz="2800" strike="noStrike" dirty="0" err="1" smtClean="0">
                <a:solidFill>
                  <a:srgbClr val="000000"/>
                </a:solidFill>
                <a:latin typeface="Calibri"/>
                <a:ea typeface="ＭＳ Ｐゴシック"/>
              </a:rPr>
              <a:t>evaluar</a:t>
            </a:r>
            <a:r>
              <a:rPr lang="en-US" sz="2800" strike="noStrike" dirty="0" smtClean="0">
                <a:solidFill>
                  <a:srgbClr val="000000"/>
                </a:solidFill>
                <a:latin typeface="Calibri"/>
                <a:ea typeface="ＭＳ Ｐゴシック"/>
              </a:rPr>
              <a:t> </a:t>
            </a:r>
            <a:r>
              <a:rPr lang="en-US" sz="2800" strike="noStrike" dirty="0">
                <a:solidFill>
                  <a:srgbClr val="000000"/>
                </a:solidFill>
                <a:latin typeface="Calibri"/>
                <a:ea typeface="ＭＳ Ｐゴシック"/>
              </a:rPr>
              <a:t>el </a:t>
            </a:r>
            <a:r>
              <a:rPr lang="en-US" sz="2800" strike="noStrike" dirty="0" err="1">
                <a:solidFill>
                  <a:srgbClr val="000000"/>
                </a:solidFill>
                <a:latin typeface="Calibri"/>
                <a:ea typeface="ＭＳ Ｐゴシック"/>
              </a:rPr>
              <a:t>impacto</a:t>
            </a:r>
            <a:r>
              <a:rPr lang="en-US" sz="2800" strike="noStrike" dirty="0">
                <a:solidFill>
                  <a:srgbClr val="000000"/>
                </a:solidFill>
                <a:latin typeface="Calibri"/>
                <a:ea typeface="ＭＳ Ｐゴシック"/>
              </a:rPr>
              <a:t> de </a:t>
            </a:r>
            <a:r>
              <a:rPr lang="en-US" sz="2800" strike="noStrike" dirty="0" err="1">
                <a:solidFill>
                  <a:srgbClr val="000000"/>
                </a:solidFill>
                <a:latin typeface="Calibri"/>
                <a:ea typeface="ＭＳ Ｐゴシック"/>
              </a:rPr>
              <a:t>los</a:t>
            </a:r>
            <a:r>
              <a:rPr lang="en-US" sz="2800" strike="noStrike" dirty="0">
                <a:solidFill>
                  <a:srgbClr val="000000"/>
                </a:solidFill>
                <a:latin typeface="Calibri"/>
                <a:ea typeface="ＭＳ Ｐゴシック"/>
              </a:rPr>
              <a:t> </a:t>
            </a:r>
            <a:r>
              <a:rPr lang="en-US" sz="2800" strike="noStrike" dirty="0" err="1" smtClean="0">
                <a:solidFill>
                  <a:srgbClr val="000000"/>
                </a:solidFill>
                <a:latin typeface="Calibri"/>
                <a:ea typeface="ＭＳ Ｐゴシック"/>
              </a:rPr>
              <a:t>cambios</a:t>
            </a:r>
            <a:r>
              <a:rPr lang="en-US" sz="2800" strike="noStrike" dirty="0" smtClean="0">
                <a:solidFill>
                  <a:srgbClr val="000000"/>
                </a:solidFill>
                <a:latin typeface="Calibri"/>
                <a:ea typeface="ＭＳ Ｐゴシック"/>
              </a:rPr>
              <a:t>. </a:t>
            </a:r>
          </a:p>
          <a:p>
            <a:pPr>
              <a:lnSpc>
                <a:spcPct val="100000"/>
              </a:lnSpc>
              <a:buFont typeface="Wingdings" charset="2"/>
              <a:buChar char=""/>
            </a:pPr>
            <a:r>
              <a:rPr lang="en-US" sz="2800" strike="noStrike" dirty="0" err="1" smtClean="0">
                <a:solidFill>
                  <a:srgbClr val="000000"/>
                </a:solidFill>
                <a:latin typeface="Calibri"/>
                <a:ea typeface="ＭＳ Ｐゴシック"/>
              </a:rPr>
              <a:t>Es</a:t>
            </a:r>
            <a:r>
              <a:rPr lang="en-US" sz="2800" strike="noStrike" dirty="0" smtClean="0">
                <a:solidFill>
                  <a:srgbClr val="000000"/>
                </a:solidFill>
                <a:latin typeface="Calibri"/>
                <a:ea typeface="ＭＳ Ｐゴシック"/>
              </a:rPr>
              <a:t> </a:t>
            </a:r>
            <a:r>
              <a:rPr lang="en-US" sz="2800" strike="noStrike" dirty="0" err="1">
                <a:solidFill>
                  <a:srgbClr val="000000"/>
                </a:solidFill>
                <a:latin typeface="Calibri"/>
                <a:ea typeface="ＭＳ Ｐゴシック"/>
              </a:rPr>
              <a:t>necesario</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establecer</a:t>
            </a:r>
            <a:r>
              <a:rPr lang="en-US" sz="2800" strike="noStrike" dirty="0">
                <a:solidFill>
                  <a:srgbClr val="000000"/>
                </a:solidFill>
                <a:latin typeface="Calibri"/>
                <a:ea typeface="ＭＳ Ｐゴシック"/>
              </a:rPr>
              <a:t> un </a:t>
            </a:r>
            <a:r>
              <a:rPr lang="en-US" sz="2800" strike="noStrike" dirty="0" err="1">
                <a:solidFill>
                  <a:srgbClr val="000000"/>
                </a:solidFill>
                <a:latin typeface="Calibri"/>
                <a:ea typeface="ＭＳ Ｐゴシック"/>
              </a:rPr>
              <a:t>proceso</a:t>
            </a:r>
            <a:r>
              <a:rPr lang="en-US" sz="2800" strike="noStrike" dirty="0">
                <a:solidFill>
                  <a:srgbClr val="000000"/>
                </a:solidFill>
                <a:latin typeface="Calibri"/>
                <a:ea typeface="ＭＳ Ｐゴシック"/>
              </a:rPr>
              <a:t> formal para </a:t>
            </a:r>
            <a:r>
              <a:rPr lang="en-US" sz="2800" strike="noStrike" dirty="0" smtClean="0">
                <a:solidFill>
                  <a:srgbClr val="000000"/>
                </a:solidFill>
                <a:latin typeface="Calibri"/>
                <a:ea typeface="ＭＳ Ｐゴシック"/>
              </a:rPr>
              <a:t>las </a:t>
            </a:r>
            <a:r>
              <a:rPr lang="en-US" sz="2800" strike="noStrike" dirty="0" err="1" smtClean="0">
                <a:solidFill>
                  <a:srgbClr val="000000"/>
                </a:solidFill>
                <a:latin typeface="Calibri"/>
                <a:ea typeface="ＭＳ Ｐゴシック"/>
              </a:rPr>
              <a:t>propuestas</a:t>
            </a:r>
            <a:r>
              <a:rPr lang="en-US" sz="2800" strike="noStrike" dirty="0" smtClean="0">
                <a:solidFill>
                  <a:srgbClr val="000000"/>
                </a:solidFill>
                <a:latin typeface="Calibri"/>
                <a:ea typeface="ＭＳ Ｐゴシック"/>
              </a:rPr>
              <a:t> </a:t>
            </a:r>
            <a:r>
              <a:rPr lang="en-US" sz="2800" strike="noStrike" dirty="0">
                <a:solidFill>
                  <a:srgbClr val="000000"/>
                </a:solidFill>
                <a:latin typeface="Calibri"/>
                <a:ea typeface="ＭＳ Ｐゴシック"/>
              </a:rPr>
              <a:t>de </a:t>
            </a:r>
            <a:r>
              <a:rPr lang="en-US" sz="2800" strike="noStrike" dirty="0" err="1">
                <a:solidFill>
                  <a:srgbClr val="000000"/>
                </a:solidFill>
                <a:latin typeface="Calibri"/>
                <a:ea typeface="ＭＳ Ｐゴシック"/>
              </a:rPr>
              <a:t>cambio</a:t>
            </a:r>
            <a:r>
              <a:rPr lang="en-US" sz="2800" strike="noStrike" dirty="0">
                <a:solidFill>
                  <a:srgbClr val="000000"/>
                </a:solidFill>
                <a:latin typeface="Calibri"/>
                <a:ea typeface="ＭＳ Ｐゴシック"/>
              </a:rPr>
              <a:t> y </a:t>
            </a:r>
            <a:r>
              <a:rPr lang="en-US" sz="2800" strike="noStrike" dirty="0" err="1" smtClean="0">
                <a:solidFill>
                  <a:srgbClr val="000000"/>
                </a:solidFill>
                <a:latin typeface="Calibri"/>
                <a:ea typeface="ＭＳ Ｐゴシック"/>
              </a:rPr>
              <a:t>su</a:t>
            </a:r>
            <a:r>
              <a:rPr lang="en-US" sz="2800" strike="noStrike" dirty="0" smtClean="0">
                <a:solidFill>
                  <a:srgbClr val="000000"/>
                </a:solidFill>
                <a:latin typeface="Calibri"/>
                <a:ea typeface="ＭＳ Ｐゴシック"/>
              </a:rPr>
              <a:t> </a:t>
            </a:r>
            <a:r>
              <a:rPr lang="en-US" sz="2800" strike="noStrike" dirty="0" err="1" smtClean="0">
                <a:solidFill>
                  <a:srgbClr val="000000"/>
                </a:solidFill>
                <a:latin typeface="Calibri"/>
                <a:ea typeface="ＭＳ Ｐゴシック"/>
              </a:rPr>
              <a:t>vinculacion</a:t>
            </a:r>
            <a:r>
              <a:rPr lang="en-US" sz="2800" strike="noStrike" dirty="0" smtClean="0">
                <a:solidFill>
                  <a:srgbClr val="000000"/>
                </a:solidFill>
                <a:latin typeface="Calibri"/>
                <a:ea typeface="ＭＳ Ｐゴシック"/>
              </a:rPr>
              <a:t>  </a:t>
            </a:r>
            <a:r>
              <a:rPr lang="en-US" sz="2800" strike="noStrike" dirty="0">
                <a:solidFill>
                  <a:srgbClr val="000000"/>
                </a:solidFill>
                <a:latin typeface="Calibri"/>
                <a:ea typeface="ＭＳ Ｐゴシック"/>
              </a:rPr>
              <a:t>con </a:t>
            </a:r>
            <a:r>
              <a:rPr lang="en-US" sz="2800" strike="noStrike" dirty="0" err="1">
                <a:solidFill>
                  <a:srgbClr val="000000"/>
                </a:solidFill>
                <a:latin typeface="Calibri"/>
                <a:ea typeface="ＭＳ Ｐゴシック"/>
              </a:rPr>
              <a:t>los</a:t>
            </a:r>
            <a:r>
              <a:rPr lang="en-US" sz="2800" strike="noStrike" dirty="0">
                <a:solidFill>
                  <a:srgbClr val="000000"/>
                </a:solidFill>
                <a:latin typeface="Calibri"/>
                <a:ea typeface="ＭＳ Ｐゴシック"/>
              </a:rPr>
              <a:t> </a:t>
            </a:r>
            <a:r>
              <a:rPr lang="en-US" sz="2800" strike="noStrike" dirty="0" err="1">
                <a:solidFill>
                  <a:srgbClr val="000000"/>
                </a:solidFill>
                <a:latin typeface="Calibri"/>
                <a:ea typeface="ＭＳ Ｐゴシック"/>
              </a:rPr>
              <a:t>requisitos</a:t>
            </a:r>
            <a:r>
              <a:rPr lang="en-US" sz="2800" strike="noStrike" dirty="0">
                <a:solidFill>
                  <a:srgbClr val="000000"/>
                </a:solidFill>
                <a:latin typeface="Calibri"/>
                <a:ea typeface="ＭＳ Ｐゴシック"/>
              </a:rPr>
              <a:t> del </a:t>
            </a:r>
            <a:r>
              <a:rPr lang="en-US" sz="2800" strike="noStrike" dirty="0" err="1">
                <a:solidFill>
                  <a:srgbClr val="000000"/>
                </a:solidFill>
                <a:latin typeface="Calibri"/>
                <a:ea typeface="ＭＳ Ｐゴシック"/>
              </a:rPr>
              <a:t>sistema</a:t>
            </a:r>
            <a:r>
              <a:rPr lang="en-US" sz="2800" strike="noStrike" dirty="0">
                <a:solidFill>
                  <a:srgbClr val="000000"/>
                </a:solidFill>
                <a:latin typeface="Calibri"/>
                <a:ea typeface="ＭＳ Ｐゴシック"/>
              </a:rPr>
              <a:t>.</a:t>
            </a:r>
            <a:endParaRPr sz="2800" dirty="0"/>
          </a:p>
        </p:txBody>
      </p:sp>
      <p:sp>
        <p:nvSpPr>
          <p:cNvPr id="373" name="TextShape 3"/>
          <p:cNvSpPr txBox="1"/>
          <p:nvPr/>
        </p:nvSpPr>
        <p:spPr>
          <a:xfrm>
            <a:off x="6553080" y="6356520"/>
            <a:ext cx="2133360" cy="364680"/>
          </a:xfrm>
          <a:prstGeom prst="rect">
            <a:avLst/>
          </a:prstGeom>
          <a:noFill/>
          <a:ln>
            <a:noFill/>
          </a:ln>
        </p:spPr>
        <p:txBody>
          <a:bodyPr anchor="ctr"/>
          <a:lstStyle/>
          <a:p>
            <a:pPr algn="r">
              <a:lnSpc>
                <a:spcPct val="100000"/>
              </a:lnSpc>
            </a:pPr>
            <a:fld id="{42266A2B-CBB8-461E-A042-214ECAA85236}" type="slidenum">
              <a:rPr lang="es-BO" sz="1200" strike="noStrike">
                <a:solidFill>
                  <a:srgbClr val="8B8B8B"/>
                </a:solidFill>
                <a:latin typeface="Calibri"/>
              </a:rPr>
              <a:pPr algn="r">
                <a:lnSpc>
                  <a:spcPct val="100000"/>
                </a:lnSpc>
              </a:pPr>
              <a:t>68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TextShape 1"/>
          <p:cNvSpPr txBox="1"/>
          <p:nvPr/>
        </p:nvSpPr>
        <p:spPr>
          <a:xfrm>
            <a:off x="179512" y="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Cambio en los requerimientos</a:t>
            </a:r>
            <a:endParaRPr/>
          </a:p>
        </p:txBody>
      </p:sp>
      <p:sp>
        <p:nvSpPr>
          <p:cNvPr id="376" name="TextShape 2"/>
          <p:cNvSpPr txBox="1"/>
          <p:nvPr/>
        </p:nvSpPr>
        <p:spPr>
          <a:xfrm>
            <a:off x="325625" y="1014230"/>
            <a:ext cx="8229240" cy="5375438"/>
          </a:xfrm>
          <a:prstGeom prst="rect">
            <a:avLst/>
          </a:prstGeom>
          <a:noFill/>
          <a:ln>
            <a:noFill/>
          </a:ln>
        </p:spPr>
        <p:txBody>
          <a:bodyPr lIns="90000" tIns="45000" rIns="90000" bIns="45000"/>
          <a:lstStyle/>
          <a:p>
            <a:pPr>
              <a:lnSpc>
                <a:spcPct val="100000"/>
              </a:lnSpc>
              <a:buFont typeface="Wingdings" charset="2"/>
              <a:buChar char=""/>
            </a:pPr>
            <a:r>
              <a:rPr lang="en-US" sz="2400" b="1" strike="noStrike" dirty="0">
                <a:solidFill>
                  <a:srgbClr val="46424D"/>
                </a:solidFill>
                <a:latin typeface="Arial"/>
                <a:ea typeface="ＭＳ Ｐゴシック"/>
              </a:rPr>
              <a:t>El </a:t>
            </a:r>
            <a:r>
              <a:rPr lang="en-US" sz="2400" b="1" strike="noStrike" dirty="0" err="1">
                <a:solidFill>
                  <a:srgbClr val="46424D"/>
                </a:solidFill>
                <a:latin typeface="Arial"/>
                <a:ea typeface="ＭＳ Ｐゴシック"/>
              </a:rPr>
              <a:t>entorno</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empresarial</a:t>
            </a:r>
            <a:r>
              <a:rPr lang="en-US" sz="2400" b="1" strike="noStrike" dirty="0">
                <a:solidFill>
                  <a:srgbClr val="46424D"/>
                </a:solidFill>
                <a:latin typeface="Arial"/>
                <a:ea typeface="ＭＳ Ｐゴシック"/>
              </a:rPr>
              <a:t>  </a:t>
            </a:r>
            <a:r>
              <a:rPr lang="en-US" sz="2400" b="1" strike="noStrike" dirty="0" smtClean="0">
                <a:solidFill>
                  <a:srgbClr val="46424D"/>
                </a:solidFill>
                <a:latin typeface="Arial"/>
                <a:ea typeface="ＭＳ Ｐゴシック"/>
              </a:rPr>
              <a:t>del </a:t>
            </a:r>
            <a:r>
              <a:rPr lang="en-US" sz="2400" b="1" strike="noStrike" dirty="0" err="1">
                <a:solidFill>
                  <a:srgbClr val="46424D"/>
                </a:solidFill>
                <a:latin typeface="Arial"/>
                <a:ea typeface="ＭＳ Ｐゴシック"/>
              </a:rPr>
              <a:t>sistema</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siempre</a:t>
            </a:r>
            <a:r>
              <a:rPr lang="en-US" sz="2400" b="1" strike="noStrike" dirty="0">
                <a:solidFill>
                  <a:srgbClr val="46424D"/>
                </a:solidFill>
                <a:latin typeface="Arial"/>
                <a:ea typeface="ＭＳ Ｐゴシック"/>
              </a:rPr>
              <a:t> cambia </a:t>
            </a:r>
            <a:r>
              <a:rPr lang="en-US" sz="2400" b="1" strike="noStrike" dirty="0" err="1">
                <a:solidFill>
                  <a:srgbClr val="46424D"/>
                </a:solidFill>
                <a:latin typeface="Arial"/>
                <a:ea typeface="ＭＳ Ｐゴシック"/>
              </a:rPr>
              <a:t>después</a:t>
            </a:r>
            <a:r>
              <a:rPr lang="en-US" sz="2400" b="1" strike="noStrike" dirty="0">
                <a:solidFill>
                  <a:srgbClr val="46424D"/>
                </a:solidFill>
                <a:latin typeface="Arial"/>
                <a:ea typeface="ＭＳ Ｐゴシック"/>
              </a:rPr>
              <a:t> de la </a:t>
            </a:r>
            <a:r>
              <a:rPr lang="en-US" sz="2400" b="1" strike="noStrike" dirty="0" err="1" smtClean="0">
                <a:solidFill>
                  <a:srgbClr val="46424D"/>
                </a:solidFill>
                <a:latin typeface="Arial"/>
                <a:ea typeface="ＭＳ Ｐゴシック"/>
              </a:rPr>
              <a:t>instalación</a:t>
            </a:r>
            <a:r>
              <a:rPr lang="en-US" sz="2400" b="1" dirty="0" smtClean="0">
                <a:solidFill>
                  <a:srgbClr val="46424D"/>
                </a:solidFill>
                <a:latin typeface="Arial"/>
                <a:ea typeface="ＭＳ Ｐゴシック"/>
              </a:rPr>
              <a:t>:</a:t>
            </a:r>
            <a:endParaRPr lang="en-US" sz="2400" dirty="0"/>
          </a:p>
          <a:p>
            <a:pPr>
              <a:lnSpc>
                <a:spcPct val="100000"/>
              </a:lnSpc>
            </a:pPr>
            <a:r>
              <a:rPr lang="en-US" sz="2000" dirty="0" smtClean="0">
                <a:solidFill>
                  <a:srgbClr val="46424D"/>
                </a:solidFill>
                <a:latin typeface="Arial"/>
                <a:ea typeface="ＭＳ Ｐゴシック"/>
              </a:rPr>
              <a:t>N</a:t>
            </a:r>
            <a:r>
              <a:rPr lang="en-US" sz="2000" strike="noStrike" dirty="0" smtClean="0">
                <a:solidFill>
                  <a:srgbClr val="46424D"/>
                </a:solidFill>
                <a:latin typeface="Arial"/>
                <a:ea typeface="ＭＳ Ｐゴシック"/>
              </a:rPr>
              <a:t>uevo hardware, </a:t>
            </a:r>
            <a:r>
              <a:rPr lang="en-US" sz="2000" strike="noStrike" dirty="0" err="1" smtClean="0">
                <a:solidFill>
                  <a:srgbClr val="46424D"/>
                </a:solidFill>
                <a:latin typeface="Arial"/>
                <a:ea typeface="ＭＳ Ｐゴシック"/>
              </a:rPr>
              <a:t>interconeccion</a:t>
            </a:r>
            <a:r>
              <a:rPr lang="en-US" sz="2000" strike="noStrike" dirty="0" smtClean="0">
                <a:solidFill>
                  <a:srgbClr val="46424D"/>
                </a:solidFill>
                <a:latin typeface="Arial"/>
                <a:ea typeface="ＭＳ Ｐゴシック"/>
              </a:rPr>
              <a:t> con </a:t>
            </a:r>
            <a:r>
              <a:rPr lang="en-US" sz="2000" strike="noStrike" dirty="0" err="1">
                <a:solidFill>
                  <a:srgbClr val="46424D"/>
                </a:solidFill>
                <a:latin typeface="Arial"/>
                <a:ea typeface="ＭＳ Ｐゴシック"/>
              </a:rPr>
              <a:t>otros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sistemas</a:t>
            </a:r>
            <a:r>
              <a:rPr lang="en-US" sz="2000" strike="noStrike" dirty="0">
                <a:solidFill>
                  <a:srgbClr val="46424D"/>
                </a:solidFill>
                <a:latin typeface="Arial"/>
                <a:ea typeface="ＭＳ Ｐゴシック"/>
              </a:rPr>
              <a:t>, </a:t>
            </a:r>
            <a:r>
              <a:rPr lang="en-US" sz="2000" strike="noStrike" dirty="0" smtClean="0">
                <a:solidFill>
                  <a:srgbClr val="46424D"/>
                </a:solidFill>
                <a:latin typeface="Arial"/>
                <a:ea typeface="ＭＳ Ｐゴシック"/>
              </a:rPr>
              <a:t>las </a:t>
            </a:r>
            <a:r>
              <a:rPr lang="en-US" sz="2000" strike="noStrike" dirty="0" err="1">
                <a:solidFill>
                  <a:srgbClr val="46424D"/>
                </a:solidFill>
                <a:latin typeface="Arial"/>
                <a:ea typeface="ＭＳ Ｐゴシック"/>
              </a:rPr>
              <a:t>prioridades</a:t>
            </a:r>
            <a:r>
              <a:rPr lang="en-US" sz="2000" strike="noStrike" dirty="0">
                <a:solidFill>
                  <a:srgbClr val="46424D"/>
                </a:solidFill>
                <a:latin typeface="Arial"/>
                <a:ea typeface="ＭＳ Ｐゴシック"/>
              </a:rPr>
              <a:t> de </a:t>
            </a:r>
            <a:r>
              <a:rPr lang="en-US" sz="2000" strike="noStrike" dirty="0" err="1">
                <a:solidFill>
                  <a:srgbClr val="46424D"/>
                </a:solidFill>
                <a:latin typeface="Arial"/>
                <a:ea typeface="ＭＳ Ｐゴシック"/>
              </a:rPr>
              <a:t>negocio</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pueden</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cambiar</a:t>
            </a:r>
            <a:r>
              <a:rPr lang="en-US" sz="2000" strike="noStrike" dirty="0">
                <a:solidFill>
                  <a:srgbClr val="46424D"/>
                </a:solidFill>
                <a:latin typeface="Arial"/>
                <a:ea typeface="ＭＳ Ｐゴシック"/>
              </a:rPr>
              <a:t> (con </a:t>
            </a:r>
            <a:r>
              <a:rPr lang="en-US" sz="2000" strike="noStrike" dirty="0" err="1">
                <a:solidFill>
                  <a:srgbClr val="46424D"/>
                </a:solidFill>
                <a:latin typeface="Arial"/>
                <a:ea typeface="ＭＳ Ｐゴシック"/>
              </a:rPr>
              <a:t>los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consiguientes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cambios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en</a:t>
            </a:r>
            <a:r>
              <a:rPr lang="en-US" sz="2000" strike="noStrike" dirty="0">
                <a:solidFill>
                  <a:srgbClr val="46424D"/>
                </a:solidFill>
                <a:latin typeface="Arial"/>
                <a:ea typeface="ＭＳ Ｐゴシック"/>
              </a:rPr>
              <a:t> el </a:t>
            </a:r>
            <a:r>
              <a:rPr lang="en-US" sz="2000" strike="noStrike" dirty="0" err="1">
                <a:solidFill>
                  <a:srgbClr val="46424D"/>
                </a:solidFill>
                <a:latin typeface="Arial"/>
                <a:ea typeface="ＭＳ Ｐゴシック"/>
              </a:rPr>
              <a:t>apoyo</a:t>
            </a:r>
            <a:r>
              <a:rPr lang="en-US" sz="2000" strike="noStrike" dirty="0">
                <a:solidFill>
                  <a:srgbClr val="46424D"/>
                </a:solidFill>
                <a:latin typeface="Arial"/>
                <a:ea typeface="ＭＳ Ｐゴシック"/>
              </a:rPr>
              <a:t> al </a:t>
            </a:r>
            <a:r>
              <a:rPr lang="en-US" sz="2000" strike="noStrike" dirty="0" err="1">
                <a:solidFill>
                  <a:srgbClr val="46424D"/>
                </a:solidFill>
                <a:latin typeface="Arial"/>
                <a:ea typeface="ＭＳ Ｐゴシック"/>
              </a:rPr>
              <a:t>sistema</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es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necesario</a:t>
            </a:r>
            <a:r>
              <a:rPr lang="en-US" sz="2000" strike="noStrike" dirty="0">
                <a:solidFill>
                  <a:srgbClr val="46424D"/>
                </a:solidFill>
                <a:latin typeface="Arial"/>
                <a:ea typeface="ＭＳ Ｐゴシック"/>
              </a:rPr>
              <a:t>), </a:t>
            </a:r>
            <a:r>
              <a:rPr lang="en-US" sz="2000" strike="noStrike" dirty="0" smtClean="0">
                <a:solidFill>
                  <a:srgbClr val="46424D"/>
                </a:solidFill>
                <a:latin typeface="Arial"/>
                <a:ea typeface="ＭＳ Ｐゴシック"/>
              </a:rPr>
              <a:t> </a:t>
            </a:r>
            <a:r>
              <a:rPr lang="en-US" sz="2000" strike="noStrike" dirty="0" err="1">
                <a:solidFill>
                  <a:srgbClr val="46424D"/>
                </a:solidFill>
                <a:latin typeface="Arial"/>
                <a:ea typeface="ＭＳ Ｐゴシック"/>
              </a:rPr>
              <a:t>nueva</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legislación</a:t>
            </a:r>
            <a:r>
              <a:rPr lang="en-US" sz="2000" strike="noStrike" dirty="0">
                <a:solidFill>
                  <a:srgbClr val="46424D"/>
                </a:solidFill>
                <a:latin typeface="Arial"/>
                <a:ea typeface="ＭＳ Ｐゴシック"/>
              </a:rPr>
              <a:t> y </a:t>
            </a:r>
            <a:r>
              <a:rPr lang="en-US" sz="2000" strike="noStrike" dirty="0" err="1">
                <a:solidFill>
                  <a:srgbClr val="46424D"/>
                </a:solidFill>
                <a:latin typeface="Arial"/>
                <a:ea typeface="ＭＳ Ｐゴシック"/>
              </a:rPr>
              <a:t>los</a:t>
            </a:r>
            <a:r>
              <a:rPr lang="en-US" sz="2000" strike="noStrike" dirty="0">
                <a:solidFill>
                  <a:srgbClr val="46424D"/>
                </a:solidFill>
                <a:latin typeface="Arial"/>
                <a:ea typeface="ＭＳ Ｐゴシック"/>
              </a:rPr>
              <a:t> </a:t>
            </a:r>
            <a:r>
              <a:rPr lang="en-US" sz="2000" strike="noStrike" dirty="0" err="1" smtClean="0">
                <a:solidFill>
                  <a:srgbClr val="46424D"/>
                </a:solidFill>
                <a:latin typeface="Arial"/>
                <a:ea typeface="ＭＳ Ｐゴシック"/>
              </a:rPr>
              <a:t>reglamentos</a:t>
            </a:r>
            <a:r>
              <a:rPr lang="en-US" sz="2000" strike="noStrike" dirty="0" smtClean="0">
                <a:solidFill>
                  <a:srgbClr val="46424D"/>
                </a:solidFill>
                <a:latin typeface="Arial"/>
                <a:ea typeface="ＭＳ Ｐゴシック"/>
              </a:rPr>
              <a:t> etc.</a:t>
            </a:r>
          </a:p>
          <a:p>
            <a:pPr>
              <a:lnSpc>
                <a:spcPct val="100000"/>
              </a:lnSpc>
            </a:pPr>
            <a:r>
              <a:rPr lang="en-US" sz="2400" strike="noStrike" dirty="0" smtClean="0">
                <a:solidFill>
                  <a:srgbClr val="46424D"/>
                </a:solidFill>
                <a:latin typeface="Arial"/>
                <a:ea typeface="ＭＳ Ｐゴシック"/>
              </a:rPr>
              <a:t>. </a:t>
            </a:r>
            <a:endParaRPr sz="2400" dirty="0"/>
          </a:p>
          <a:p>
            <a:pPr>
              <a:lnSpc>
                <a:spcPct val="100000"/>
              </a:lnSpc>
              <a:buFont typeface="Wingdings" charset="2"/>
              <a:buChar char=""/>
            </a:pPr>
            <a:r>
              <a:rPr lang="en-US" sz="2400" b="1" strike="noStrike" dirty="0">
                <a:solidFill>
                  <a:srgbClr val="46424D"/>
                </a:solidFill>
                <a:latin typeface="Arial"/>
                <a:ea typeface="ＭＳ Ｐゴシック"/>
              </a:rPr>
              <a:t>Las personas que pagan </a:t>
            </a:r>
            <a:r>
              <a:rPr lang="en-US" sz="2400" b="1" strike="noStrike" dirty="0" err="1">
                <a:solidFill>
                  <a:srgbClr val="46424D"/>
                </a:solidFill>
                <a:latin typeface="Arial"/>
                <a:ea typeface="ＭＳ Ｐゴシック"/>
              </a:rPr>
              <a:t>por</a:t>
            </a:r>
            <a:r>
              <a:rPr lang="en-US" sz="2400" b="1" strike="noStrike" dirty="0">
                <a:solidFill>
                  <a:srgbClr val="46424D"/>
                </a:solidFill>
                <a:latin typeface="Arial"/>
                <a:ea typeface="ＭＳ Ｐゴシック"/>
              </a:rPr>
              <a:t> un </a:t>
            </a:r>
            <a:r>
              <a:rPr lang="en-US" sz="2400" b="1" strike="noStrike" dirty="0" err="1">
                <a:solidFill>
                  <a:srgbClr val="46424D"/>
                </a:solidFill>
                <a:latin typeface="Arial"/>
                <a:ea typeface="ＭＳ Ｐゴシック"/>
              </a:rPr>
              <a:t>sistema</a:t>
            </a:r>
            <a:r>
              <a:rPr lang="en-US" sz="2400" b="1" strike="noStrike" dirty="0">
                <a:solidFill>
                  <a:srgbClr val="46424D"/>
                </a:solidFill>
                <a:latin typeface="Arial"/>
                <a:ea typeface="ＭＳ Ｐゴシック"/>
              </a:rPr>
              <a:t> y </a:t>
            </a:r>
            <a:r>
              <a:rPr lang="en-US" sz="2400" b="1" strike="noStrike" dirty="0" err="1">
                <a:solidFill>
                  <a:srgbClr val="46424D"/>
                </a:solidFill>
                <a:latin typeface="Arial"/>
                <a:ea typeface="ＭＳ Ｐゴシック"/>
              </a:rPr>
              <a:t>los</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usuarios</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dicho</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sistema</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rara</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vez</a:t>
            </a:r>
            <a:r>
              <a:rPr lang="en-US" sz="2400" b="1" strike="noStrike" dirty="0">
                <a:solidFill>
                  <a:srgbClr val="46424D"/>
                </a:solidFill>
                <a:latin typeface="Arial"/>
                <a:ea typeface="ＭＳ Ｐゴシック"/>
              </a:rPr>
              <a:t> son las </a:t>
            </a:r>
            <a:r>
              <a:rPr lang="en-US" sz="2400" b="1" strike="noStrike" dirty="0" err="1">
                <a:solidFill>
                  <a:srgbClr val="46424D"/>
                </a:solidFill>
                <a:latin typeface="Arial"/>
                <a:ea typeface="ＭＳ Ｐゴシック"/>
              </a:rPr>
              <a:t>mismas</a:t>
            </a:r>
            <a:r>
              <a:rPr lang="en-US" sz="2400" b="1" strike="noStrike" dirty="0">
                <a:solidFill>
                  <a:srgbClr val="46424D"/>
                </a:solidFill>
                <a:latin typeface="Arial"/>
                <a:ea typeface="ＭＳ Ｐゴシック"/>
              </a:rPr>
              <a:t> personas. </a:t>
            </a:r>
            <a:endParaRPr lang="en-US" sz="2400" dirty="0"/>
          </a:p>
          <a:p>
            <a:pPr>
              <a:lnSpc>
                <a:spcPct val="100000"/>
              </a:lnSpc>
            </a:pPr>
            <a:r>
              <a:rPr lang="en-US" sz="2000" strike="noStrike" dirty="0" smtClean="0">
                <a:solidFill>
                  <a:srgbClr val="46424D"/>
                </a:solidFill>
                <a:latin typeface="Arial"/>
                <a:ea typeface="ＭＳ Ｐゴシック"/>
              </a:rPr>
              <a:t>Los </a:t>
            </a:r>
            <a:r>
              <a:rPr lang="en-US" sz="2000" strike="noStrike" dirty="0" err="1">
                <a:solidFill>
                  <a:srgbClr val="46424D"/>
                </a:solidFill>
                <a:latin typeface="Arial"/>
                <a:ea typeface="ＭＳ Ｐゴシック"/>
              </a:rPr>
              <a:t>clientes</a:t>
            </a:r>
            <a:r>
              <a:rPr lang="en-US" sz="2000" strike="noStrike" dirty="0">
                <a:solidFill>
                  <a:srgbClr val="46424D"/>
                </a:solidFill>
                <a:latin typeface="Arial"/>
                <a:ea typeface="ＭＳ Ｐゴシック"/>
              </a:rPr>
              <a:t> del </a:t>
            </a:r>
            <a:r>
              <a:rPr lang="en-US" sz="2000" strike="noStrike" dirty="0" err="1">
                <a:solidFill>
                  <a:srgbClr val="46424D"/>
                </a:solidFill>
                <a:latin typeface="Arial"/>
                <a:ea typeface="ＭＳ Ｐゴシック"/>
              </a:rPr>
              <a:t>sistema</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imponen</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requerimientos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debido</a:t>
            </a:r>
            <a:r>
              <a:rPr lang="en-US" sz="2000" strike="noStrike" dirty="0">
                <a:solidFill>
                  <a:srgbClr val="46424D"/>
                </a:solidFill>
                <a:latin typeface="Arial"/>
                <a:ea typeface="ＭＳ Ｐゴシック"/>
              </a:rPr>
              <a:t> a las </a:t>
            </a:r>
            <a:r>
              <a:rPr lang="en-US" sz="2000" strike="noStrike" dirty="0" err="1">
                <a:solidFill>
                  <a:srgbClr val="46424D"/>
                </a:solidFill>
                <a:latin typeface="Arial"/>
                <a:ea typeface="ＭＳ Ｐゴシック"/>
              </a:rPr>
              <a:t>limitaciones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organizativas</a:t>
            </a:r>
            <a:r>
              <a:rPr lang="en-US" sz="2000" strike="noStrike" dirty="0">
                <a:solidFill>
                  <a:srgbClr val="46424D"/>
                </a:solidFill>
                <a:latin typeface="Arial"/>
                <a:ea typeface="ＭＳ Ｐゴシック"/>
              </a:rPr>
              <a:t> y </a:t>
            </a:r>
            <a:r>
              <a:rPr lang="en-US" sz="2000" strike="noStrike" dirty="0" err="1">
                <a:solidFill>
                  <a:srgbClr val="46424D"/>
                </a:solidFill>
                <a:latin typeface="Arial"/>
                <a:ea typeface="ＭＳ Ｐゴシック"/>
              </a:rPr>
              <a:t>presupuestarias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Estos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pueden</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estar</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en</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conflicto</a:t>
            </a:r>
            <a:r>
              <a:rPr lang="en-US" sz="2000" strike="noStrike" dirty="0">
                <a:solidFill>
                  <a:srgbClr val="46424D"/>
                </a:solidFill>
                <a:latin typeface="Arial"/>
                <a:ea typeface="ＭＳ Ｐゴシック"/>
              </a:rPr>
              <a:t> con </a:t>
            </a:r>
            <a:r>
              <a:rPr lang="en-US" sz="2000" strike="noStrike" dirty="0" err="1">
                <a:solidFill>
                  <a:srgbClr val="46424D"/>
                </a:solidFill>
                <a:latin typeface="Arial"/>
                <a:ea typeface="ＭＳ Ｐゴシック"/>
              </a:rPr>
              <a:t>los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requisitos</a:t>
            </a:r>
            <a:r>
              <a:rPr lang="en-US" sz="2000" strike="noStrike" dirty="0">
                <a:solidFill>
                  <a:srgbClr val="46424D"/>
                </a:solidFill>
                <a:latin typeface="Arial"/>
                <a:ea typeface="ＭＳ Ｐゴシック"/>
              </a:rPr>
              <a:t> de </a:t>
            </a:r>
            <a:r>
              <a:rPr lang="en-US" sz="2000" strike="noStrike" dirty="0" err="1">
                <a:solidFill>
                  <a:srgbClr val="46424D"/>
                </a:solidFill>
                <a:latin typeface="Arial"/>
                <a:ea typeface="ＭＳ Ｐゴシック"/>
              </a:rPr>
              <a:t>los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usuarios</a:t>
            </a:r>
            <a:r>
              <a:rPr lang="en-US" sz="2000" strike="noStrike" dirty="0">
                <a:solidFill>
                  <a:srgbClr val="46424D"/>
                </a:solidFill>
                <a:latin typeface="Arial"/>
                <a:ea typeface="ＭＳ Ｐゴシック"/>
              </a:rPr>
              <a:t> finales y, </a:t>
            </a:r>
            <a:r>
              <a:rPr lang="en-US" sz="2000" strike="noStrike" dirty="0" err="1">
                <a:solidFill>
                  <a:srgbClr val="46424D"/>
                </a:solidFill>
                <a:latin typeface="Arial"/>
                <a:ea typeface="ＭＳ Ｐゴシック"/>
              </a:rPr>
              <a:t>después</a:t>
            </a:r>
            <a:r>
              <a:rPr lang="en-US" sz="2000" strike="noStrike" dirty="0">
                <a:solidFill>
                  <a:srgbClr val="46424D"/>
                </a:solidFill>
                <a:latin typeface="Arial"/>
                <a:ea typeface="ＭＳ Ｐゴシック"/>
              </a:rPr>
              <a:t> de la </a:t>
            </a:r>
            <a:r>
              <a:rPr lang="en-US" sz="2000" strike="noStrike" dirty="0" err="1">
                <a:solidFill>
                  <a:srgbClr val="46424D"/>
                </a:solidFill>
                <a:latin typeface="Arial"/>
                <a:ea typeface="ＭＳ Ｐゴシック"/>
              </a:rPr>
              <a:t>entrega</a:t>
            </a:r>
            <a:r>
              <a:rPr lang="en-US" sz="2000" strike="noStrike" dirty="0">
                <a:solidFill>
                  <a:srgbClr val="46424D"/>
                </a:solidFill>
                <a:latin typeface="Arial"/>
                <a:ea typeface="ＭＳ Ｐゴシック"/>
              </a:rPr>
              <a:t>, las </a:t>
            </a:r>
            <a:r>
              <a:rPr lang="en-US" sz="2000" strike="noStrike" dirty="0" err="1">
                <a:solidFill>
                  <a:srgbClr val="46424D"/>
                </a:solidFill>
                <a:latin typeface="Arial"/>
                <a:ea typeface="ＭＳ Ｐゴシック"/>
              </a:rPr>
              <a:t>nuevas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características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pueden</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tener</a:t>
            </a:r>
            <a:r>
              <a:rPr lang="en-US" sz="2000" strike="noStrike" dirty="0">
                <a:solidFill>
                  <a:srgbClr val="46424D"/>
                </a:solidFill>
                <a:latin typeface="Arial"/>
                <a:ea typeface="ＭＳ Ｐゴシック"/>
              </a:rPr>
              <a:t> que </a:t>
            </a:r>
            <a:r>
              <a:rPr lang="en-US" sz="2000" strike="noStrike" dirty="0" err="1">
                <a:solidFill>
                  <a:srgbClr val="46424D"/>
                </a:solidFill>
                <a:latin typeface="Arial"/>
                <a:ea typeface="ＭＳ Ｐゴシック"/>
              </a:rPr>
              <a:t>ser</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añadidas</a:t>
            </a:r>
            <a:r>
              <a:rPr lang="en-US" sz="2000" strike="noStrike" dirty="0">
                <a:solidFill>
                  <a:srgbClr val="46424D"/>
                </a:solidFill>
                <a:latin typeface="Arial"/>
                <a:ea typeface="ＭＳ Ｐゴシック"/>
              </a:rPr>
              <a:t> para el </a:t>
            </a:r>
            <a:r>
              <a:rPr lang="en-US" sz="2000" strike="noStrike" dirty="0" err="1">
                <a:solidFill>
                  <a:srgbClr val="46424D"/>
                </a:solidFill>
                <a:latin typeface="Arial"/>
                <a:ea typeface="ＭＳ Ｐゴシック"/>
              </a:rPr>
              <a:t>soporte</a:t>
            </a:r>
            <a:r>
              <a:rPr lang="en-US" sz="2000" strike="noStrike" dirty="0">
                <a:solidFill>
                  <a:srgbClr val="46424D"/>
                </a:solidFill>
                <a:latin typeface="Arial"/>
                <a:ea typeface="ＭＳ Ｐゴシック"/>
              </a:rPr>
              <a:t> al </a:t>
            </a:r>
            <a:r>
              <a:rPr lang="en-US" sz="2000" strike="noStrike" dirty="0" err="1">
                <a:solidFill>
                  <a:srgbClr val="46424D"/>
                </a:solidFill>
                <a:latin typeface="Arial"/>
                <a:ea typeface="ＭＳ Ｐゴシック"/>
              </a:rPr>
              <a:t>usuario</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si</a:t>
            </a:r>
            <a:r>
              <a:rPr lang="en-US" sz="2000" strike="noStrike" dirty="0">
                <a:solidFill>
                  <a:srgbClr val="46424D"/>
                </a:solidFill>
                <a:latin typeface="Arial"/>
                <a:ea typeface="ＭＳ Ｐゴシック"/>
              </a:rPr>
              <a:t> el </a:t>
            </a:r>
            <a:r>
              <a:rPr lang="en-US" sz="2000" strike="noStrike" dirty="0" err="1">
                <a:solidFill>
                  <a:srgbClr val="46424D"/>
                </a:solidFill>
                <a:latin typeface="Arial"/>
                <a:ea typeface="ＭＳ Ｐゴシック"/>
              </a:rPr>
              <a:t>sistema</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quiere</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cumplir</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sus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objetivos</a:t>
            </a:r>
            <a:r>
              <a:rPr lang="en-US" sz="2000" strike="noStrike" dirty="0">
                <a:solidFill>
                  <a:srgbClr val="46424D"/>
                </a:solidFill>
                <a:latin typeface="Arial"/>
                <a:ea typeface="ＭＳ Ｐゴシック"/>
              </a:rPr>
              <a:t>.</a:t>
            </a:r>
            <a:endParaRPr sz="2000" dirty="0"/>
          </a:p>
          <a:p>
            <a:pPr>
              <a:lnSpc>
                <a:spcPct val="100000"/>
              </a:lnSpc>
            </a:pPr>
            <a:endParaRPr sz="2000" dirty="0"/>
          </a:p>
        </p:txBody>
      </p:sp>
      <p:sp>
        <p:nvSpPr>
          <p:cNvPr id="377" name="TextShape 3"/>
          <p:cNvSpPr txBox="1"/>
          <p:nvPr/>
        </p:nvSpPr>
        <p:spPr>
          <a:xfrm>
            <a:off x="6553080" y="6356520"/>
            <a:ext cx="2133360" cy="364680"/>
          </a:xfrm>
          <a:prstGeom prst="rect">
            <a:avLst/>
          </a:prstGeom>
          <a:noFill/>
          <a:ln>
            <a:noFill/>
          </a:ln>
        </p:spPr>
        <p:txBody>
          <a:bodyPr anchor="ctr"/>
          <a:lstStyle/>
          <a:p>
            <a:pPr algn="r">
              <a:lnSpc>
                <a:spcPct val="100000"/>
              </a:lnSpc>
            </a:pPr>
            <a:fld id="{E9B44FF6-3239-4ACE-9C54-F249ACAE59D0}" type="slidenum">
              <a:rPr lang="es-BO" sz="1200" strike="noStrike">
                <a:solidFill>
                  <a:srgbClr val="8B8B8B"/>
                </a:solidFill>
                <a:latin typeface="Calibri"/>
              </a:rPr>
              <a:pPr algn="r">
                <a:lnSpc>
                  <a:spcPct val="100000"/>
                </a:lnSpc>
              </a:pPr>
              <a:t>69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Requerimientos de usuario y del sistema</a:t>
            </a:r>
            <a:endParaRPr/>
          </a:p>
        </p:txBody>
      </p:sp>
      <p:sp>
        <p:nvSpPr>
          <p:cNvPr id="111" name="TextShape 2"/>
          <p:cNvSpPr txBox="1"/>
          <p:nvPr/>
        </p:nvSpPr>
        <p:spPr>
          <a:xfrm>
            <a:off x="6553080" y="6356520"/>
            <a:ext cx="2133360" cy="364680"/>
          </a:xfrm>
          <a:prstGeom prst="rect">
            <a:avLst/>
          </a:prstGeom>
          <a:noFill/>
          <a:ln>
            <a:noFill/>
          </a:ln>
        </p:spPr>
        <p:txBody>
          <a:bodyPr anchor="ctr"/>
          <a:lstStyle/>
          <a:p>
            <a:pPr algn="r">
              <a:lnSpc>
                <a:spcPct val="100000"/>
              </a:lnSpc>
            </a:pPr>
            <a:fld id="{05EABCF5-18B4-4170-8637-21A4FE195E05}" type="slidenum">
              <a:rPr lang="es-BO" sz="1200" strike="noStrike">
                <a:solidFill>
                  <a:srgbClr val="8B8B8B"/>
                </a:solidFill>
                <a:latin typeface="Calibri"/>
              </a:rPr>
              <a:pPr algn="r">
                <a:lnSpc>
                  <a:spcPct val="100000"/>
                </a:lnSpc>
              </a:pPr>
              <a:t>7</a:t>
            </a:fld>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492" y="1417320"/>
            <a:ext cx="7488832"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Cambio en los requerimientos</a:t>
            </a:r>
            <a:endParaRPr/>
          </a:p>
        </p:txBody>
      </p:sp>
      <p:sp>
        <p:nvSpPr>
          <p:cNvPr id="380" name="TextShape 2"/>
          <p:cNvSpPr txBox="1"/>
          <p:nvPr/>
        </p:nvSpPr>
        <p:spPr>
          <a:xfrm>
            <a:off x="457200" y="1600200"/>
            <a:ext cx="8229240" cy="4525560"/>
          </a:xfrm>
          <a:prstGeom prst="rect">
            <a:avLst/>
          </a:prstGeom>
          <a:noFill/>
          <a:ln>
            <a:noFill/>
          </a:ln>
        </p:spPr>
        <p:txBody>
          <a:bodyPr lIns="90000" tIns="45000" rIns="90000" bIns="45000"/>
          <a:lstStyle/>
          <a:p>
            <a:pPr>
              <a:lnSpc>
                <a:spcPct val="100000"/>
              </a:lnSpc>
              <a:buFont typeface="Wingdings" charset="2"/>
              <a:buChar char=""/>
            </a:pPr>
            <a:r>
              <a:rPr lang="en-US" sz="2400" strike="noStrike">
                <a:solidFill>
                  <a:srgbClr val="46424D"/>
                </a:solidFill>
                <a:latin typeface="Arial"/>
                <a:ea typeface="ＭＳ Ｐゴシック"/>
              </a:rPr>
              <a:t>Los grandes sistemas suelen tener una diversa comunidad de usuario, con muchos usuarios que tienen diferentes necesidades y prioridades que pueden ser conflictivas o contradictorias. </a:t>
            </a:r>
            <a:endParaRPr/>
          </a:p>
          <a:p>
            <a:pPr lvl="1">
              <a:lnSpc>
                <a:spcPct val="100000"/>
              </a:lnSpc>
              <a:buFont typeface="Wingdings" charset="2"/>
              <a:buChar char=""/>
            </a:pPr>
            <a:r>
              <a:rPr lang="en-US" sz="2000" strike="noStrike">
                <a:solidFill>
                  <a:srgbClr val="46424D"/>
                </a:solidFill>
                <a:latin typeface="Arial"/>
                <a:ea typeface="ＭＳ Ｐゴシック"/>
              </a:rPr>
              <a:t>Los requerimientos finales del sistema son inevitablemente un compromiso entre ellos y, con la experiencia, a menudo se descubre que el saldo de la ayuda dada a los diferentes usuarios tiene que ser cambiado.</a:t>
            </a:r>
            <a:endParaRPr/>
          </a:p>
        </p:txBody>
      </p:sp>
      <p:sp>
        <p:nvSpPr>
          <p:cNvPr id="381" name="TextShape 3"/>
          <p:cNvSpPr txBox="1"/>
          <p:nvPr/>
        </p:nvSpPr>
        <p:spPr>
          <a:xfrm>
            <a:off x="6553080" y="6356520"/>
            <a:ext cx="2133360" cy="364680"/>
          </a:xfrm>
          <a:prstGeom prst="rect">
            <a:avLst/>
          </a:prstGeom>
          <a:noFill/>
          <a:ln>
            <a:noFill/>
          </a:ln>
        </p:spPr>
        <p:txBody>
          <a:bodyPr anchor="ctr"/>
          <a:lstStyle/>
          <a:p>
            <a:pPr algn="r">
              <a:lnSpc>
                <a:spcPct val="100000"/>
              </a:lnSpc>
            </a:pPr>
            <a:fld id="{038739DB-EC69-45D2-8DCA-1830E27EB015}" type="slidenum">
              <a:rPr lang="es-BO" sz="1200" strike="noStrike">
                <a:solidFill>
                  <a:srgbClr val="8B8B8B"/>
                </a:solidFill>
                <a:latin typeface="Calibri"/>
              </a:rPr>
              <a:pPr algn="r">
                <a:lnSpc>
                  <a:spcPct val="100000"/>
                </a:lnSpc>
              </a:pPr>
              <a:t>70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Evolución de los requerimientos</a:t>
            </a:r>
            <a:endParaRPr/>
          </a:p>
        </p:txBody>
      </p:sp>
      <p:sp>
        <p:nvSpPr>
          <p:cNvPr id="384" name="TextShape 2"/>
          <p:cNvSpPr txBox="1"/>
          <p:nvPr/>
        </p:nvSpPr>
        <p:spPr>
          <a:xfrm>
            <a:off x="6553080" y="6356520"/>
            <a:ext cx="2133360" cy="364680"/>
          </a:xfrm>
          <a:prstGeom prst="rect">
            <a:avLst/>
          </a:prstGeom>
          <a:noFill/>
          <a:ln>
            <a:noFill/>
          </a:ln>
        </p:spPr>
        <p:txBody>
          <a:bodyPr anchor="ctr"/>
          <a:lstStyle/>
          <a:p>
            <a:pPr algn="r">
              <a:lnSpc>
                <a:spcPct val="100000"/>
              </a:lnSpc>
            </a:pPr>
            <a:fld id="{FEC0521E-F3C6-4533-BE91-28F1EC4421C4}" type="slidenum">
              <a:rPr lang="es-BO" sz="1200" strike="noStrike">
                <a:solidFill>
                  <a:srgbClr val="8B8B8B"/>
                </a:solidFill>
                <a:latin typeface="Calibri"/>
              </a:rPr>
              <a:pPr algn="r">
                <a:lnSpc>
                  <a:spcPct val="100000"/>
                </a:lnSpc>
              </a:pPr>
              <a:t>71</a:t>
            </a:fld>
            <a:endParaRPr/>
          </a:p>
        </p:txBody>
      </p:sp>
      <p:pic>
        <p:nvPicPr>
          <p:cNvPr id="385" name="Picture 2"/>
          <p:cNvPicPr/>
          <p:nvPr/>
        </p:nvPicPr>
        <p:blipFill>
          <a:blip r:embed="rId2" cstate="print"/>
          <a:stretch/>
        </p:blipFill>
        <p:spPr>
          <a:xfrm>
            <a:off x="1763688" y="1311424"/>
            <a:ext cx="6696744" cy="4392488"/>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TextShape 1"/>
          <p:cNvSpPr txBox="1"/>
          <p:nvPr/>
        </p:nvSpPr>
        <p:spPr>
          <a:xfrm>
            <a:off x="107504" y="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Planificación de la gestión de requerimientos</a:t>
            </a:r>
            <a:endParaRPr/>
          </a:p>
        </p:txBody>
      </p:sp>
      <p:sp>
        <p:nvSpPr>
          <p:cNvPr id="388" name="TextShape 2"/>
          <p:cNvSpPr txBox="1"/>
          <p:nvPr/>
        </p:nvSpPr>
        <p:spPr>
          <a:xfrm>
            <a:off x="107504" y="1071525"/>
            <a:ext cx="8686440" cy="5630140"/>
          </a:xfrm>
          <a:prstGeom prst="rect">
            <a:avLst/>
          </a:prstGeom>
          <a:noFill/>
          <a:ln>
            <a:noFill/>
          </a:ln>
        </p:spPr>
        <p:txBody>
          <a:bodyPr lIns="90000" tIns="45000" rIns="90000" bIns="45000"/>
          <a:lstStyle/>
          <a:p>
            <a:pPr>
              <a:lnSpc>
                <a:spcPct val="100000"/>
              </a:lnSpc>
              <a:buFont typeface="Wingdings" charset="2"/>
              <a:buChar char=""/>
            </a:pPr>
            <a:r>
              <a:rPr lang="en-US" sz="2000" strike="noStrike" dirty="0" err="1">
                <a:solidFill>
                  <a:srgbClr val="333333"/>
                </a:solidFill>
                <a:latin typeface="Arial"/>
                <a:ea typeface="ＭＳ Ｐゴシック"/>
              </a:rPr>
              <a:t>Establece</a:t>
            </a:r>
            <a:r>
              <a:rPr lang="en-US" sz="2000" strike="noStrike" dirty="0">
                <a:solidFill>
                  <a:srgbClr val="333333"/>
                </a:solidFill>
                <a:latin typeface="Arial"/>
                <a:ea typeface="ＭＳ Ｐゴシック"/>
              </a:rPr>
              <a:t> el </a:t>
            </a:r>
            <a:r>
              <a:rPr lang="en-US" sz="2000" strike="noStrike" dirty="0" err="1">
                <a:solidFill>
                  <a:srgbClr val="333333"/>
                </a:solidFill>
                <a:latin typeface="Arial"/>
                <a:ea typeface="ＭＳ Ｐゴシック"/>
              </a:rPr>
              <a:t>nivel</a:t>
            </a:r>
            <a:r>
              <a:rPr lang="en-US" sz="2000" strike="noStrike" dirty="0">
                <a:solidFill>
                  <a:srgbClr val="333333"/>
                </a:solidFill>
                <a:latin typeface="Arial"/>
                <a:ea typeface="ＭＳ Ｐゴシック"/>
              </a:rPr>
              <a:t> de </a:t>
            </a:r>
            <a:r>
              <a:rPr lang="en-US" sz="2000" strike="noStrike" dirty="0" err="1">
                <a:solidFill>
                  <a:srgbClr val="333333"/>
                </a:solidFill>
                <a:latin typeface="Arial"/>
                <a:ea typeface="ＭＳ Ｐゴシック"/>
              </a:rPr>
              <a:t>detalle</a:t>
            </a:r>
            <a:r>
              <a:rPr lang="en-US" sz="2000" strike="noStrike" dirty="0">
                <a:solidFill>
                  <a:srgbClr val="333333"/>
                </a:solidFill>
                <a:latin typeface="Arial"/>
                <a:ea typeface="ＭＳ Ｐゴシック"/>
              </a:rPr>
              <a:t> de la </a:t>
            </a:r>
            <a:r>
              <a:rPr lang="en-US" sz="2000" strike="noStrike" dirty="0" err="1">
                <a:solidFill>
                  <a:srgbClr val="333333"/>
                </a:solidFill>
                <a:latin typeface="Arial"/>
                <a:ea typeface="ＭＳ Ｐゴシック"/>
              </a:rPr>
              <a:t>gestión</a:t>
            </a:r>
            <a:r>
              <a:rPr lang="en-US" sz="2000" strike="noStrike" dirty="0">
                <a:solidFill>
                  <a:srgbClr val="333333"/>
                </a:solidFill>
                <a:latin typeface="Arial"/>
                <a:ea typeface="ＭＳ Ｐゴシック"/>
              </a:rPr>
              <a:t> de </a:t>
            </a:r>
            <a:r>
              <a:rPr lang="en-US" sz="2000" strike="noStrike" dirty="0" err="1">
                <a:solidFill>
                  <a:srgbClr val="333333"/>
                </a:solidFill>
                <a:latin typeface="Arial"/>
                <a:ea typeface="ＭＳ Ｐゴシック"/>
              </a:rPr>
              <a:t>requerimientos</a:t>
            </a:r>
            <a:r>
              <a:rPr lang="en-US" sz="2000" strike="noStrike" dirty="0">
                <a:solidFill>
                  <a:srgbClr val="333333"/>
                </a:solidFill>
                <a:latin typeface="Arial"/>
                <a:ea typeface="ＭＳ Ｐゴシック"/>
              </a:rPr>
              <a:t> que se </a:t>
            </a:r>
            <a:r>
              <a:rPr lang="en-US" sz="2000" strike="noStrike" dirty="0" err="1">
                <a:solidFill>
                  <a:srgbClr val="333333"/>
                </a:solidFill>
                <a:latin typeface="Arial"/>
                <a:ea typeface="ＭＳ Ｐゴシック"/>
              </a:rPr>
              <a:t>requiere</a:t>
            </a:r>
            <a:r>
              <a:rPr lang="en-US" sz="2000" strike="noStrike" dirty="0">
                <a:solidFill>
                  <a:srgbClr val="333333"/>
                </a:solidFill>
                <a:latin typeface="Arial"/>
                <a:ea typeface="ＭＳ Ｐゴシック"/>
              </a:rPr>
              <a:t>.</a:t>
            </a:r>
            <a:endParaRPr sz="2000" dirty="0"/>
          </a:p>
          <a:p>
            <a:pPr>
              <a:lnSpc>
                <a:spcPct val="100000"/>
              </a:lnSpc>
              <a:buFont typeface="Wingdings" charset="2"/>
              <a:buChar char=""/>
            </a:pPr>
            <a:r>
              <a:rPr lang="en-US" sz="2000" strike="noStrike" dirty="0" err="1">
                <a:solidFill>
                  <a:srgbClr val="333333"/>
                </a:solidFill>
                <a:latin typeface="Arial"/>
                <a:ea typeface="ＭＳ Ｐゴシック"/>
              </a:rPr>
              <a:t>Decisiones</a:t>
            </a:r>
            <a:r>
              <a:rPr lang="en-US" sz="2000" strike="noStrike" dirty="0">
                <a:solidFill>
                  <a:srgbClr val="333333"/>
                </a:solidFill>
                <a:latin typeface="Arial"/>
                <a:ea typeface="ＭＳ Ｐゴシック"/>
              </a:rPr>
              <a:t> de </a:t>
            </a:r>
            <a:r>
              <a:rPr lang="en-US" sz="2000" strike="noStrike" dirty="0" err="1">
                <a:solidFill>
                  <a:srgbClr val="333333"/>
                </a:solidFill>
                <a:latin typeface="Arial"/>
                <a:ea typeface="ＭＳ Ｐゴシック"/>
              </a:rPr>
              <a:t>gestión</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requerimientos</a:t>
            </a:r>
            <a:r>
              <a:rPr lang="en-US" sz="2000" strike="noStrike" dirty="0">
                <a:solidFill>
                  <a:srgbClr val="333333"/>
                </a:solidFill>
                <a:latin typeface="Arial"/>
                <a:ea typeface="ＭＳ Ｐゴシック"/>
              </a:rPr>
              <a:t>:</a:t>
            </a:r>
            <a:endParaRPr sz="2000" dirty="0"/>
          </a:p>
          <a:p>
            <a:pPr lvl="1">
              <a:lnSpc>
                <a:spcPct val="100000"/>
              </a:lnSpc>
              <a:buFont typeface="Wingdings" charset="2"/>
              <a:buChar char=""/>
            </a:pPr>
            <a:r>
              <a:rPr lang="en-US" sz="2000" b="1" strike="noStrike" dirty="0">
                <a:solidFill>
                  <a:srgbClr val="333333"/>
                </a:solidFill>
                <a:latin typeface="Arial"/>
                <a:ea typeface="ＭＳ Ｐゴシック"/>
              </a:rPr>
              <a:t>La </a:t>
            </a:r>
            <a:r>
              <a:rPr lang="en-US" sz="2000" b="1" strike="noStrike" dirty="0" err="1">
                <a:solidFill>
                  <a:srgbClr val="333333"/>
                </a:solidFill>
                <a:latin typeface="Arial"/>
                <a:ea typeface="ＭＳ Ｐゴシック"/>
              </a:rPr>
              <a:t>identificación</a:t>
            </a:r>
            <a:r>
              <a:rPr lang="en-US" sz="2000" b="1" strike="noStrike" dirty="0">
                <a:solidFill>
                  <a:srgbClr val="333333"/>
                </a:solidFill>
                <a:latin typeface="Arial"/>
                <a:ea typeface="ＭＳ Ｐゴシック"/>
              </a:rPr>
              <a:t> de </a:t>
            </a:r>
            <a:r>
              <a:rPr lang="en-US" sz="2000" b="1" strike="noStrike" dirty="0" err="1">
                <a:solidFill>
                  <a:srgbClr val="333333"/>
                </a:solidFill>
                <a:latin typeface="Arial"/>
                <a:ea typeface="ＭＳ Ｐゴシック"/>
              </a:rPr>
              <a:t>requerimientos</a:t>
            </a:r>
            <a:r>
              <a:rPr lang="en-US" sz="2000" b="1"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Cada</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requerimiento</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debe</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ser</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identificada</a:t>
            </a:r>
            <a:r>
              <a:rPr lang="en-US" sz="2000" strike="noStrike" dirty="0">
                <a:solidFill>
                  <a:srgbClr val="333333"/>
                </a:solidFill>
                <a:latin typeface="Arial"/>
                <a:ea typeface="ＭＳ Ｐゴシック"/>
              </a:rPr>
              <a:t> de </a:t>
            </a:r>
            <a:r>
              <a:rPr lang="en-US" sz="2000" strike="noStrike" dirty="0" err="1">
                <a:solidFill>
                  <a:srgbClr val="333333"/>
                </a:solidFill>
                <a:latin typeface="Arial"/>
                <a:ea typeface="ＭＳ Ｐゴシック"/>
              </a:rPr>
              <a:t>modo</a:t>
            </a:r>
            <a:r>
              <a:rPr lang="en-US" sz="2000" strike="noStrike" dirty="0">
                <a:solidFill>
                  <a:srgbClr val="333333"/>
                </a:solidFill>
                <a:latin typeface="Arial"/>
                <a:ea typeface="ＭＳ Ｐゴシック"/>
              </a:rPr>
              <a:t> que </a:t>
            </a:r>
            <a:r>
              <a:rPr lang="en-US" sz="2000" strike="noStrike" dirty="0" err="1">
                <a:solidFill>
                  <a:srgbClr val="333333"/>
                </a:solidFill>
                <a:latin typeface="Arial"/>
                <a:ea typeface="ＭＳ Ｐゴシック"/>
              </a:rPr>
              <a:t>pueda</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ser</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una</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referencia</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cruzada</a:t>
            </a:r>
            <a:r>
              <a:rPr lang="en-US" sz="2000" strike="noStrike" dirty="0">
                <a:solidFill>
                  <a:srgbClr val="333333"/>
                </a:solidFill>
                <a:latin typeface="Arial"/>
                <a:ea typeface="ＭＳ Ｐゴシック"/>
              </a:rPr>
              <a:t> con </a:t>
            </a:r>
            <a:r>
              <a:rPr lang="en-US" sz="2000" strike="noStrike" dirty="0" err="1">
                <a:solidFill>
                  <a:srgbClr val="333333"/>
                </a:solidFill>
                <a:latin typeface="Arial"/>
                <a:ea typeface="ＭＳ Ｐゴシック"/>
              </a:rPr>
              <a:t>otros</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requerimientos</a:t>
            </a:r>
            <a:r>
              <a:rPr lang="en-US" sz="2000" strike="noStrike" dirty="0">
                <a:solidFill>
                  <a:srgbClr val="333333"/>
                </a:solidFill>
                <a:latin typeface="Arial"/>
                <a:ea typeface="ＭＳ Ｐゴシック"/>
              </a:rPr>
              <a:t>.</a:t>
            </a:r>
            <a:endParaRPr sz="2000" dirty="0"/>
          </a:p>
          <a:p>
            <a:pPr lvl="1">
              <a:lnSpc>
                <a:spcPct val="100000"/>
              </a:lnSpc>
              <a:buFont typeface="Wingdings" charset="2"/>
              <a:buChar char=""/>
            </a:pPr>
            <a:r>
              <a:rPr lang="en-US" sz="2000" b="1" strike="noStrike" dirty="0" err="1">
                <a:solidFill>
                  <a:srgbClr val="333333"/>
                </a:solidFill>
                <a:latin typeface="Arial"/>
                <a:ea typeface="ＭＳ Ｐゴシック"/>
              </a:rPr>
              <a:t>Proceso</a:t>
            </a:r>
            <a:r>
              <a:rPr lang="en-US" sz="2000" b="1" strike="noStrike" dirty="0">
                <a:solidFill>
                  <a:srgbClr val="333333"/>
                </a:solidFill>
                <a:latin typeface="Arial"/>
                <a:ea typeface="ＭＳ Ｐゴシック"/>
              </a:rPr>
              <a:t> de </a:t>
            </a:r>
            <a:r>
              <a:rPr lang="en-US" sz="2000" b="1" strike="noStrike" dirty="0" err="1">
                <a:solidFill>
                  <a:srgbClr val="333333"/>
                </a:solidFill>
                <a:latin typeface="Arial"/>
                <a:ea typeface="ＭＳ Ｐゴシック"/>
              </a:rPr>
              <a:t>gestión</a:t>
            </a:r>
            <a:r>
              <a:rPr lang="en-US" sz="2000" b="1" strike="noStrike" dirty="0">
                <a:solidFill>
                  <a:srgbClr val="333333"/>
                </a:solidFill>
                <a:latin typeface="Arial"/>
                <a:ea typeface="ＭＳ Ｐゴシック"/>
              </a:rPr>
              <a:t> de </a:t>
            </a:r>
            <a:r>
              <a:rPr lang="en-US" sz="2000" b="1" strike="noStrike" dirty="0" err="1">
                <a:solidFill>
                  <a:srgbClr val="333333"/>
                </a:solidFill>
                <a:latin typeface="Arial"/>
                <a:ea typeface="ＭＳ Ｐゴシック"/>
              </a:rPr>
              <a:t>cambios</a:t>
            </a:r>
            <a:r>
              <a:rPr lang="en-US" sz="2000" b="1" strike="noStrike" dirty="0">
                <a:solidFill>
                  <a:srgbClr val="333333"/>
                </a:solidFill>
                <a:latin typeface="Arial"/>
                <a:ea typeface="ＭＳ Ｐゴシック"/>
              </a:rPr>
              <a:t> </a:t>
            </a:r>
            <a:r>
              <a:rPr lang="en-US" sz="2000" strike="noStrike" dirty="0">
                <a:solidFill>
                  <a:srgbClr val="333333"/>
                </a:solidFill>
                <a:latin typeface="Arial"/>
                <a:ea typeface="ＭＳ Ｐゴシック"/>
              </a:rPr>
              <a:t>Este </a:t>
            </a:r>
            <a:r>
              <a:rPr lang="en-US" sz="2000" strike="noStrike" dirty="0" err="1">
                <a:solidFill>
                  <a:srgbClr val="333333"/>
                </a:solidFill>
                <a:latin typeface="Arial"/>
                <a:ea typeface="ＭＳ Ｐゴシック"/>
              </a:rPr>
              <a:t>es</a:t>
            </a:r>
            <a:r>
              <a:rPr lang="en-US" sz="2000" strike="noStrike" dirty="0">
                <a:solidFill>
                  <a:srgbClr val="333333"/>
                </a:solidFill>
                <a:latin typeface="Arial"/>
                <a:ea typeface="ＭＳ Ｐゴシック"/>
              </a:rPr>
              <a:t> el </a:t>
            </a:r>
            <a:r>
              <a:rPr lang="en-US" sz="2000" strike="noStrike" dirty="0" err="1">
                <a:solidFill>
                  <a:srgbClr val="333333"/>
                </a:solidFill>
                <a:latin typeface="Arial"/>
                <a:ea typeface="ＭＳ Ｐゴシック"/>
              </a:rPr>
              <a:t>conjunto</a:t>
            </a:r>
            <a:r>
              <a:rPr lang="en-US" sz="2000" strike="noStrike" dirty="0">
                <a:solidFill>
                  <a:srgbClr val="333333"/>
                </a:solidFill>
                <a:latin typeface="Arial"/>
                <a:ea typeface="ＭＳ Ｐゴシック"/>
              </a:rPr>
              <a:t> de </a:t>
            </a:r>
            <a:r>
              <a:rPr lang="en-US" sz="2000" strike="noStrike" dirty="0" err="1">
                <a:solidFill>
                  <a:srgbClr val="333333"/>
                </a:solidFill>
                <a:latin typeface="Arial"/>
                <a:ea typeface="ＭＳ Ｐゴシック"/>
              </a:rPr>
              <a:t>actividades</a:t>
            </a:r>
            <a:r>
              <a:rPr lang="en-US" sz="2000" strike="noStrike" dirty="0">
                <a:solidFill>
                  <a:srgbClr val="333333"/>
                </a:solidFill>
                <a:latin typeface="Arial"/>
                <a:ea typeface="ＭＳ Ｐゴシック"/>
              </a:rPr>
              <a:t> que </a:t>
            </a:r>
            <a:r>
              <a:rPr lang="en-US" sz="2000" strike="noStrike" dirty="0" err="1">
                <a:solidFill>
                  <a:srgbClr val="333333"/>
                </a:solidFill>
                <a:latin typeface="Arial"/>
                <a:ea typeface="ＭＳ Ｐゴシック"/>
              </a:rPr>
              <a:t>evalúan</a:t>
            </a:r>
            <a:r>
              <a:rPr lang="en-US" sz="2000" strike="noStrike" dirty="0">
                <a:solidFill>
                  <a:srgbClr val="333333"/>
                </a:solidFill>
                <a:latin typeface="Arial"/>
                <a:ea typeface="ＭＳ Ｐゴシック"/>
              </a:rPr>
              <a:t> el </a:t>
            </a:r>
            <a:r>
              <a:rPr lang="en-US" sz="2000" strike="noStrike" dirty="0" err="1">
                <a:solidFill>
                  <a:srgbClr val="333333"/>
                </a:solidFill>
                <a:latin typeface="Arial"/>
                <a:ea typeface="ＭＳ Ｐゴシック"/>
              </a:rPr>
              <a:t>impacto</a:t>
            </a:r>
            <a:r>
              <a:rPr lang="en-US" sz="2000" strike="noStrike" dirty="0">
                <a:solidFill>
                  <a:srgbClr val="333333"/>
                </a:solidFill>
                <a:latin typeface="Arial"/>
                <a:ea typeface="ＭＳ Ｐゴシック"/>
              </a:rPr>
              <a:t> y el </a:t>
            </a:r>
            <a:r>
              <a:rPr lang="en-US" sz="2000" strike="noStrike" dirty="0" err="1">
                <a:solidFill>
                  <a:srgbClr val="333333"/>
                </a:solidFill>
                <a:latin typeface="Arial"/>
                <a:ea typeface="ＭＳ Ｐゴシック"/>
              </a:rPr>
              <a:t>costo</a:t>
            </a:r>
            <a:r>
              <a:rPr lang="en-US" sz="2000" strike="noStrike" dirty="0">
                <a:solidFill>
                  <a:srgbClr val="333333"/>
                </a:solidFill>
                <a:latin typeface="Arial"/>
                <a:ea typeface="ＭＳ Ｐゴシック"/>
              </a:rPr>
              <a:t> de </a:t>
            </a:r>
            <a:r>
              <a:rPr lang="en-US" sz="2000" strike="noStrike" dirty="0" err="1">
                <a:solidFill>
                  <a:srgbClr val="333333"/>
                </a:solidFill>
                <a:latin typeface="Arial"/>
                <a:ea typeface="ＭＳ Ｐゴシック"/>
              </a:rPr>
              <a:t>los</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cambios</a:t>
            </a:r>
            <a:r>
              <a:rPr lang="en-US" sz="2000" strike="noStrike" dirty="0">
                <a:solidFill>
                  <a:srgbClr val="333333"/>
                </a:solidFill>
                <a:latin typeface="Arial"/>
                <a:ea typeface="ＭＳ Ｐゴシック"/>
              </a:rPr>
              <a:t>. Se </a:t>
            </a:r>
            <a:r>
              <a:rPr lang="en-US" sz="2000" strike="noStrike" dirty="0" err="1">
                <a:solidFill>
                  <a:srgbClr val="333333"/>
                </a:solidFill>
                <a:latin typeface="Arial"/>
                <a:ea typeface="ＭＳ Ｐゴシック"/>
              </a:rPr>
              <a:t>verá</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este</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proceso</a:t>
            </a:r>
            <a:r>
              <a:rPr lang="en-US" sz="2000" strike="noStrike" dirty="0">
                <a:solidFill>
                  <a:srgbClr val="333333"/>
                </a:solidFill>
                <a:latin typeface="Arial"/>
                <a:ea typeface="ＭＳ Ｐゴシック"/>
              </a:rPr>
              <a:t> con </a:t>
            </a:r>
            <a:r>
              <a:rPr lang="en-US" sz="2000" strike="noStrike" dirty="0" err="1">
                <a:solidFill>
                  <a:srgbClr val="333333"/>
                </a:solidFill>
                <a:latin typeface="Arial"/>
                <a:ea typeface="ＭＳ Ｐゴシック"/>
              </a:rPr>
              <a:t>más</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detalle</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en</a:t>
            </a:r>
            <a:r>
              <a:rPr lang="en-US" sz="2000" strike="noStrike" dirty="0">
                <a:solidFill>
                  <a:srgbClr val="333333"/>
                </a:solidFill>
                <a:latin typeface="Arial"/>
                <a:ea typeface="ＭＳ Ｐゴシック"/>
              </a:rPr>
              <a:t> la </a:t>
            </a:r>
            <a:r>
              <a:rPr lang="en-US" sz="2000" strike="noStrike" dirty="0" err="1">
                <a:solidFill>
                  <a:srgbClr val="333333"/>
                </a:solidFill>
                <a:latin typeface="Arial"/>
                <a:ea typeface="ＭＳ Ｐゴシック"/>
              </a:rPr>
              <a:t>siguiente</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sección</a:t>
            </a:r>
            <a:r>
              <a:rPr lang="en-US" sz="2000" strike="noStrike" dirty="0">
                <a:solidFill>
                  <a:srgbClr val="333333"/>
                </a:solidFill>
                <a:latin typeface="Arial"/>
                <a:ea typeface="ＭＳ Ｐゴシック"/>
              </a:rPr>
              <a:t>.</a:t>
            </a:r>
            <a:endParaRPr sz="2000" dirty="0"/>
          </a:p>
          <a:p>
            <a:pPr lvl="1">
              <a:lnSpc>
                <a:spcPct val="100000"/>
              </a:lnSpc>
              <a:buFont typeface="Wingdings" charset="2"/>
              <a:buChar char=""/>
            </a:pPr>
            <a:r>
              <a:rPr lang="en-US" sz="2000" b="1" strike="noStrike" dirty="0" err="1">
                <a:solidFill>
                  <a:srgbClr val="333333"/>
                </a:solidFill>
                <a:latin typeface="Arial"/>
                <a:ea typeface="ＭＳ Ｐゴシック"/>
              </a:rPr>
              <a:t>Políticas</a:t>
            </a:r>
            <a:r>
              <a:rPr lang="en-US" sz="2000" b="1" strike="noStrike" dirty="0">
                <a:solidFill>
                  <a:srgbClr val="333333"/>
                </a:solidFill>
                <a:latin typeface="Arial"/>
                <a:ea typeface="ＭＳ Ｐゴシック"/>
              </a:rPr>
              <a:t> de </a:t>
            </a:r>
            <a:r>
              <a:rPr lang="en-US" sz="2000" b="1" strike="noStrike" dirty="0" err="1">
                <a:solidFill>
                  <a:srgbClr val="333333"/>
                </a:solidFill>
                <a:latin typeface="Arial"/>
                <a:ea typeface="ＭＳ Ｐゴシック"/>
              </a:rPr>
              <a:t>trazabilidad</a:t>
            </a:r>
            <a:r>
              <a:rPr lang="en-US" sz="2000" b="1"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Estas</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políticas</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definen</a:t>
            </a:r>
            <a:r>
              <a:rPr lang="en-US" sz="2000" strike="noStrike" dirty="0">
                <a:solidFill>
                  <a:srgbClr val="333333"/>
                </a:solidFill>
                <a:latin typeface="Arial"/>
                <a:ea typeface="ＭＳ Ｐゴシック"/>
              </a:rPr>
              <a:t> las </a:t>
            </a:r>
            <a:r>
              <a:rPr lang="en-US" sz="2000" strike="noStrike" dirty="0" err="1">
                <a:solidFill>
                  <a:srgbClr val="333333"/>
                </a:solidFill>
                <a:latin typeface="Arial"/>
                <a:ea typeface="ＭＳ Ｐゴシック"/>
              </a:rPr>
              <a:t>relaciones</a:t>
            </a:r>
            <a:r>
              <a:rPr lang="en-US" sz="2000" strike="noStrike" dirty="0">
                <a:solidFill>
                  <a:srgbClr val="333333"/>
                </a:solidFill>
                <a:latin typeface="Arial"/>
                <a:ea typeface="ＭＳ Ｐゴシック"/>
              </a:rPr>
              <a:t> entre </a:t>
            </a:r>
            <a:r>
              <a:rPr lang="en-US" sz="2000" strike="noStrike" dirty="0" err="1">
                <a:solidFill>
                  <a:srgbClr val="333333"/>
                </a:solidFill>
                <a:latin typeface="Arial"/>
                <a:ea typeface="ＭＳ Ｐゴシック"/>
              </a:rPr>
              <a:t>cada</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requisito</a:t>
            </a:r>
            <a:r>
              <a:rPr lang="en-US" sz="2000" strike="noStrike" dirty="0">
                <a:solidFill>
                  <a:srgbClr val="333333"/>
                </a:solidFill>
                <a:latin typeface="Arial"/>
                <a:ea typeface="ＭＳ Ｐゴシック"/>
              </a:rPr>
              <a:t> y entre </a:t>
            </a:r>
            <a:r>
              <a:rPr lang="en-US" sz="2000" strike="noStrike" dirty="0" err="1">
                <a:solidFill>
                  <a:srgbClr val="333333"/>
                </a:solidFill>
                <a:latin typeface="Arial"/>
                <a:ea typeface="ＭＳ Ｐゴシック"/>
              </a:rPr>
              <a:t>los</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requerimientos</a:t>
            </a:r>
            <a:r>
              <a:rPr lang="en-US" sz="2000" strike="noStrike" dirty="0">
                <a:solidFill>
                  <a:srgbClr val="333333"/>
                </a:solidFill>
                <a:latin typeface="Arial"/>
                <a:ea typeface="ＭＳ Ｐゴシック"/>
              </a:rPr>
              <a:t> y el </a:t>
            </a:r>
            <a:r>
              <a:rPr lang="en-US" sz="2000" strike="noStrike" dirty="0" err="1">
                <a:solidFill>
                  <a:srgbClr val="333333"/>
                </a:solidFill>
                <a:latin typeface="Arial"/>
                <a:ea typeface="ＭＳ Ｐゴシック"/>
              </a:rPr>
              <a:t>diseño</a:t>
            </a:r>
            <a:r>
              <a:rPr lang="en-US" sz="2000" strike="noStrike" dirty="0">
                <a:solidFill>
                  <a:srgbClr val="333333"/>
                </a:solidFill>
                <a:latin typeface="Arial"/>
                <a:ea typeface="ＭＳ Ｐゴシック"/>
              </a:rPr>
              <a:t> del </a:t>
            </a:r>
            <a:r>
              <a:rPr lang="en-US" sz="2000" strike="noStrike" dirty="0" err="1">
                <a:solidFill>
                  <a:srgbClr val="333333"/>
                </a:solidFill>
                <a:latin typeface="Arial"/>
                <a:ea typeface="ＭＳ Ｐゴシック"/>
              </a:rPr>
              <a:t>sistema</a:t>
            </a:r>
            <a:r>
              <a:rPr lang="en-US" sz="2000" strike="noStrike" dirty="0">
                <a:solidFill>
                  <a:srgbClr val="333333"/>
                </a:solidFill>
                <a:latin typeface="Arial"/>
                <a:ea typeface="ＭＳ Ｐゴシック"/>
              </a:rPr>
              <a:t> que se </a:t>
            </a:r>
            <a:r>
              <a:rPr lang="en-US" sz="2000" strike="noStrike" dirty="0" err="1">
                <a:solidFill>
                  <a:srgbClr val="333333"/>
                </a:solidFill>
                <a:latin typeface="Arial"/>
                <a:ea typeface="ＭＳ Ｐゴシック"/>
              </a:rPr>
              <a:t>debe</a:t>
            </a:r>
            <a:r>
              <a:rPr lang="en-US" sz="2000" strike="noStrike" dirty="0">
                <a:solidFill>
                  <a:srgbClr val="333333"/>
                </a:solidFill>
                <a:latin typeface="Arial"/>
                <a:ea typeface="ＭＳ Ｐゴシック"/>
              </a:rPr>
              <a:t> registrar.</a:t>
            </a:r>
            <a:endParaRPr sz="2000" dirty="0"/>
          </a:p>
          <a:p>
            <a:pPr lvl="1">
              <a:lnSpc>
                <a:spcPct val="100000"/>
              </a:lnSpc>
              <a:buFont typeface="Wingdings" charset="2"/>
              <a:buChar char=""/>
            </a:pPr>
            <a:r>
              <a:rPr lang="en-US" sz="2000" b="1" strike="noStrike" dirty="0" err="1">
                <a:solidFill>
                  <a:srgbClr val="333333"/>
                </a:solidFill>
                <a:latin typeface="Arial"/>
                <a:ea typeface="ＭＳ Ｐゴシック"/>
              </a:rPr>
              <a:t>Herramientas</a:t>
            </a:r>
            <a:r>
              <a:rPr lang="en-US" sz="2000" b="1" strike="noStrike" dirty="0">
                <a:solidFill>
                  <a:srgbClr val="333333"/>
                </a:solidFill>
                <a:latin typeface="Arial"/>
                <a:ea typeface="ＭＳ Ｐゴシック"/>
              </a:rPr>
              <a:t> de </a:t>
            </a:r>
            <a:r>
              <a:rPr lang="en-US" sz="2000" b="1" strike="noStrike" dirty="0" err="1">
                <a:solidFill>
                  <a:srgbClr val="333333"/>
                </a:solidFill>
                <a:latin typeface="Arial"/>
                <a:ea typeface="ＭＳ Ｐゴシック"/>
              </a:rPr>
              <a:t>apoyo</a:t>
            </a:r>
            <a:r>
              <a:rPr lang="en-US" sz="2000" b="1"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herramientas</a:t>
            </a:r>
            <a:r>
              <a:rPr lang="en-US" sz="2000" strike="noStrike" dirty="0">
                <a:solidFill>
                  <a:srgbClr val="333333"/>
                </a:solidFill>
                <a:latin typeface="Arial"/>
                <a:ea typeface="ＭＳ Ｐゴシック"/>
              </a:rPr>
              <a:t> que se </a:t>
            </a:r>
            <a:r>
              <a:rPr lang="en-US" sz="2000" strike="noStrike" dirty="0" err="1">
                <a:solidFill>
                  <a:srgbClr val="333333"/>
                </a:solidFill>
                <a:latin typeface="Arial"/>
                <a:ea typeface="ＭＳ Ｐゴシック"/>
              </a:rPr>
              <a:t>pueden</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utilizar</a:t>
            </a:r>
            <a:r>
              <a:rPr lang="en-US" sz="2000" strike="noStrike" dirty="0">
                <a:solidFill>
                  <a:srgbClr val="333333"/>
                </a:solidFill>
                <a:latin typeface="Arial"/>
                <a:ea typeface="ＭＳ Ｐゴシック"/>
              </a:rPr>
              <a:t> que van </a:t>
            </a:r>
            <a:r>
              <a:rPr lang="en-US" sz="2000" strike="noStrike" dirty="0" err="1">
                <a:solidFill>
                  <a:srgbClr val="333333"/>
                </a:solidFill>
                <a:latin typeface="Arial"/>
                <a:ea typeface="ＭＳ Ｐゴシック"/>
              </a:rPr>
              <a:t>desde</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sistemas</a:t>
            </a:r>
            <a:r>
              <a:rPr lang="en-US" sz="2000" strike="noStrike" dirty="0">
                <a:solidFill>
                  <a:srgbClr val="333333"/>
                </a:solidFill>
                <a:latin typeface="Arial"/>
                <a:ea typeface="ＭＳ Ｐゴシック"/>
              </a:rPr>
              <a:t> de </a:t>
            </a:r>
            <a:r>
              <a:rPr lang="en-US" sz="2000" strike="noStrike" dirty="0" err="1">
                <a:solidFill>
                  <a:srgbClr val="333333"/>
                </a:solidFill>
                <a:latin typeface="Arial"/>
                <a:ea typeface="ＭＳ Ｐゴシック"/>
              </a:rPr>
              <a:t>gestión</a:t>
            </a:r>
            <a:r>
              <a:rPr lang="en-US" sz="2000" strike="noStrike" dirty="0">
                <a:solidFill>
                  <a:srgbClr val="333333"/>
                </a:solidFill>
                <a:latin typeface="Arial"/>
                <a:ea typeface="ＭＳ Ｐゴシック"/>
              </a:rPr>
              <a:t> de </a:t>
            </a:r>
            <a:r>
              <a:rPr lang="en-US" sz="2000" strike="noStrike" dirty="0" err="1">
                <a:solidFill>
                  <a:srgbClr val="333333"/>
                </a:solidFill>
                <a:latin typeface="Arial"/>
                <a:ea typeface="ＭＳ Ｐゴシック"/>
              </a:rPr>
              <a:t>requerimientos</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especializados</a:t>
            </a:r>
            <a:r>
              <a:rPr lang="en-US" sz="2000" strike="noStrike" dirty="0">
                <a:solidFill>
                  <a:srgbClr val="333333"/>
                </a:solidFill>
                <a:latin typeface="Arial"/>
                <a:ea typeface="ＭＳ Ｐゴシック"/>
              </a:rPr>
              <a:t> para </a:t>
            </a:r>
            <a:r>
              <a:rPr lang="en-US" sz="2000" strike="noStrike" dirty="0" err="1">
                <a:solidFill>
                  <a:srgbClr val="333333"/>
                </a:solidFill>
                <a:latin typeface="Arial"/>
                <a:ea typeface="ＭＳ Ｐゴシック"/>
              </a:rPr>
              <a:t>hojas</a:t>
            </a:r>
            <a:r>
              <a:rPr lang="en-US" sz="2000" strike="noStrike" dirty="0">
                <a:solidFill>
                  <a:srgbClr val="333333"/>
                </a:solidFill>
                <a:latin typeface="Arial"/>
                <a:ea typeface="ＭＳ Ｐゴシック"/>
              </a:rPr>
              <a:t> de </a:t>
            </a:r>
            <a:r>
              <a:rPr lang="en-US" sz="2000" strike="noStrike" dirty="0" err="1">
                <a:solidFill>
                  <a:srgbClr val="333333"/>
                </a:solidFill>
                <a:latin typeface="Arial"/>
                <a:ea typeface="ＭＳ Ｐゴシック"/>
              </a:rPr>
              <a:t>cálculo</a:t>
            </a:r>
            <a:r>
              <a:rPr lang="en-US" sz="2000" strike="noStrike" dirty="0">
                <a:solidFill>
                  <a:srgbClr val="333333"/>
                </a:solidFill>
                <a:latin typeface="Arial"/>
                <a:ea typeface="ＭＳ Ｐゴシック"/>
              </a:rPr>
              <a:t> y hasta </a:t>
            </a:r>
            <a:r>
              <a:rPr lang="en-US" sz="2000" strike="noStrike" dirty="0" err="1">
                <a:solidFill>
                  <a:srgbClr val="333333"/>
                </a:solidFill>
                <a:latin typeface="Arial"/>
                <a:ea typeface="ＭＳ Ｐゴシック"/>
              </a:rPr>
              <a:t>sistemas</a:t>
            </a:r>
            <a:r>
              <a:rPr lang="en-US" sz="2000" strike="noStrike" dirty="0">
                <a:solidFill>
                  <a:srgbClr val="333333"/>
                </a:solidFill>
                <a:latin typeface="Arial"/>
                <a:ea typeface="ＭＳ Ｐゴシック"/>
              </a:rPr>
              <a:t> de bases de </a:t>
            </a:r>
            <a:r>
              <a:rPr lang="en-US" sz="2000" strike="noStrike" dirty="0" err="1">
                <a:solidFill>
                  <a:srgbClr val="333333"/>
                </a:solidFill>
                <a:latin typeface="Arial"/>
                <a:ea typeface="ＭＳ Ｐゴシック"/>
              </a:rPr>
              <a:t>datos</a:t>
            </a:r>
            <a:r>
              <a:rPr lang="en-US" sz="2000" strike="noStrike" dirty="0">
                <a:solidFill>
                  <a:srgbClr val="333333"/>
                </a:solidFill>
                <a:latin typeface="Arial"/>
                <a:ea typeface="ＭＳ Ｐゴシック"/>
              </a:rPr>
              <a:t> simples</a:t>
            </a:r>
            <a:endParaRPr sz="2000" dirty="0"/>
          </a:p>
        </p:txBody>
      </p:sp>
      <p:sp>
        <p:nvSpPr>
          <p:cNvPr id="389" name="TextShape 3"/>
          <p:cNvSpPr txBox="1"/>
          <p:nvPr/>
        </p:nvSpPr>
        <p:spPr>
          <a:xfrm>
            <a:off x="6553080" y="6356520"/>
            <a:ext cx="2133360" cy="364680"/>
          </a:xfrm>
          <a:prstGeom prst="rect">
            <a:avLst/>
          </a:prstGeom>
          <a:noFill/>
          <a:ln>
            <a:noFill/>
          </a:ln>
        </p:spPr>
        <p:txBody>
          <a:bodyPr anchor="ctr"/>
          <a:lstStyle/>
          <a:p>
            <a:pPr algn="r">
              <a:lnSpc>
                <a:spcPct val="100000"/>
              </a:lnSpc>
            </a:pPr>
            <a:fld id="{B184BBBC-A84C-4A01-9BC7-90BD9F5E541D}" type="slidenum">
              <a:rPr lang="es-BO" sz="1200" strike="noStrike">
                <a:solidFill>
                  <a:srgbClr val="8B8B8B"/>
                </a:solidFill>
                <a:latin typeface="Calibri"/>
              </a:rPr>
              <a:pPr algn="r">
                <a:lnSpc>
                  <a:spcPct val="100000"/>
                </a:lnSpc>
              </a:pPr>
              <a:t>72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TextShape 1"/>
          <p:cNvSpPr txBox="1"/>
          <p:nvPr/>
        </p:nvSpPr>
        <p:spPr>
          <a:xfrm>
            <a:off x="107504" y="0"/>
            <a:ext cx="7292880" cy="1142640"/>
          </a:xfrm>
          <a:prstGeom prst="rect">
            <a:avLst/>
          </a:prstGeom>
          <a:noFill/>
          <a:ln>
            <a:noFill/>
          </a:ln>
        </p:spPr>
        <p:txBody>
          <a:bodyPr anchor="ctr"/>
          <a:lstStyle/>
          <a:p>
            <a:pPr>
              <a:lnSpc>
                <a:spcPct val="100000"/>
              </a:lnSpc>
            </a:pPr>
            <a:r>
              <a:rPr lang="en-US" sz="2400" b="1" strike="noStrike" dirty="0" err="1">
                <a:solidFill>
                  <a:srgbClr val="46424D"/>
                </a:solidFill>
                <a:latin typeface="Arial"/>
                <a:ea typeface="ＭＳ Ｐゴシック"/>
              </a:rPr>
              <a:t>Gestión</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cambio</a:t>
            </a:r>
            <a:r>
              <a:rPr lang="en-US" sz="2400" b="1" strike="noStrike" dirty="0">
                <a:solidFill>
                  <a:srgbClr val="46424D"/>
                </a:solidFill>
                <a:latin typeface="Arial"/>
                <a:ea typeface="ＭＳ Ｐゴシック"/>
              </a:rPr>
              <a:t> de </a:t>
            </a:r>
            <a:r>
              <a:rPr lang="en-US" sz="2400" b="1" strike="noStrike" dirty="0" err="1">
                <a:solidFill>
                  <a:srgbClr val="46424D"/>
                </a:solidFill>
                <a:latin typeface="Arial"/>
                <a:ea typeface="ＭＳ Ｐゴシック"/>
              </a:rPr>
              <a:t>los</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requerimientos</a:t>
            </a:r>
            <a:endParaRPr dirty="0"/>
          </a:p>
        </p:txBody>
      </p:sp>
      <p:sp>
        <p:nvSpPr>
          <p:cNvPr id="392" name="TextShape 2"/>
          <p:cNvSpPr txBox="1"/>
          <p:nvPr/>
        </p:nvSpPr>
        <p:spPr>
          <a:xfrm>
            <a:off x="107504" y="960300"/>
            <a:ext cx="8229240" cy="5396220"/>
          </a:xfrm>
          <a:prstGeom prst="rect">
            <a:avLst/>
          </a:prstGeom>
          <a:noFill/>
          <a:ln>
            <a:noFill/>
          </a:ln>
        </p:spPr>
        <p:txBody>
          <a:bodyPr lIns="90000" tIns="45000" rIns="90000" bIns="45000"/>
          <a:lstStyle/>
          <a:p>
            <a:pPr>
              <a:lnSpc>
                <a:spcPct val="100000"/>
              </a:lnSpc>
              <a:buFont typeface="Wingdings" charset="2"/>
              <a:buChar char=""/>
            </a:pPr>
            <a:r>
              <a:rPr lang="en-US" sz="2000" strike="noStrike" dirty="0" err="1">
                <a:solidFill>
                  <a:srgbClr val="000000"/>
                </a:solidFill>
                <a:latin typeface="Arial"/>
                <a:ea typeface="ＭＳ Ｐゴシック"/>
              </a:rPr>
              <a:t>Decidir</a:t>
            </a:r>
            <a:r>
              <a:rPr lang="en-US" sz="2000" strike="noStrike" dirty="0">
                <a:solidFill>
                  <a:srgbClr val="000000"/>
                </a:solidFill>
                <a:latin typeface="Arial"/>
                <a:ea typeface="ＭＳ Ｐゴシック"/>
              </a:rPr>
              <a:t> </a:t>
            </a:r>
            <a:r>
              <a:rPr lang="en-US" sz="2000" strike="noStrike" dirty="0" err="1">
                <a:solidFill>
                  <a:srgbClr val="000000"/>
                </a:solidFill>
                <a:latin typeface="Arial"/>
                <a:ea typeface="ＭＳ Ｐゴシック"/>
              </a:rPr>
              <a:t>si</a:t>
            </a:r>
            <a:r>
              <a:rPr lang="en-US" sz="2000" strike="noStrike" dirty="0">
                <a:solidFill>
                  <a:srgbClr val="000000"/>
                </a:solidFill>
                <a:latin typeface="Arial"/>
                <a:ea typeface="ＭＳ Ｐゴシック"/>
              </a:rPr>
              <a:t> un </a:t>
            </a:r>
            <a:r>
              <a:rPr lang="en-US" sz="2000" strike="noStrike" dirty="0" err="1">
                <a:solidFill>
                  <a:srgbClr val="000000"/>
                </a:solidFill>
                <a:latin typeface="Arial"/>
                <a:ea typeface="ＭＳ Ｐゴシック"/>
              </a:rPr>
              <a:t>cambio</a:t>
            </a:r>
            <a:r>
              <a:rPr lang="en-US" sz="2000" strike="noStrike" dirty="0">
                <a:solidFill>
                  <a:srgbClr val="000000"/>
                </a:solidFill>
                <a:latin typeface="Arial"/>
                <a:ea typeface="ＭＳ Ｐゴシック"/>
              </a:rPr>
              <a:t> de </a:t>
            </a:r>
            <a:r>
              <a:rPr lang="en-US" sz="2000" strike="noStrike" dirty="0" err="1">
                <a:solidFill>
                  <a:srgbClr val="000000"/>
                </a:solidFill>
                <a:latin typeface="Arial"/>
                <a:ea typeface="ＭＳ Ｐゴシック"/>
              </a:rPr>
              <a:t>requerimientos</a:t>
            </a:r>
            <a:r>
              <a:rPr lang="en-US" sz="2000" strike="noStrike" dirty="0">
                <a:solidFill>
                  <a:srgbClr val="000000"/>
                </a:solidFill>
                <a:latin typeface="Arial"/>
                <a:ea typeface="ＭＳ Ｐゴシック"/>
              </a:rPr>
              <a:t> </a:t>
            </a:r>
            <a:r>
              <a:rPr lang="en-US" sz="2000" strike="noStrike" dirty="0" err="1">
                <a:solidFill>
                  <a:srgbClr val="000000"/>
                </a:solidFill>
                <a:latin typeface="Arial"/>
                <a:ea typeface="ＭＳ Ｐゴシック"/>
              </a:rPr>
              <a:t>debe</a:t>
            </a:r>
            <a:r>
              <a:rPr lang="en-US" sz="2000" strike="noStrike" dirty="0">
                <a:solidFill>
                  <a:srgbClr val="000000"/>
                </a:solidFill>
                <a:latin typeface="Arial"/>
                <a:ea typeface="ＭＳ Ｐゴシック"/>
              </a:rPr>
              <a:t> </a:t>
            </a:r>
            <a:r>
              <a:rPr lang="en-US" sz="2000" strike="noStrike" dirty="0" err="1">
                <a:solidFill>
                  <a:srgbClr val="000000"/>
                </a:solidFill>
                <a:latin typeface="Arial"/>
                <a:ea typeface="ＭＳ Ｐゴシック"/>
              </a:rPr>
              <a:t>ser</a:t>
            </a:r>
            <a:r>
              <a:rPr lang="en-US" sz="2000" strike="noStrike" dirty="0">
                <a:solidFill>
                  <a:srgbClr val="000000"/>
                </a:solidFill>
                <a:latin typeface="Arial"/>
                <a:ea typeface="ＭＳ Ｐゴシック"/>
              </a:rPr>
              <a:t> </a:t>
            </a:r>
            <a:r>
              <a:rPr lang="en-US" sz="2000" strike="noStrike" dirty="0" err="1">
                <a:solidFill>
                  <a:srgbClr val="000000"/>
                </a:solidFill>
                <a:latin typeface="Arial"/>
                <a:ea typeface="ＭＳ Ｐゴシック"/>
              </a:rPr>
              <a:t>aceptado</a:t>
            </a:r>
            <a:endParaRPr sz="2000" dirty="0"/>
          </a:p>
          <a:p>
            <a:pPr lvl="1">
              <a:lnSpc>
                <a:spcPct val="100000"/>
              </a:lnSpc>
              <a:buFont typeface="Wingdings" charset="2"/>
              <a:buChar char=""/>
            </a:pPr>
            <a:r>
              <a:rPr lang="en-US" sz="2000" b="1" i="1" strike="noStrike" dirty="0" err="1">
                <a:solidFill>
                  <a:srgbClr val="000000"/>
                </a:solidFill>
                <a:latin typeface="Arial"/>
                <a:ea typeface="ＭＳ Ｐゴシック"/>
              </a:rPr>
              <a:t>Análisis</a:t>
            </a:r>
            <a:r>
              <a:rPr lang="en-US" sz="2000" b="1" i="1" strike="noStrike" dirty="0">
                <a:solidFill>
                  <a:srgbClr val="000000"/>
                </a:solidFill>
                <a:latin typeface="Arial"/>
                <a:ea typeface="ＭＳ Ｐゴシック"/>
              </a:rPr>
              <a:t> del </a:t>
            </a:r>
            <a:r>
              <a:rPr lang="en-US" sz="2000" b="1" i="1" strike="noStrike" dirty="0" err="1">
                <a:solidFill>
                  <a:srgbClr val="000000"/>
                </a:solidFill>
                <a:latin typeface="Arial"/>
                <a:ea typeface="ＭＳ Ｐゴシック"/>
              </a:rPr>
              <a:t>problema</a:t>
            </a:r>
            <a:r>
              <a:rPr lang="en-US" sz="2000" b="1" i="1" strike="noStrike" dirty="0">
                <a:solidFill>
                  <a:srgbClr val="000000"/>
                </a:solidFill>
                <a:latin typeface="Arial"/>
                <a:ea typeface="ＭＳ Ｐゴシック"/>
              </a:rPr>
              <a:t> y </a:t>
            </a:r>
            <a:r>
              <a:rPr lang="en-US" sz="2000" b="1" i="1" strike="noStrike" dirty="0" err="1">
                <a:solidFill>
                  <a:srgbClr val="000000"/>
                </a:solidFill>
                <a:latin typeface="Arial"/>
                <a:ea typeface="ＭＳ Ｐゴシック"/>
              </a:rPr>
              <a:t>especificación</a:t>
            </a:r>
            <a:r>
              <a:rPr lang="en-US" sz="2000" b="1" i="1" strike="noStrike" dirty="0">
                <a:solidFill>
                  <a:srgbClr val="000000"/>
                </a:solidFill>
                <a:latin typeface="Arial"/>
                <a:ea typeface="ＭＳ Ｐゴシック"/>
              </a:rPr>
              <a:t> del </a:t>
            </a:r>
            <a:r>
              <a:rPr lang="en-US" sz="2000" b="1" i="1" strike="noStrike" dirty="0" err="1">
                <a:solidFill>
                  <a:srgbClr val="000000"/>
                </a:solidFill>
                <a:latin typeface="Arial"/>
                <a:ea typeface="ＭＳ Ｐゴシック"/>
              </a:rPr>
              <a:t>cambio</a:t>
            </a:r>
            <a:r>
              <a:rPr lang="en-US" sz="2000" b="1" strike="noStrike" dirty="0">
                <a:solidFill>
                  <a:srgbClr val="000000"/>
                </a:solidFill>
                <a:latin typeface="Arial"/>
                <a:ea typeface="ＭＳ Ｐゴシック"/>
              </a:rPr>
              <a:t> </a:t>
            </a:r>
            <a:endParaRPr sz="2000" b="1" dirty="0"/>
          </a:p>
          <a:p>
            <a:pPr lvl="2">
              <a:lnSpc>
                <a:spcPct val="100000"/>
              </a:lnSpc>
              <a:buFont typeface="Arial"/>
              <a:buChar char="•"/>
            </a:pPr>
            <a:r>
              <a:rPr lang="en-US" sz="2000" strike="noStrike" dirty="0">
                <a:solidFill>
                  <a:srgbClr val="000000"/>
                </a:solidFill>
                <a:latin typeface="Arial"/>
                <a:ea typeface="ＭＳ Ｐゴシック"/>
              </a:rPr>
              <a:t>Durante </a:t>
            </a:r>
            <a:r>
              <a:rPr lang="en-US" sz="2000" strike="noStrike" dirty="0" err="1">
                <a:solidFill>
                  <a:srgbClr val="000000"/>
                </a:solidFill>
                <a:latin typeface="Arial"/>
                <a:ea typeface="ＭＳ Ｐゴシック"/>
              </a:rPr>
              <a:t>esta</a:t>
            </a:r>
            <a:r>
              <a:rPr lang="en-US" sz="2000" strike="noStrike" dirty="0">
                <a:solidFill>
                  <a:srgbClr val="000000"/>
                </a:solidFill>
                <a:latin typeface="Arial"/>
                <a:ea typeface="ＭＳ Ｐゴシック"/>
              </a:rPr>
              <a:t> </a:t>
            </a:r>
            <a:r>
              <a:rPr lang="en-US" sz="2000" strike="noStrike" dirty="0" err="1">
                <a:solidFill>
                  <a:srgbClr val="000000"/>
                </a:solidFill>
                <a:latin typeface="Arial"/>
                <a:ea typeface="ＭＳ Ｐゴシック"/>
              </a:rPr>
              <a:t>etapa</a:t>
            </a:r>
            <a:r>
              <a:rPr lang="en-US" sz="2000" strike="noStrike" dirty="0">
                <a:solidFill>
                  <a:srgbClr val="000000"/>
                </a:solidFill>
                <a:latin typeface="Arial"/>
                <a:ea typeface="ＭＳ Ｐゴシック"/>
              </a:rPr>
              <a:t>, el </a:t>
            </a:r>
            <a:r>
              <a:rPr lang="en-US" sz="2000" strike="noStrike" dirty="0" err="1">
                <a:solidFill>
                  <a:srgbClr val="000000"/>
                </a:solidFill>
                <a:latin typeface="Arial"/>
                <a:ea typeface="ＭＳ Ｐゴシック"/>
              </a:rPr>
              <a:t>problema</a:t>
            </a:r>
            <a:r>
              <a:rPr lang="en-US" sz="2000" strike="noStrike" dirty="0">
                <a:solidFill>
                  <a:srgbClr val="000000"/>
                </a:solidFill>
                <a:latin typeface="Arial"/>
                <a:ea typeface="ＭＳ Ｐゴシック"/>
              </a:rPr>
              <a:t> o la </a:t>
            </a:r>
            <a:r>
              <a:rPr lang="en-US" sz="2000" strike="noStrike" dirty="0" err="1">
                <a:solidFill>
                  <a:srgbClr val="000000"/>
                </a:solidFill>
                <a:latin typeface="Arial"/>
                <a:ea typeface="ＭＳ Ｐゴシック"/>
              </a:rPr>
              <a:t>propuesta</a:t>
            </a:r>
            <a:r>
              <a:rPr lang="en-US" sz="2000" strike="noStrike" dirty="0">
                <a:solidFill>
                  <a:srgbClr val="000000"/>
                </a:solidFill>
                <a:latin typeface="Arial"/>
                <a:ea typeface="ＭＳ Ｐゴシック"/>
              </a:rPr>
              <a:t> de </a:t>
            </a:r>
            <a:r>
              <a:rPr lang="en-US" sz="2000" strike="noStrike" dirty="0" err="1">
                <a:solidFill>
                  <a:srgbClr val="000000"/>
                </a:solidFill>
                <a:latin typeface="Arial"/>
                <a:ea typeface="ＭＳ Ｐゴシック"/>
              </a:rPr>
              <a:t>cambio</a:t>
            </a:r>
            <a:r>
              <a:rPr lang="en-US" sz="2000" strike="noStrike" dirty="0">
                <a:solidFill>
                  <a:srgbClr val="000000"/>
                </a:solidFill>
                <a:latin typeface="Arial"/>
                <a:ea typeface="ＭＳ Ｐゴシック"/>
              </a:rPr>
              <a:t> se </a:t>
            </a:r>
            <a:r>
              <a:rPr lang="en-US" sz="2000" strike="noStrike" dirty="0" err="1">
                <a:solidFill>
                  <a:srgbClr val="000000"/>
                </a:solidFill>
                <a:latin typeface="Arial"/>
                <a:ea typeface="ＭＳ Ｐゴシック"/>
              </a:rPr>
              <a:t>analiza</a:t>
            </a:r>
            <a:r>
              <a:rPr lang="en-US" sz="2000" strike="noStrike" dirty="0">
                <a:solidFill>
                  <a:srgbClr val="000000"/>
                </a:solidFill>
                <a:latin typeface="Arial"/>
                <a:ea typeface="ＭＳ Ｐゴシック"/>
              </a:rPr>
              <a:t> para </a:t>
            </a:r>
            <a:r>
              <a:rPr lang="en-US" sz="2000" strike="noStrike" dirty="0" err="1">
                <a:solidFill>
                  <a:srgbClr val="000000"/>
                </a:solidFill>
                <a:latin typeface="Arial"/>
                <a:ea typeface="ＭＳ Ｐゴシック"/>
              </a:rPr>
              <a:t>comprobar</a:t>
            </a:r>
            <a:r>
              <a:rPr lang="en-US" sz="2000" strike="noStrike" dirty="0">
                <a:solidFill>
                  <a:srgbClr val="000000"/>
                </a:solidFill>
                <a:latin typeface="Arial"/>
                <a:ea typeface="ＭＳ Ｐゴシック"/>
              </a:rPr>
              <a:t> que sea </a:t>
            </a:r>
            <a:r>
              <a:rPr lang="en-US" sz="2000" strike="noStrike" dirty="0" err="1">
                <a:solidFill>
                  <a:srgbClr val="000000"/>
                </a:solidFill>
                <a:latin typeface="Arial"/>
                <a:ea typeface="ＭＳ Ｐゴシック"/>
              </a:rPr>
              <a:t>válida</a:t>
            </a:r>
            <a:r>
              <a:rPr lang="en-US" sz="2000" strike="noStrike" dirty="0">
                <a:solidFill>
                  <a:srgbClr val="000000"/>
                </a:solidFill>
                <a:latin typeface="Arial"/>
                <a:ea typeface="ＭＳ Ｐゴシック"/>
              </a:rPr>
              <a:t>. Este </a:t>
            </a:r>
            <a:r>
              <a:rPr lang="en-US" sz="2000" strike="noStrike" dirty="0" err="1">
                <a:solidFill>
                  <a:srgbClr val="000000"/>
                </a:solidFill>
                <a:latin typeface="Arial"/>
                <a:ea typeface="ＭＳ Ｐゴシック"/>
              </a:rPr>
              <a:t>análisis</a:t>
            </a:r>
            <a:r>
              <a:rPr lang="en-US" sz="2000" strike="noStrike" dirty="0">
                <a:solidFill>
                  <a:srgbClr val="000000"/>
                </a:solidFill>
                <a:latin typeface="Arial"/>
                <a:ea typeface="ＭＳ Ｐゴシック"/>
              </a:rPr>
              <a:t> se </a:t>
            </a:r>
            <a:r>
              <a:rPr lang="en-US" sz="2000" strike="noStrike" dirty="0" err="1">
                <a:solidFill>
                  <a:srgbClr val="000000"/>
                </a:solidFill>
                <a:latin typeface="Arial"/>
                <a:ea typeface="ＭＳ Ｐゴシック"/>
              </a:rPr>
              <a:t>realimenta</a:t>
            </a:r>
            <a:r>
              <a:rPr lang="en-US" sz="2000" strike="noStrike" dirty="0">
                <a:solidFill>
                  <a:srgbClr val="000000"/>
                </a:solidFill>
                <a:latin typeface="Arial"/>
                <a:ea typeface="ＭＳ Ｐゴシック"/>
              </a:rPr>
              <a:t> al </a:t>
            </a:r>
            <a:r>
              <a:rPr lang="en-US" sz="2000" strike="noStrike" dirty="0" err="1">
                <a:solidFill>
                  <a:srgbClr val="000000"/>
                </a:solidFill>
                <a:latin typeface="Arial"/>
                <a:ea typeface="ＭＳ Ｐゴシック"/>
              </a:rPr>
              <a:t>solicitante</a:t>
            </a:r>
            <a:r>
              <a:rPr lang="en-US" sz="2000" strike="noStrike" dirty="0">
                <a:solidFill>
                  <a:srgbClr val="000000"/>
                </a:solidFill>
                <a:latin typeface="Arial"/>
                <a:ea typeface="ＭＳ Ｐゴシック"/>
              </a:rPr>
              <a:t> al que </a:t>
            </a:r>
            <a:r>
              <a:rPr lang="en-US" sz="2000" strike="noStrike" dirty="0" err="1">
                <a:solidFill>
                  <a:srgbClr val="000000"/>
                </a:solidFill>
                <a:latin typeface="Arial"/>
                <a:ea typeface="ＭＳ Ｐゴシック"/>
              </a:rPr>
              <a:t>pidió</a:t>
            </a:r>
            <a:r>
              <a:rPr lang="en-US" sz="2000" strike="noStrike" dirty="0">
                <a:solidFill>
                  <a:srgbClr val="000000"/>
                </a:solidFill>
                <a:latin typeface="Arial"/>
                <a:ea typeface="ＭＳ Ｐゴシック"/>
              </a:rPr>
              <a:t> el </a:t>
            </a:r>
            <a:r>
              <a:rPr lang="en-US" sz="2000" strike="noStrike" dirty="0" err="1">
                <a:solidFill>
                  <a:srgbClr val="000000"/>
                </a:solidFill>
                <a:latin typeface="Arial"/>
                <a:ea typeface="ＭＳ Ｐゴシック"/>
              </a:rPr>
              <a:t>cambio</a:t>
            </a:r>
            <a:r>
              <a:rPr lang="en-US" sz="2000" strike="noStrike" dirty="0">
                <a:solidFill>
                  <a:srgbClr val="000000"/>
                </a:solidFill>
                <a:latin typeface="Arial"/>
                <a:ea typeface="ＭＳ Ｐゴシック"/>
              </a:rPr>
              <a:t> </a:t>
            </a:r>
            <a:r>
              <a:rPr lang="en-US" sz="2000" strike="noStrike" dirty="0" err="1">
                <a:solidFill>
                  <a:srgbClr val="000000"/>
                </a:solidFill>
                <a:latin typeface="Arial"/>
                <a:ea typeface="ＭＳ Ｐゴシック"/>
              </a:rPr>
              <a:t>quién</a:t>
            </a:r>
            <a:r>
              <a:rPr lang="en-US" sz="2000" strike="noStrike" dirty="0">
                <a:solidFill>
                  <a:srgbClr val="000000"/>
                </a:solidFill>
                <a:latin typeface="Arial"/>
                <a:ea typeface="ＭＳ Ｐゴシック"/>
              </a:rPr>
              <a:t> </a:t>
            </a:r>
            <a:r>
              <a:rPr lang="en-US" sz="2000" strike="noStrike" dirty="0" err="1">
                <a:solidFill>
                  <a:srgbClr val="000000"/>
                </a:solidFill>
                <a:latin typeface="Arial"/>
                <a:ea typeface="ＭＳ Ｐゴシック"/>
              </a:rPr>
              <a:t>puede</a:t>
            </a:r>
            <a:r>
              <a:rPr lang="en-US" sz="2000" strike="noStrike" dirty="0">
                <a:solidFill>
                  <a:srgbClr val="000000"/>
                </a:solidFill>
                <a:latin typeface="Arial"/>
                <a:ea typeface="ＭＳ Ｐゴシック"/>
              </a:rPr>
              <a:t> responder con </a:t>
            </a:r>
            <a:r>
              <a:rPr lang="en-US" sz="2000" strike="noStrike" dirty="0" err="1">
                <a:solidFill>
                  <a:srgbClr val="000000"/>
                </a:solidFill>
                <a:latin typeface="Arial"/>
                <a:ea typeface="ＭＳ Ｐゴシック"/>
              </a:rPr>
              <a:t>requerimientos</a:t>
            </a:r>
            <a:r>
              <a:rPr lang="en-US" sz="2000" strike="noStrike" dirty="0">
                <a:solidFill>
                  <a:srgbClr val="000000"/>
                </a:solidFill>
                <a:latin typeface="Arial"/>
                <a:ea typeface="ＭＳ Ｐゴシック"/>
              </a:rPr>
              <a:t> </a:t>
            </a:r>
            <a:r>
              <a:rPr lang="en-US" sz="2000" strike="noStrike" dirty="0" err="1">
                <a:solidFill>
                  <a:srgbClr val="000000"/>
                </a:solidFill>
                <a:latin typeface="Arial"/>
                <a:ea typeface="ＭＳ Ｐゴシック"/>
              </a:rPr>
              <a:t>más</a:t>
            </a:r>
            <a:r>
              <a:rPr lang="en-US" sz="2000" strike="noStrike" dirty="0">
                <a:solidFill>
                  <a:srgbClr val="000000"/>
                </a:solidFill>
                <a:latin typeface="Arial"/>
                <a:ea typeface="ＭＳ Ｐゴシック"/>
              </a:rPr>
              <a:t> </a:t>
            </a:r>
            <a:r>
              <a:rPr lang="en-US" sz="2000" strike="noStrike" dirty="0" err="1">
                <a:solidFill>
                  <a:srgbClr val="000000"/>
                </a:solidFill>
                <a:latin typeface="Arial"/>
                <a:ea typeface="ＭＳ Ｐゴシック"/>
              </a:rPr>
              <a:t>específicos</a:t>
            </a:r>
            <a:r>
              <a:rPr lang="en-US" sz="2000" strike="noStrike" dirty="0">
                <a:solidFill>
                  <a:srgbClr val="000000"/>
                </a:solidFill>
                <a:latin typeface="Arial"/>
                <a:ea typeface="ＭＳ Ｐゴシック"/>
              </a:rPr>
              <a:t> </a:t>
            </a:r>
            <a:r>
              <a:rPr lang="en-US" sz="2000" strike="noStrike" dirty="0" err="1">
                <a:solidFill>
                  <a:srgbClr val="000000"/>
                </a:solidFill>
                <a:latin typeface="Arial"/>
                <a:ea typeface="ＭＳ Ｐゴシック"/>
              </a:rPr>
              <a:t>cambiar</a:t>
            </a:r>
            <a:r>
              <a:rPr lang="en-US" sz="2000" strike="noStrike" dirty="0">
                <a:solidFill>
                  <a:srgbClr val="000000"/>
                </a:solidFill>
                <a:latin typeface="Arial"/>
                <a:ea typeface="ＭＳ Ｐゴシック"/>
              </a:rPr>
              <a:t> la </a:t>
            </a:r>
            <a:r>
              <a:rPr lang="en-US" sz="2000" strike="noStrike" dirty="0" err="1">
                <a:solidFill>
                  <a:srgbClr val="000000"/>
                </a:solidFill>
                <a:latin typeface="Arial"/>
                <a:ea typeface="ＭＳ Ｐゴシック"/>
              </a:rPr>
              <a:t>propuesta</a:t>
            </a:r>
            <a:r>
              <a:rPr lang="en-US" sz="2000" strike="noStrike" dirty="0">
                <a:solidFill>
                  <a:srgbClr val="000000"/>
                </a:solidFill>
                <a:latin typeface="Arial"/>
                <a:ea typeface="ＭＳ Ｐゴシック"/>
              </a:rPr>
              <a:t>, o </a:t>
            </a:r>
            <a:r>
              <a:rPr lang="en-US" sz="2000" strike="noStrike" dirty="0" err="1">
                <a:solidFill>
                  <a:srgbClr val="000000"/>
                </a:solidFill>
                <a:latin typeface="Arial"/>
                <a:ea typeface="ＭＳ Ｐゴシック"/>
              </a:rPr>
              <a:t>si</a:t>
            </a:r>
            <a:r>
              <a:rPr lang="en-US" sz="2000" strike="noStrike" dirty="0">
                <a:solidFill>
                  <a:srgbClr val="000000"/>
                </a:solidFill>
                <a:latin typeface="Arial"/>
                <a:ea typeface="ＭＳ Ｐゴシック"/>
              </a:rPr>
              <a:t> decide </a:t>
            </a:r>
            <a:r>
              <a:rPr lang="en-US" sz="2000" strike="noStrike" dirty="0" err="1">
                <a:solidFill>
                  <a:srgbClr val="000000"/>
                </a:solidFill>
                <a:latin typeface="Arial"/>
                <a:ea typeface="ＭＳ Ｐゴシック"/>
              </a:rPr>
              <a:t>retirar</a:t>
            </a:r>
            <a:r>
              <a:rPr lang="en-US" sz="2000" strike="noStrike" dirty="0">
                <a:solidFill>
                  <a:srgbClr val="000000"/>
                </a:solidFill>
                <a:latin typeface="Arial"/>
                <a:ea typeface="ＭＳ Ｐゴシック"/>
              </a:rPr>
              <a:t> la </a:t>
            </a:r>
            <a:r>
              <a:rPr lang="en-US" sz="2000" strike="noStrike" dirty="0" err="1">
                <a:solidFill>
                  <a:srgbClr val="000000"/>
                </a:solidFill>
                <a:latin typeface="Arial"/>
                <a:ea typeface="ＭＳ Ｐゴシック"/>
              </a:rPr>
              <a:t>solicitud</a:t>
            </a:r>
            <a:r>
              <a:rPr lang="en-US" sz="2000" strike="noStrike" dirty="0">
                <a:solidFill>
                  <a:srgbClr val="000000"/>
                </a:solidFill>
                <a:latin typeface="Arial"/>
                <a:ea typeface="ＭＳ Ｐゴシック"/>
              </a:rPr>
              <a:t>.</a:t>
            </a:r>
            <a:endParaRPr sz="2000" dirty="0"/>
          </a:p>
          <a:p>
            <a:pPr lvl="1">
              <a:lnSpc>
                <a:spcPct val="100000"/>
              </a:lnSpc>
              <a:buFont typeface="Wingdings" charset="2"/>
              <a:buChar char=""/>
            </a:pPr>
            <a:r>
              <a:rPr lang="en-US" sz="2000" b="1" i="1" strike="noStrike" dirty="0" err="1">
                <a:solidFill>
                  <a:srgbClr val="000000"/>
                </a:solidFill>
                <a:latin typeface="Arial"/>
                <a:ea typeface="ＭＳ Ｐゴシック"/>
              </a:rPr>
              <a:t>Análisis</a:t>
            </a:r>
            <a:r>
              <a:rPr lang="en-US" sz="2000" b="1" i="1" strike="noStrike" dirty="0">
                <a:solidFill>
                  <a:srgbClr val="000000"/>
                </a:solidFill>
                <a:latin typeface="Arial"/>
                <a:ea typeface="ＭＳ Ｐゴシック"/>
              </a:rPr>
              <a:t> del </a:t>
            </a:r>
            <a:r>
              <a:rPr lang="en-US" sz="2000" b="1" i="1" strike="noStrike" dirty="0" err="1">
                <a:solidFill>
                  <a:srgbClr val="000000"/>
                </a:solidFill>
                <a:latin typeface="Arial"/>
                <a:ea typeface="ＭＳ Ｐゴシック"/>
              </a:rPr>
              <a:t>cambio</a:t>
            </a:r>
            <a:r>
              <a:rPr lang="en-US" sz="2000" b="1" i="1" strike="noStrike" dirty="0">
                <a:solidFill>
                  <a:srgbClr val="000000"/>
                </a:solidFill>
                <a:latin typeface="Arial"/>
                <a:ea typeface="ＭＳ Ｐゴシック"/>
              </a:rPr>
              <a:t> y </a:t>
            </a:r>
            <a:r>
              <a:rPr lang="en-US" sz="2000" b="1" i="1" strike="noStrike" dirty="0" err="1">
                <a:solidFill>
                  <a:srgbClr val="000000"/>
                </a:solidFill>
                <a:latin typeface="Arial"/>
                <a:ea typeface="ＭＳ Ｐゴシック"/>
              </a:rPr>
              <a:t>cálculo</a:t>
            </a:r>
            <a:r>
              <a:rPr lang="en-US" sz="2000" b="1" i="1" strike="noStrike" dirty="0">
                <a:solidFill>
                  <a:srgbClr val="000000"/>
                </a:solidFill>
                <a:latin typeface="Arial"/>
                <a:ea typeface="ＭＳ Ｐゴシック"/>
              </a:rPr>
              <a:t> de </a:t>
            </a:r>
            <a:r>
              <a:rPr lang="en-US" sz="2000" b="1" i="1" strike="noStrike" dirty="0" err="1">
                <a:solidFill>
                  <a:srgbClr val="000000"/>
                </a:solidFill>
                <a:latin typeface="Arial"/>
                <a:ea typeface="ＭＳ Ｐゴシック"/>
              </a:rPr>
              <a:t>costos</a:t>
            </a:r>
            <a:r>
              <a:rPr lang="en-US" sz="2000" b="1" strike="noStrike" dirty="0">
                <a:solidFill>
                  <a:srgbClr val="000000"/>
                </a:solidFill>
                <a:latin typeface="Arial"/>
                <a:ea typeface="ＭＳ Ｐゴシック"/>
              </a:rPr>
              <a:t> </a:t>
            </a:r>
            <a:endParaRPr sz="2000" b="1" dirty="0"/>
          </a:p>
          <a:p>
            <a:pPr lvl="2">
              <a:lnSpc>
                <a:spcPct val="100000"/>
              </a:lnSpc>
              <a:buFont typeface="Arial"/>
              <a:buChar char="•"/>
            </a:pPr>
            <a:r>
              <a:rPr lang="en-US" sz="2000" strike="noStrike" dirty="0">
                <a:solidFill>
                  <a:srgbClr val="000000"/>
                </a:solidFill>
                <a:latin typeface="Arial"/>
                <a:ea typeface="ＭＳ Ｐゴシック"/>
              </a:rPr>
              <a:t>El </a:t>
            </a:r>
            <a:r>
              <a:rPr lang="en-US" sz="2000" strike="noStrike" dirty="0" err="1">
                <a:solidFill>
                  <a:srgbClr val="000000"/>
                </a:solidFill>
                <a:latin typeface="Arial"/>
                <a:ea typeface="ＭＳ Ｐゴシック"/>
              </a:rPr>
              <a:t>efecto</a:t>
            </a:r>
            <a:r>
              <a:rPr lang="en-US" sz="2000" strike="noStrike" dirty="0">
                <a:solidFill>
                  <a:srgbClr val="000000"/>
                </a:solidFill>
                <a:latin typeface="Arial"/>
                <a:ea typeface="ＭＳ Ｐゴシック"/>
              </a:rPr>
              <a:t> del </a:t>
            </a:r>
            <a:r>
              <a:rPr lang="en-US" sz="2000" strike="noStrike" dirty="0" err="1">
                <a:solidFill>
                  <a:srgbClr val="000000"/>
                </a:solidFill>
                <a:latin typeface="Arial"/>
                <a:ea typeface="ＭＳ Ｐゴシック"/>
              </a:rPr>
              <a:t>cambio</a:t>
            </a:r>
            <a:r>
              <a:rPr lang="en-US" sz="2000" strike="noStrike" dirty="0">
                <a:solidFill>
                  <a:srgbClr val="000000"/>
                </a:solidFill>
                <a:latin typeface="Arial"/>
                <a:ea typeface="ＭＳ Ｐゴシック"/>
              </a:rPr>
              <a:t> </a:t>
            </a:r>
            <a:r>
              <a:rPr lang="en-US" sz="2000" strike="noStrike" dirty="0" err="1">
                <a:solidFill>
                  <a:srgbClr val="000000"/>
                </a:solidFill>
                <a:latin typeface="Arial"/>
                <a:ea typeface="ＭＳ Ｐゴシック"/>
              </a:rPr>
              <a:t>propuesto</a:t>
            </a:r>
            <a:r>
              <a:rPr lang="en-US" sz="2000" strike="noStrike" dirty="0">
                <a:solidFill>
                  <a:srgbClr val="000000"/>
                </a:solidFill>
                <a:latin typeface="Arial"/>
                <a:ea typeface="ＭＳ Ｐゴシック"/>
              </a:rPr>
              <a:t> se </a:t>
            </a:r>
            <a:r>
              <a:rPr lang="en-US" sz="2000" strike="noStrike" dirty="0" err="1">
                <a:solidFill>
                  <a:srgbClr val="000000"/>
                </a:solidFill>
                <a:latin typeface="Arial"/>
                <a:ea typeface="ＭＳ Ｐゴシック"/>
              </a:rPr>
              <a:t>evaluó</a:t>
            </a:r>
            <a:r>
              <a:rPr lang="en-US" sz="2000" strike="noStrike" dirty="0">
                <a:solidFill>
                  <a:srgbClr val="000000"/>
                </a:solidFill>
                <a:latin typeface="Arial"/>
                <a:ea typeface="ＭＳ Ｐゴシック"/>
              </a:rPr>
              <a:t> a </a:t>
            </a:r>
            <a:r>
              <a:rPr lang="en-US" sz="2000" strike="noStrike" dirty="0" err="1">
                <a:solidFill>
                  <a:srgbClr val="000000"/>
                </a:solidFill>
                <a:latin typeface="Arial"/>
                <a:ea typeface="ＭＳ Ｐゴシック"/>
              </a:rPr>
              <a:t>través</a:t>
            </a:r>
            <a:r>
              <a:rPr lang="en-US" sz="2000" strike="noStrike" dirty="0">
                <a:solidFill>
                  <a:srgbClr val="000000"/>
                </a:solidFill>
                <a:latin typeface="Arial"/>
                <a:ea typeface="ＭＳ Ｐゴシック"/>
              </a:rPr>
              <a:t> de la </a:t>
            </a:r>
            <a:r>
              <a:rPr lang="en-US" sz="2000" strike="noStrike" dirty="0" err="1">
                <a:solidFill>
                  <a:srgbClr val="000000"/>
                </a:solidFill>
                <a:latin typeface="Arial"/>
                <a:ea typeface="ＭＳ Ｐゴシック"/>
              </a:rPr>
              <a:t>información</a:t>
            </a:r>
            <a:r>
              <a:rPr lang="en-US" sz="2000" strike="noStrike" dirty="0">
                <a:solidFill>
                  <a:srgbClr val="000000"/>
                </a:solidFill>
                <a:latin typeface="Arial"/>
                <a:ea typeface="ＭＳ Ｐゴシック"/>
              </a:rPr>
              <a:t> de </a:t>
            </a:r>
            <a:r>
              <a:rPr lang="en-US" sz="2000" strike="noStrike" dirty="0" err="1">
                <a:solidFill>
                  <a:srgbClr val="000000"/>
                </a:solidFill>
                <a:latin typeface="Arial"/>
                <a:ea typeface="ＭＳ Ｐゴシック"/>
              </a:rPr>
              <a:t>trazabilidad</a:t>
            </a:r>
            <a:r>
              <a:rPr lang="en-US" sz="2000" strike="noStrike" dirty="0">
                <a:solidFill>
                  <a:srgbClr val="000000"/>
                </a:solidFill>
                <a:latin typeface="Arial"/>
                <a:ea typeface="ＭＳ Ｐゴシック"/>
              </a:rPr>
              <a:t> y el </a:t>
            </a:r>
            <a:r>
              <a:rPr lang="en-US" sz="2000" strike="noStrike" dirty="0" err="1">
                <a:solidFill>
                  <a:srgbClr val="000000"/>
                </a:solidFill>
                <a:latin typeface="Arial"/>
                <a:ea typeface="ＭＳ Ｐゴシック"/>
              </a:rPr>
              <a:t>conocimiento</a:t>
            </a:r>
            <a:r>
              <a:rPr lang="en-US" sz="2000" strike="noStrike" dirty="0">
                <a:solidFill>
                  <a:srgbClr val="000000"/>
                </a:solidFill>
                <a:latin typeface="Arial"/>
                <a:ea typeface="ＭＳ Ｐゴシック"/>
              </a:rPr>
              <a:t> general de </a:t>
            </a:r>
            <a:r>
              <a:rPr lang="en-US" sz="2000" strike="noStrike" dirty="0" err="1">
                <a:solidFill>
                  <a:srgbClr val="000000"/>
                </a:solidFill>
                <a:latin typeface="Arial"/>
                <a:ea typeface="ＭＳ Ｐゴシック"/>
              </a:rPr>
              <a:t>los</a:t>
            </a:r>
            <a:r>
              <a:rPr lang="en-US" sz="2000" strike="noStrike" dirty="0">
                <a:solidFill>
                  <a:srgbClr val="000000"/>
                </a:solidFill>
                <a:latin typeface="Arial"/>
                <a:ea typeface="ＭＳ Ｐゴシック"/>
              </a:rPr>
              <a:t> </a:t>
            </a:r>
            <a:r>
              <a:rPr lang="en-US" sz="2000" strike="noStrike" dirty="0" err="1">
                <a:solidFill>
                  <a:srgbClr val="000000"/>
                </a:solidFill>
                <a:latin typeface="Arial"/>
                <a:ea typeface="ＭＳ Ｐゴシック"/>
              </a:rPr>
              <a:t>requerimientos</a:t>
            </a:r>
            <a:r>
              <a:rPr lang="en-US" sz="2000" strike="noStrike" dirty="0">
                <a:solidFill>
                  <a:srgbClr val="000000"/>
                </a:solidFill>
                <a:latin typeface="Arial"/>
                <a:ea typeface="ＭＳ Ｐゴシック"/>
              </a:rPr>
              <a:t> del </a:t>
            </a:r>
            <a:r>
              <a:rPr lang="en-US" sz="2000" strike="noStrike" dirty="0" err="1">
                <a:solidFill>
                  <a:srgbClr val="000000"/>
                </a:solidFill>
                <a:latin typeface="Arial"/>
                <a:ea typeface="ＭＳ Ｐゴシック"/>
              </a:rPr>
              <a:t>sistema</a:t>
            </a:r>
            <a:r>
              <a:rPr lang="en-US" sz="2000" strike="noStrike" dirty="0">
                <a:solidFill>
                  <a:srgbClr val="000000"/>
                </a:solidFill>
                <a:latin typeface="Arial"/>
                <a:ea typeface="ＭＳ Ｐゴシック"/>
              </a:rPr>
              <a:t>. Una </a:t>
            </a:r>
            <a:r>
              <a:rPr lang="en-US" sz="2000" strike="noStrike" dirty="0" err="1">
                <a:solidFill>
                  <a:srgbClr val="000000"/>
                </a:solidFill>
                <a:latin typeface="Arial"/>
                <a:ea typeface="ＭＳ Ｐゴシック"/>
              </a:rPr>
              <a:t>vez</a:t>
            </a:r>
            <a:r>
              <a:rPr lang="en-US" sz="2000" strike="noStrike" dirty="0">
                <a:solidFill>
                  <a:srgbClr val="000000"/>
                </a:solidFill>
                <a:latin typeface="Arial"/>
                <a:ea typeface="ＭＳ Ｐゴシック"/>
              </a:rPr>
              <a:t> </a:t>
            </a:r>
            <a:r>
              <a:rPr lang="en-US" sz="2000" strike="noStrike" dirty="0" err="1">
                <a:solidFill>
                  <a:srgbClr val="000000"/>
                </a:solidFill>
                <a:latin typeface="Arial"/>
                <a:ea typeface="ＭＳ Ｐゴシック"/>
              </a:rPr>
              <a:t>completado</a:t>
            </a:r>
            <a:r>
              <a:rPr lang="en-US" sz="2000" strike="noStrike" dirty="0">
                <a:solidFill>
                  <a:srgbClr val="000000"/>
                </a:solidFill>
                <a:latin typeface="Arial"/>
                <a:ea typeface="ＭＳ Ｐゴシック"/>
              </a:rPr>
              <a:t> </a:t>
            </a:r>
            <a:r>
              <a:rPr lang="en-US" sz="2000" strike="noStrike" dirty="0" err="1">
                <a:solidFill>
                  <a:srgbClr val="000000"/>
                </a:solidFill>
                <a:latin typeface="Arial"/>
                <a:ea typeface="ＭＳ Ｐゴシック"/>
              </a:rPr>
              <a:t>este</a:t>
            </a:r>
            <a:r>
              <a:rPr lang="en-US" sz="2000" strike="noStrike" dirty="0">
                <a:solidFill>
                  <a:srgbClr val="000000"/>
                </a:solidFill>
                <a:latin typeface="Arial"/>
                <a:ea typeface="ＭＳ Ｐゴシック"/>
              </a:rPr>
              <a:t> de </a:t>
            </a:r>
            <a:r>
              <a:rPr lang="en-US" sz="2000" strike="noStrike" dirty="0" err="1">
                <a:solidFill>
                  <a:srgbClr val="000000"/>
                </a:solidFill>
                <a:latin typeface="Arial"/>
                <a:ea typeface="ＭＳ Ｐゴシック"/>
              </a:rPr>
              <a:t>análisis</a:t>
            </a:r>
            <a:r>
              <a:rPr lang="en-US" sz="2000" strike="noStrike" dirty="0">
                <a:solidFill>
                  <a:srgbClr val="000000"/>
                </a:solidFill>
                <a:latin typeface="Arial"/>
                <a:ea typeface="ＭＳ Ｐゴシック"/>
              </a:rPr>
              <a:t>, se </a:t>
            </a:r>
            <a:r>
              <a:rPr lang="en-US" sz="2000" strike="noStrike" dirty="0" err="1">
                <a:solidFill>
                  <a:srgbClr val="000000"/>
                </a:solidFill>
                <a:latin typeface="Arial"/>
                <a:ea typeface="ＭＳ Ｐゴシック"/>
              </a:rPr>
              <a:t>toma</a:t>
            </a:r>
            <a:r>
              <a:rPr lang="en-US" sz="2000" strike="noStrike" dirty="0">
                <a:solidFill>
                  <a:srgbClr val="000000"/>
                </a:solidFill>
                <a:latin typeface="Arial"/>
                <a:ea typeface="ＭＳ Ｐゴシック"/>
              </a:rPr>
              <a:t> la </a:t>
            </a:r>
            <a:r>
              <a:rPr lang="en-US" sz="2000" strike="noStrike" dirty="0" err="1">
                <a:solidFill>
                  <a:srgbClr val="000000"/>
                </a:solidFill>
                <a:latin typeface="Arial"/>
                <a:ea typeface="ＭＳ Ｐゴシック"/>
              </a:rPr>
              <a:t>decisión</a:t>
            </a:r>
            <a:r>
              <a:rPr lang="en-US" sz="2000" strike="noStrike" dirty="0">
                <a:solidFill>
                  <a:srgbClr val="000000"/>
                </a:solidFill>
                <a:latin typeface="Arial"/>
                <a:ea typeface="ＭＳ Ｐゴシック"/>
              </a:rPr>
              <a:t> de </a:t>
            </a:r>
            <a:r>
              <a:rPr lang="en-US" sz="2000" strike="noStrike" dirty="0" err="1">
                <a:solidFill>
                  <a:srgbClr val="000000"/>
                </a:solidFill>
                <a:latin typeface="Arial"/>
                <a:ea typeface="ＭＳ Ｐゴシック"/>
              </a:rPr>
              <a:t>si</a:t>
            </a:r>
            <a:r>
              <a:rPr lang="en-US" sz="2000" strike="noStrike" dirty="0">
                <a:solidFill>
                  <a:srgbClr val="000000"/>
                </a:solidFill>
                <a:latin typeface="Arial"/>
                <a:ea typeface="ＭＳ Ｐゴシック"/>
              </a:rPr>
              <a:t> se </a:t>
            </a:r>
            <a:r>
              <a:rPr lang="en-US" sz="2000" strike="noStrike" dirty="0" err="1">
                <a:solidFill>
                  <a:srgbClr val="000000"/>
                </a:solidFill>
                <a:latin typeface="Arial"/>
                <a:ea typeface="ＭＳ Ｐゴシック"/>
              </a:rPr>
              <a:t>debe</a:t>
            </a:r>
            <a:r>
              <a:rPr lang="en-US" sz="2000" strike="noStrike" dirty="0">
                <a:solidFill>
                  <a:srgbClr val="000000"/>
                </a:solidFill>
                <a:latin typeface="Arial"/>
                <a:ea typeface="ＭＳ Ｐゴシック"/>
              </a:rPr>
              <a:t> o no </a:t>
            </a:r>
            <a:r>
              <a:rPr lang="en-US" sz="2000" strike="noStrike" dirty="0" err="1">
                <a:solidFill>
                  <a:srgbClr val="000000"/>
                </a:solidFill>
                <a:latin typeface="Arial"/>
                <a:ea typeface="ＭＳ Ｐゴシック"/>
              </a:rPr>
              <a:t>proceder</a:t>
            </a:r>
            <a:r>
              <a:rPr lang="en-US" sz="2000" strike="noStrike" dirty="0">
                <a:solidFill>
                  <a:srgbClr val="000000"/>
                </a:solidFill>
                <a:latin typeface="Arial"/>
                <a:ea typeface="ＭＳ Ｐゴシック"/>
              </a:rPr>
              <a:t> con el </a:t>
            </a:r>
            <a:r>
              <a:rPr lang="en-US" sz="2000" strike="noStrike" dirty="0" err="1">
                <a:solidFill>
                  <a:srgbClr val="000000"/>
                </a:solidFill>
                <a:latin typeface="Arial"/>
                <a:ea typeface="ＭＳ Ｐゴシック"/>
              </a:rPr>
              <a:t>cambio</a:t>
            </a:r>
            <a:r>
              <a:rPr lang="en-US" sz="2000" strike="noStrike" dirty="0">
                <a:solidFill>
                  <a:srgbClr val="000000"/>
                </a:solidFill>
                <a:latin typeface="Arial"/>
                <a:ea typeface="ＭＳ Ｐゴシック"/>
              </a:rPr>
              <a:t> de </a:t>
            </a:r>
            <a:r>
              <a:rPr lang="en-US" sz="2000" strike="noStrike" dirty="0" err="1">
                <a:solidFill>
                  <a:srgbClr val="000000"/>
                </a:solidFill>
                <a:latin typeface="Arial"/>
                <a:ea typeface="ＭＳ Ｐゴシック"/>
              </a:rPr>
              <a:t>requerimientos</a:t>
            </a:r>
            <a:r>
              <a:rPr lang="en-US" sz="2000" strike="noStrike" dirty="0">
                <a:solidFill>
                  <a:srgbClr val="000000"/>
                </a:solidFill>
                <a:latin typeface="Arial"/>
                <a:ea typeface="ＭＳ Ｐゴシック"/>
              </a:rPr>
              <a:t>.</a:t>
            </a:r>
            <a:endParaRPr sz="2000" dirty="0"/>
          </a:p>
          <a:p>
            <a:pPr lvl="1">
              <a:lnSpc>
                <a:spcPct val="100000"/>
              </a:lnSpc>
              <a:buFont typeface="Wingdings" charset="2"/>
              <a:buChar char=""/>
            </a:pPr>
            <a:r>
              <a:rPr lang="en-US" sz="2000" b="1" strike="noStrike" dirty="0" err="1">
                <a:solidFill>
                  <a:srgbClr val="000000"/>
                </a:solidFill>
                <a:latin typeface="Arial"/>
                <a:ea typeface="ＭＳ Ｐゴシック"/>
              </a:rPr>
              <a:t>Implementación</a:t>
            </a:r>
            <a:r>
              <a:rPr lang="en-US" sz="2000" b="1" strike="noStrike" dirty="0">
                <a:solidFill>
                  <a:srgbClr val="000000"/>
                </a:solidFill>
                <a:latin typeface="Arial"/>
                <a:ea typeface="ＭＳ Ｐゴシック"/>
              </a:rPr>
              <a:t> del </a:t>
            </a:r>
            <a:r>
              <a:rPr lang="en-US" sz="2000" b="1" strike="noStrike" dirty="0" err="1">
                <a:solidFill>
                  <a:srgbClr val="000000"/>
                </a:solidFill>
                <a:latin typeface="Arial"/>
                <a:ea typeface="ＭＳ Ｐゴシック"/>
              </a:rPr>
              <a:t>cambio</a:t>
            </a:r>
            <a:endParaRPr sz="2000" b="1" dirty="0"/>
          </a:p>
          <a:p>
            <a:pPr lvl="2">
              <a:lnSpc>
                <a:spcPct val="100000"/>
              </a:lnSpc>
              <a:buFont typeface="Arial"/>
              <a:buChar char="•"/>
            </a:pPr>
            <a:r>
              <a:rPr lang="en-US" sz="2000" strike="noStrike" dirty="0">
                <a:solidFill>
                  <a:srgbClr val="000000"/>
                </a:solidFill>
                <a:latin typeface="Arial"/>
                <a:ea typeface="ＭＳ Ｐゴシック"/>
              </a:rPr>
              <a:t>El </a:t>
            </a:r>
            <a:r>
              <a:rPr lang="en-US" sz="2000" strike="noStrike" dirty="0" err="1">
                <a:solidFill>
                  <a:srgbClr val="000000"/>
                </a:solidFill>
                <a:latin typeface="Arial"/>
                <a:ea typeface="ＭＳ Ｐゴシック"/>
              </a:rPr>
              <a:t>documento</a:t>
            </a:r>
            <a:r>
              <a:rPr lang="en-US" sz="2000" strike="noStrike" dirty="0">
                <a:solidFill>
                  <a:srgbClr val="000000"/>
                </a:solidFill>
                <a:latin typeface="Arial"/>
                <a:ea typeface="ＭＳ Ｐゴシック"/>
              </a:rPr>
              <a:t> de </a:t>
            </a:r>
            <a:r>
              <a:rPr lang="en-US" sz="2000" strike="noStrike" dirty="0" err="1">
                <a:solidFill>
                  <a:srgbClr val="000000"/>
                </a:solidFill>
                <a:latin typeface="Arial"/>
                <a:ea typeface="ＭＳ Ｐゴシック"/>
              </a:rPr>
              <a:t>requerimientos</a:t>
            </a:r>
            <a:r>
              <a:rPr lang="en-US" sz="2000" strike="noStrike" dirty="0">
                <a:solidFill>
                  <a:srgbClr val="000000"/>
                </a:solidFill>
                <a:latin typeface="Arial"/>
                <a:ea typeface="ＭＳ Ｐゴシック"/>
              </a:rPr>
              <a:t> y, </a:t>
            </a:r>
            <a:r>
              <a:rPr lang="en-US" sz="2000" strike="noStrike" dirty="0" err="1">
                <a:solidFill>
                  <a:srgbClr val="000000"/>
                </a:solidFill>
                <a:latin typeface="Arial"/>
                <a:ea typeface="ＭＳ Ｐゴシック"/>
              </a:rPr>
              <a:t>en</a:t>
            </a:r>
            <a:r>
              <a:rPr lang="en-US" sz="2000" strike="noStrike" dirty="0">
                <a:solidFill>
                  <a:srgbClr val="000000"/>
                </a:solidFill>
                <a:latin typeface="Arial"/>
                <a:ea typeface="ＭＳ Ｐゴシック"/>
              </a:rPr>
              <a:t> </a:t>
            </a:r>
            <a:r>
              <a:rPr lang="en-US" sz="2000" strike="noStrike" dirty="0" err="1">
                <a:solidFill>
                  <a:srgbClr val="000000"/>
                </a:solidFill>
                <a:latin typeface="Arial"/>
                <a:ea typeface="ＭＳ Ｐゴシック"/>
              </a:rPr>
              <a:t>su</a:t>
            </a:r>
            <a:r>
              <a:rPr lang="en-US" sz="2000" strike="noStrike" dirty="0">
                <a:solidFill>
                  <a:srgbClr val="000000"/>
                </a:solidFill>
                <a:latin typeface="Arial"/>
                <a:ea typeface="ＭＳ Ｐゴシック"/>
              </a:rPr>
              <a:t> </a:t>
            </a:r>
            <a:r>
              <a:rPr lang="en-US" sz="2000" strike="noStrike" dirty="0" err="1">
                <a:solidFill>
                  <a:srgbClr val="000000"/>
                </a:solidFill>
                <a:latin typeface="Arial"/>
                <a:ea typeface="ＭＳ Ｐゴシック"/>
              </a:rPr>
              <a:t>caso</a:t>
            </a:r>
            <a:r>
              <a:rPr lang="en-US" sz="2000" strike="noStrike" dirty="0">
                <a:solidFill>
                  <a:srgbClr val="000000"/>
                </a:solidFill>
                <a:latin typeface="Arial"/>
                <a:ea typeface="ＭＳ Ｐゴシック"/>
              </a:rPr>
              <a:t>, el </a:t>
            </a:r>
            <a:r>
              <a:rPr lang="en-US" sz="2000" strike="noStrike" dirty="0" err="1">
                <a:solidFill>
                  <a:srgbClr val="000000"/>
                </a:solidFill>
                <a:latin typeface="Arial"/>
                <a:ea typeface="ＭＳ Ｐゴシック"/>
              </a:rPr>
              <a:t>diseño</a:t>
            </a:r>
            <a:r>
              <a:rPr lang="en-US" sz="2000" strike="noStrike" dirty="0">
                <a:solidFill>
                  <a:srgbClr val="000000"/>
                </a:solidFill>
                <a:latin typeface="Arial"/>
                <a:ea typeface="ＭＳ Ｐゴシック"/>
              </a:rPr>
              <a:t> e </a:t>
            </a:r>
            <a:r>
              <a:rPr lang="en-US" sz="2000" strike="noStrike" dirty="0" err="1">
                <a:solidFill>
                  <a:srgbClr val="000000"/>
                </a:solidFill>
                <a:latin typeface="Arial"/>
                <a:ea typeface="ＭＳ Ｐゴシック"/>
              </a:rPr>
              <a:t>implementación</a:t>
            </a:r>
            <a:r>
              <a:rPr lang="en-US" sz="2000" strike="noStrike" dirty="0">
                <a:solidFill>
                  <a:srgbClr val="000000"/>
                </a:solidFill>
                <a:latin typeface="Arial"/>
                <a:ea typeface="ＭＳ Ｐゴシック"/>
              </a:rPr>
              <a:t> del </a:t>
            </a:r>
            <a:r>
              <a:rPr lang="en-US" sz="2000" strike="noStrike" dirty="0" err="1">
                <a:solidFill>
                  <a:srgbClr val="000000"/>
                </a:solidFill>
                <a:latin typeface="Arial"/>
                <a:ea typeface="ＭＳ Ｐゴシック"/>
              </a:rPr>
              <a:t>sistema</a:t>
            </a:r>
            <a:r>
              <a:rPr lang="en-US" sz="2000" strike="noStrike" dirty="0">
                <a:solidFill>
                  <a:srgbClr val="000000"/>
                </a:solidFill>
                <a:latin typeface="Arial"/>
                <a:ea typeface="ＭＳ Ｐゴシック"/>
              </a:rPr>
              <a:t>, se </a:t>
            </a:r>
            <a:r>
              <a:rPr lang="en-US" sz="2000" strike="noStrike" dirty="0" err="1">
                <a:solidFill>
                  <a:srgbClr val="000000"/>
                </a:solidFill>
                <a:latin typeface="Arial"/>
                <a:ea typeface="ＭＳ Ｐゴシック"/>
              </a:rPr>
              <a:t>modifican</a:t>
            </a:r>
            <a:r>
              <a:rPr lang="en-US" sz="2000" strike="noStrike" dirty="0">
                <a:solidFill>
                  <a:srgbClr val="000000"/>
                </a:solidFill>
                <a:latin typeface="Arial"/>
                <a:ea typeface="ＭＳ Ｐゴシック"/>
              </a:rPr>
              <a:t>. Lo ideal </a:t>
            </a:r>
            <a:r>
              <a:rPr lang="en-US" sz="2000" strike="noStrike" dirty="0" err="1">
                <a:solidFill>
                  <a:srgbClr val="000000"/>
                </a:solidFill>
                <a:latin typeface="Arial"/>
                <a:ea typeface="ＭＳ Ｐゴシック"/>
              </a:rPr>
              <a:t>sería</a:t>
            </a:r>
            <a:r>
              <a:rPr lang="en-US" sz="2000" strike="noStrike" dirty="0">
                <a:solidFill>
                  <a:srgbClr val="000000"/>
                </a:solidFill>
                <a:latin typeface="Arial"/>
                <a:ea typeface="ＭＳ Ｐゴシック"/>
              </a:rPr>
              <a:t> que el </a:t>
            </a:r>
            <a:r>
              <a:rPr lang="en-US" sz="2000" strike="noStrike" dirty="0" err="1">
                <a:solidFill>
                  <a:srgbClr val="000000"/>
                </a:solidFill>
                <a:latin typeface="Arial"/>
                <a:ea typeface="ＭＳ Ｐゴシック"/>
              </a:rPr>
              <a:t>documento</a:t>
            </a:r>
            <a:r>
              <a:rPr lang="en-US" sz="2000" strike="noStrike" dirty="0">
                <a:solidFill>
                  <a:srgbClr val="000000"/>
                </a:solidFill>
                <a:latin typeface="Arial"/>
                <a:ea typeface="ＭＳ Ｐゴシック"/>
              </a:rPr>
              <a:t> </a:t>
            </a:r>
            <a:r>
              <a:rPr lang="en-US" sz="2000" strike="noStrike" dirty="0" err="1">
                <a:solidFill>
                  <a:srgbClr val="000000"/>
                </a:solidFill>
                <a:latin typeface="Arial"/>
                <a:ea typeface="ＭＳ Ｐゴシック"/>
              </a:rPr>
              <a:t>debe</a:t>
            </a:r>
            <a:r>
              <a:rPr lang="en-US" sz="2000" strike="noStrike" dirty="0">
                <a:solidFill>
                  <a:srgbClr val="000000"/>
                </a:solidFill>
                <a:latin typeface="Arial"/>
                <a:ea typeface="ＭＳ Ｐゴシック"/>
              </a:rPr>
              <a:t> </a:t>
            </a:r>
            <a:r>
              <a:rPr lang="en-US" sz="2000" strike="noStrike" dirty="0" err="1">
                <a:solidFill>
                  <a:srgbClr val="000000"/>
                </a:solidFill>
                <a:latin typeface="Arial"/>
                <a:ea typeface="ＭＳ Ｐゴシック"/>
              </a:rPr>
              <a:t>ser</a:t>
            </a:r>
            <a:r>
              <a:rPr lang="en-US" sz="2000" strike="noStrike" dirty="0">
                <a:solidFill>
                  <a:srgbClr val="000000"/>
                </a:solidFill>
                <a:latin typeface="Arial"/>
                <a:ea typeface="ＭＳ Ｐゴシック"/>
              </a:rPr>
              <a:t> </a:t>
            </a:r>
            <a:r>
              <a:rPr lang="en-US" sz="2000" strike="noStrike" dirty="0" err="1">
                <a:solidFill>
                  <a:srgbClr val="000000"/>
                </a:solidFill>
                <a:latin typeface="Arial"/>
                <a:ea typeface="ＭＳ Ｐゴシック"/>
              </a:rPr>
              <a:t>organizado</a:t>
            </a:r>
            <a:r>
              <a:rPr lang="en-US" sz="2000" strike="noStrike" dirty="0">
                <a:solidFill>
                  <a:srgbClr val="000000"/>
                </a:solidFill>
                <a:latin typeface="Arial"/>
                <a:ea typeface="ＭＳ Ｐゴシック"/>
              </a:rPr>
              <a:t> de </a:t>
            </a:r>
            <a:r>
              <a:rPr lang="en-US" sz="2000" strike="noStrike" dirty="0" err="1">
                <a:solidFill>
                  <a:srgbClr val="000000"/>
                </a:solidFill>
                <a:latin typeface="Arial"/>
                <a:ea typeface="ＭＳ Ｐゴシック"/>
              </a:rPr>
              <a:t>tal</a:t>
            </a:r>
            <a:r>
              <a:rPr lang="en-US" sz="2000" strike="noStrike" dirty="0">
                <a:solidFill>
                  <a:srgbClr val="000000"/>
                </a:solidFill>
                <a:latin typeface="Arial"/>
                <a:ea typeface="ＭＳ Ｐゴシック"/>
              </a:rPr>
              <a:t> </a:t>
            </a:r>
            <a:r>
              <a:rPr lang="en-US" sz="2000" strike="noStrike" dirty="0" err="1">
                <a:solidFill>
                  <a:srgbClr val="000000"/>
                </a:solidFill>
                <a:latin typeface="Arial"/>
                <a:ea typeface="ＭＳ Ｐゴシック"/>
              </a:rPr>
              <a:t>manera</a:t>
            </a:r>
            <a:r>
              <a:rPr lang="en-US" sz="2000" strike="noStrike" dirty="0">
                <a:solidFill>
                  <a:srgbClr val="000000"/>
                </a:solidFill>
                <a:latin typeface="Arial"/>
                <a:ea typeface="ＭＳ Ｐゴシック"/>
              </a:rPr>
              <a:t> que </a:t>
            </a:r>
            <a:r>
              <a:rPr lang="en-US" sz="2000" strike="noStrike" dirty="0" err="1">
                <a:solidFill>
                  <a:srgbClr val="000000"/>
                </a:solidFill>
                <a:latin typeface="Arial"/>
                <a:ea typeface="ＭＳ Ｐゴシック"/>
              </a:rPr>
              <a:t>los</a:t>
            </a:r>
            <a:r>
              <a:rPr lang="en-US" sz="2000" strike="noStrike" dirty="0">
                <a:solidFill>
                  <a:srgbClr val="000000"/>
                </a:solidFill>
                <a:latin typeface="Arial"/>
                <a:ea typeface="ＭＳ Ｐゴシック"/>
              </a:rPr>
              <a:t> </a:t>
            </a:r>
            <a:r>
              <a:rPr lang="en-US" sz="2000" strike="noStrike" dirty="0" err="1">
                <a:solidFill>
                  <a:srgbClr val="000000"/>
                </a:solidFill>
                <a:latin typeface="Arial"/>
                <a:ea typeface="ＭＳ Ｐゴシック"/>
              </a:rPr>
              <a:t>cambios</a:t>
            </a:r>
            <a:r>
              <a:rPr lang="en-US" sz="2000" strike="noStrike" dirty="0">
                <a:solidFill>
                  <a:srgbClr val="000000"/>
                </a:solidFill>
                <a:latin typeface="Arial"/>
                <a:ea typeface="ＭＳ Ｐゴシック"/>
              </a:rPr>
              <a:t> se </a:t>
            </a:r>
            <a:r>
              <a:rPr lang="en-US" sz="2000" strike="noStrike" dirty="0" err="1">
                <a:solidFill>
                  <a:srgbClr val="000000"/>
                </a:solidFill>
                <a:latin typeface="Arial"/>
                <a:ea typeface="ＭＳ Ｐゴシック"/>
              </a:rPr>
              <a:t>pueden</a:t>
            </a:r>
            <a:r>
              <a:rPr lang="en-US" sz="2000" strike="noStrike" dirty="0">
                <a:solidFill>
                  <a:srgbClr val="000000"/>
                </a:solidFill>
                <a:latin typeface="Arial"/>
                <a:ea typeface="ＭＳ Ｐゴシック"/>
              </a:rPr>
              <a:t> </a:t>
            </a:r>
            <a:r>
              <a:rPr lang="en-US" sz="2000" strike="noStrike" dirty="0" err="1">
                <a:solidFill>
                  <a:srgbClr val="000000"/>
                </a:solidFill>
                <a:latin typeface="Arial"/>
                <a:ea typeface="ＭＳ Ｐゴシック"/>
              </a:rPr>
              <a:t>implementar</a:t>
            </a:r>
            <a:r>
              <a:rPr lang="en-US" sz="2000" strike="noStrike" dirty="0">
                <a:solidFill>
                  <a:srgbClr val="000000"/>
                </a:solidFill>
                <a:latin typeface="Arial"/>
                <a:ea typeface="ＭＳ Ｐゴシック"/>
              </a:rPr>
              <a:t> </a:t>
            </a:r>
            <a:r>
              <a:rPr lang="en-US" sz="2000" strike="noStrike" dirty="0" err="1">
                <a:solidFill>
                  <a:srgbClr val="000000"/>
                </a:solidFill>
                <a:latin typeface="Arial"/>
                <a:ea typeface="ＭＳ Ｐゴシック"/>
              </a:rPr>
              <a:t>fácilmente</a:t>
            </a:r>
            <a:r>
              <a:rPr lang="en-US" sz="2000" strike="noStrike" dirty="0">
                <a:solidFill>
                  <a:srgbClr val="000000"/>
                </a:solidFill>
                <a:latin typeface="Arial"/>
                <a:ea typeface="ＭＳ Ｐゴシック"/>
              </a:rPr>
              <a:t>.</a:t>
            </a:r>
            <a:endParaRPr sz="2000" dirty="0"/>
          </a:p>
        </p:txBody>
      </p:sp>
      <p:sp>
        <p:nvSpPr>
          <p:cNvPr id="393" name="TextShape 3"/>
          <p:cNvSpPr txBox="1"/>
          <p:nvPr/>
        </p:nvSpPr>
        <p:spPr>
          <a:xfrm>
            <a:off x="6553080" y="6356520"/>
            <a:ext cx="2133360" cy="364680"/>
          </a:xfrm>
          <a:prstGeom prst="rect">
            <a:avLst/>
          </a:prstGeom>
          <a:noFill/>
          <a:ln>
            <a:noFill/>
          </a:ln>
        </p:spPr>
        <p:txBody>
          <a:bodyPr anchor="ctr"/>
          <a:lstStyle/>
          <a:p>
            <a:pPr algn="r">
              <a:lnSpc>
                <a:spcPct val="100000"/>
              </a:lnSpc>
            </a:pPr>
            <a:fld id="{FA00B9B7-AE7C-48CB-90C0-E04BD0505D67}" type="slidenum">
              <a:rPr lang="es-BO" sz="1200" strike="noStrike">
                <a:solidFill>
                  <a:srgbClr val="8B8B8B"/>
                </a:solidFill>
                <a:latin typeface="Calibri"/>
              </a:rPr>
              <a:pPr algn="r">
                <a:lnSpc>
                  <a:spcPct val="100000"/>
                </a:lnSpc>
              </a:pPr>
              <a:t>73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Gestión de cambio de los requerimientos</a:t>
            </a:r>
            <a:endParaRPr/>
          </a:p>
        </p:txBody>
      </p:sp>
      <p:sp>
        <p:nvSpPr>
          <p:cNvPr id="396" name="TextShape 2"/>
          <p:cNvSpPr txBox="1"/>
          <p:nvPr/>
        </p:nvSpPr>
        <p:spPr>
          <a:xfrm>
            <a:off x="6553080" y="6356520"/>
            <a:ext cx="2133360" cy="364680"/>
          </a:xfrm>
          <a:prstGeom prst="rect">
            <a:avLst/>
          </a:prstGeom>
          <a:noFill/>
          <a:ln>
            <a:noFill/>
          </a:ln>
        </p:spPr>
        <p:txBody>
          <a:bodyPr anchor="ctr"/>
          <a:lstStyle/>
          <a:p>
            <a:pPr algn="r">
              <a:lnSpc>
                <a:spcPct val="100000"/>
              </a:lnSpc>
            </a:pPr>
            <a:fld id="{CA5B2ACD-9DD4-47B5-9DB2-6CDC17D203FE}" type="slidenum">
              <a:rPr lang="es-BO" sz="1200" strike="noStrike">
                <a:solidFill>
                  <a:srgbClr val="8B8B8B"/>
                </a:solidFill>
                <a:latin typeface="Calibri"/>
              </a:rPr>
              <a:pPr algn="r">
                <a:lnSpc>
                  <a:spcPct val="100000"/>
                </a:lnSpc>
              </a:pPr>
              <a:t>74</a:t>
            </a:fld>
            <a:endParaRPr/>
          </a:p>
        </p:txBody>
      </p:sp>
      <p:pic>
        <p:nvPicPr>
          <p:cNvPr id="397" name="Picture 2"/>
          <p:cNvPicPr/>
          <p:nvPr/>
        </p:nvPicPr>
        <p:blipFill>
          <a:blip r:embed="rId2" cstate="print"/>
          <a:stretch/>
        </p:blipFill>
        <p:spPr>
          <a:xfrm>
            <a:off x="457200" y="2564904"/>
            <a:ext cx="8229240" cy="2016224"/>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380880" y="266760"/>
            <a:ext cx="8381520" cy="110448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Requerimientos funcionales y no funcionales</a:t>
            </a:r>
            <a:endParaRPr/>
          </a:p>
        </p:txBody>
      </p:sp>
      <p:sp>
        <p:nvSpPr>
          <p:cNvPr id="119" name="TextShape 2"/>
          <p:cNvSpPr txBox="1"/>
          <p:nvPr/>
        </p:nvSpPr>
        <p:spPr>
          <a:xfrm>
            <a:off x="251520" y="1124744"/>
            <a:ext cx="8229240" cy="4896544"/>
          </a:xfrm>
          <a:prstGeom prst="rect">
            <a:avLst/>
          </a:prstGeom>
          <a:noFill/>
          <a:ln>
            <a:noFill/>
          </a:ln>
        </p:spPr>
        <p:txBody>
          <a:bodyPr lIns="90000" tIns="45000" rIns="90000" bIns="45000"/>
          <a:lstStyle/>
          <a:p>
            <a:pPr>
              <a:lnSpc>
                <a:spcPct val="90000"/>
              </a:lnSpc>
              <a:buFont typeface="Wingdings" charset="2"/>
              <a:buChar char=""/>
            </a:pP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funcionales</a:t>
            </a:r>
            <a:endParaRPr dirty="0"/>
          </a:p>
          <a:p>
            <a:pPr lvl="1">
              <a:lnSpc>
                <a:spcPct val="90000"/>
              </a:lnSpc>
              <a:buFont typeface="Wingdings" charset="2"/>
              <a:buChar char=""/>
            </a:pPr>
            <a:r>
              <a:rPr lang="en-US" sz="2000" strike="noStrike" dirty="0" err="1">
                <a:solidFill>
                  <a:srgbClr val="333333"/>
                </a:solidFill>
                <a:latin typeface="Arial"/>
                <a:ea typeface="ＭＳ Ｐゴシック"/>
              </a:rPr>
              <a:t>Enunciados</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acerca</a:t>
            </a:r>
            <a:r>
              <a:rPr lang="en-US" sz="2000" strike="noStrike" dirty="0">
                <a:solidFill>
                  <a:srgbClr val="333333"/>
                </a:solidFill>
                <a:latin typeface="Arial"/>
                <a:ea typeface="ＭＳ Ｐゴシック"/>
              </a:rPr>
              <a:t> de los </a:t>
            </a:r>
            <a:r>
              <a:rPr lang="en-US" sz="2000" strike="noStrike" dirty="0" err="1">
                <a:solidFill>
                  <a:srgbClr val="333333"/>
                </a:solidFill>
                <a:latin typeface="Arial"/>
                <a:ea typeface="ＭＳ Ｐゴシック"/>
              </a:rPr>
              <a:t>servicios</a:t>
            </a:r>
            <a:r>
              <a:rPr lang="en-US" sz="2000" strike="noStrike" dirty="0">
                <a:solidFill>
                  <a:srgbClr val="333333"/>
                </a:solidFill>
                <a:latin typeface="Arial"/>
                <a:ea typeface="ＭＳ Ｐゴシック"/>
              </a:rPr>
              <a:t> del </a:t>
            </a:r>
            <a:r>
              <a:rPr lang="en-US" sz="2000" strike="noStrike" dirty="0" err="1">
                <a:solidFill>
                  <a:srgbClr val="333333"/>
                </a:solidFill>
                <a:latin typeface="Arial"/>
                <a:ea typeface="ＭＳ Ｐゴシック"/>
              </a:rPr>
              <a:t>sistema</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que</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debe</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proporcionar</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como</a:t>
            </a:r>
            <a:r>
              <a:rPr lang="en-US" sz="2000" strike="noStrike" dirty="0">
                <a:solidFill>
                  <a:srgbClr val="333333"/>
                </a:solidFill>
                <a:latin typeface="Arial"/>
                <a:ea typeface="ＭＳ Ｐゴシック"/>
              </a:rPr>
              <a:t> el </a:t>
            </a:r>
            <a:r>
              <a:rPr lang="en-US" sz="2000" strike="noStrike" dirty="0" err="1">
                <a:solidFill>
                  <a:srgbClr val="333333"/>
                </a:solidFill>
                <a:latin typeface="Arial"/>
                <a:ea typeface="ＭＳ Ｐゴシック"/>
              </a:rPr>
              <a:t>sistema</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debe</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reaccionar</a:t>
            </a:r>
            <a:r>
              <a:rPr lang="en-US" sz="2000" strike="noStrike" dirty="0">
                <a:solidFill>
                  <a:srgbClr val="333333"/>
                </a:solidFill>
                <a:latin typeface="Arial"/>
                <a:ea typeface="ＭＳ Ｐゴシック"/>
              </a:rPr>
              <a:t> a </a:t>
            </a:r>
            <a:r>
              <a:rPr lang="en-US" sz="2000" strike="noStrike" dirty="0" err="1">
                <a:solidFill>
                  <a:srgbClr val="333333"/>
                </a:solidFill>
                <a:latin typeface="Arial"/>
                <a:ea typeface="ＭＳ Ｐゴシック"/>
              </a:rPr>
              <a:t>entradas</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generales</a:t>
            </a:r>
            <a:r>
              <a:rPr lang="en-US" sz="2000" strike="noStrike" dirty="0">
                <a:solidFill>
                  <a:srgbClr val="333333"/>
                </a:solidFill>
                <a:latin typeface="Arial"/>
                <a:ea typeface="ＭＳ Ｐゴシック"/>
              </a:rPr>
              <a:t> y </a:t>
            </a:r>
            <a:r>
              <a:rPr lang="en-US" sz="2000" strike="noStrike" dirty="0" err="1">
                <a:solidFill>
                  <a:srgbClr val="333333"/>
                </a:solidFill>
                <a:latin typeface="Arial"/>
                <a:ea typeface="ＭＳ Ｐゴシック"/>
              </a:rPr>
              <a:t>cómo</a:t>
            </a:r>
            <a:r>
              <a:rPr lang="en-US" sz="2000" strike="noStrike" dirty="0">
                <a:solidFill>
                  <a:srgbClr val="333333"/>
                </a:solidFill>
                <a:latin typeface="Arial"/>
                <a:ea typeface="ＭＳ Ｐゴシック"/>
              </a:rPr>
              <a:t> el </a:t>
            </a:r>
            <a:r>
              <a:rPr lang="en-US" sz="2000" strike="noStrike" dirty="0" err="1">
                <a:solidFill>
                  <a:srgbClr val="333333"/>
                </a:solidFill>
                <a:latin typeface="Arial"/>
                <a:ea typeface="ＭＳ Ｐゴシック"/>
              </a:rPr>
              <a:t>sistema</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debe</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comportarse</a:t>
            </a:r>
            <a:r>
              <a:rPr lang="en-US" sz="2000" strike="noStrike" dirty="0">
                <a:solidFill>
                  <a:srgbClr val="333333"/>
                </a:solidFill>
                <a:latin typeface="Arial"/>
                <a:ea typeface="ＭＳ Ｐゴシック"/>
              </a:rPr>
              <a:t> en </a:t>
            </a:r>
            <a:r>
              <a:rPr lang="en-US" sz="2000" strike="noStrike" dirty="0" err="1">
                <a:solidFill>
                  <a:srgbClr val="333333"/>
                </a:solidFill>
                <a:latin typeface="Arial"/>
                <a:ea typeface="ＭＳ Ｐゴシック"/>
              </a:rPr>
              <a:t>situaciones</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particulares</a:t>
            </a:r>
            <a:r>
              <a:rPr lang="en-US" sz="2000" strike="noStrike" dirty="0">
                <a:solidFill>
                  <a:srgbClr val="333333"/>
                </a:solidFill>
                <a:latin typeface="Arial"/>
                <a:ea typeface="ＭＳ Ｐゴシック"/>
              </a:rPr>
              <a:t>.</a:t>
            </a:r>
            <a:endParaRPr dirty="0"/>
          </a:p>
          <a:p>
            <a:pPr lvl="1">
              <a:lnSpc>
                <a:spcPct val="90000"/>
              </a:lnSpc>
              <a:buFont typeface="Wingdings" charset="2"/>
              <a:buChar char=""/>
            </a:pPr>
            <a:r>
              <a:rPr lang="en-US" sz="2000" strike="noStrike" dirty="0" err="1">
                <a:solidFill>
                  <a:srgbClr val="46424D"/>
                </a:solidFill>
                <a:latin typeface="Arial"/>
                <a:ea typeface="ＭＳ Ｐゴシック"/>
              </a:rPr>
              <a:t>Pueden</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explicar</a:t>
            </a:r>
            <a:r>
              <a:rPr lang="en-US" sz="2000" strike="noStrike" dirty="0">
                <a:solidFill>
                  <a:srgbClr val="46424D"/>
                </a:solidFill>
                <a:latin typeface="Arial"/>
                <a:ea typeface="ＭＳ Ｐゴシック"/>
              </a:rPr>
              <a:t> lo </a:t>
            </a:r>
            <a:r>
              <a:rPr lang="en-US" sz="2000" strike="noStrike" dirty="0" err="1">
                <a:solidFill>
                  <a:srgbClr val="46424D"/>
                </a:solidFill>
                <a:latin typeface="Arial"/>
                <a:ea typeface="ＭＳ Ｐゴシック"/>
              </a:rPr>
              <a:t>que</a:t>
            </a:r>
            <a:r>
              <a:rPr lang="en-US" sz="2000" strike="noStrike" dirty="0">
                <a:solidFill>
                  <a:srgbClr val="46424D"/>
                </a:solidFill>
                <a:latin typeface="Arial"/>
                <a:ea typeface="ＭＳ Ｐゴシック"/>
              </a:rPr>
              <a:t> el </a:t>
            </a:r>
            <a:r>
              <a:rPr lang="en-US" sz="2000" strike="noStrike" dirty="0" err="1">
                <a:solidFill>
                  <a:srgbClr val="46424D"/>
                </a:solidFill>
                <a:latin typeface="Arial"/>
                <a:ea typeface="ＭＳ Ｐゴシック"/>
              </a:rPr>
              <a:t>sistema</a:t>
            </a:r>
            <a:r>
              <a:rPr lang="en-US" sz="2000" strike="noStrike" dirty="0">
                <a:solidFill>
                  <a:srgbClr val="46424D"/>
                </a:solidFill>
                <a:latin typeface="Arial"/>
                <a:ea typeface="ＭＳ Ｐゴシック"/>
              </a:rPr>
              <a:t> no </a:t>
            </a:r>
            <a:r>
              <a:rPr lang="en-US" sz="2000" strike="noStrike" dirty="0" err="1">
                <a:solidFill>
                  <a:srgbClr val="46424D"/>
                </a:solidFill>
                <a:latin typeface="Arial"/>
                <a:ea typeface="ＭＳ Ｐゴシック"/>
              </a:rPr>
              <a:t>debe</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hacer</a:t>
            </a:r>
            <a:r>
              <a:rPr lang="en-US" sz="2000" strike="noStrike" dirty="0" smtClean="0">
                <a:solidFill>
                  <a:srgbClr val="46424D"/>
                </a:solidFill>
                <a:latin typeface="Arial"/>
                <a:ea typeface="ＭＳ Ｐゴシック"/>
              </a:rPr>
              <a:t>.</a:t>
            </a:r>
          </a:p>
          <a:p>
            <a:pPr lvl="1">
              <a:lnSpc>
                <a:spcPct val="90000"/>
              </a:lnSpc>
            </a:pPr>
            <a:endParaRPr dirty="0"/>
          </a:p>
          <a:p>
            <a:pPr>
              <a:lnSpc>
                <a:spcPct val="90000"/>
              </a:lnSpc>
              <a:buFont typeface="Wingdings" charset="2"/>
              <a:buChar char=""/>
            </a:pP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no </a:t>
            </a:r>
            <a:r>
              <a:rPr lang="en-US" sz="2400" strike="noStrike" dirty="0" err="1">
                <a:solidFill>
                  <a:srgbClr val="46424D"/>
                </a:solidFill>
                <a:latin typeface="Arial"/>
                <a:ea typeface="ＭＳ Ｐゴシック"/>
              </a:rPr>
              <a:t>funcionales</a:t>
            </a:r>
            <a:endParaRPr dirty="0"/>
          </a:p>
          <a:p>
            <a:pPr lvl="1">
              <a:lnSpc>
                <a:spcPct val="90000"/>
              </a:lnSpc>
              <a:buFont typeface="Wingdings" charset="2"/>
              <a:buChar char=""/>
            </a:pPr>
            <a:r>
              <a:rPr lang="en-US" sz="2000" strike="noStrike" dirty="0" err="1">
                <a:solidFill>
                  <a:srgbClr val="46424D"/>
                </a:solidFill>
                <a:latin typeface="Arial"/>
                <a:ea typeface="ＭＳ Ｐゴシック"/>
              </a:rPr>
              <a:t>Limitaciones</a:t>
            </a:r>
            <a:r>
              <a:rPr lang="en-US" sz="2000" strike="noStrike" dirty="0">
                <a:solidFill>
                  <a:srgbClr val="46424D"/>
                </a:solidFill>
                <a:latin typeface="Arial"/>
                <a:ea typeface="ＭＳ Ｐゴシック"/>
              </a:rPr>
              <a:t> en los </a:t>
            </a:r>
            <a:r>
              <a:rPr lang="en-US" sz="2000" strike="noStrike" dirty="0" err="1">
                <a:solidFill>
                  <a:srgbClr val="46424D"/>
                </a:solidFill>
                <a:latin typeface="Arial"/>
                <a:ea typeface="ＭＳ Ｐゴシック"/>
              </a:rPr>
              <a:t>servicios</a:t>
            </a:r>
            <a:r>
              <a:rPr lang="en-US" sz="2000" strike="noStrike" dirty="0">
                <a:solidFill>
                  <a:srgbClr val="46424D"/>
                </a:solidFill>
                <a:latin typeface="Arial"/>
                <a:ea typeface="ＭＳ Ｐゴシック"/>
              </a:rPr>
              <a:t> o </a:t>
            </a:r>
            <a:r>
              <a:rPr lang="en-US" sz="2000" strike="noStrike" dirty="0" err="1">
                <a:solidFill>
                  <a:srgbClr val="46424D"/>
                </a:solidFill>
                <a:latin typeface="Arial"/>
                <a:ea typeface="ＭＳ Ｐゴシック"/>
              </a:rPr>
              <a:t>funciones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que</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ofrece</a:t>
            </a:r>
            <a:r>
              <a:rPr lang="en-US" sz="2000" strike="noStrike" dirty="0">
                <a:solidFill>
                  <a:srgbClr val="46424D"/>
                </a:solidFill>
                <a:latin typeface="Arial"/>
                <a:ea typeface="ＭＳ Ｐゴシック"/>
              </a:rPr>
              <a:t> el </a:t>
            </a:r>
            <a:r>
              <a:rPr lang="en-US" sz="2000" strike="noStrike" dirty="0" err="1">
                <a:solidFill>
                  <a:srgbClr val="46424D"/>
                </a:solidFill>
                <a:latin typeface="Arial"/>
                <a:ea typeface="ＭＳ Ｐゴシック"/>
              </a:rPr>
              <a:t>sistema</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como</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restricciones</a:t>
            </a:r>
            <a:r>
              <a:rPr lang="en-US" sz="2000" strike="noStrike" dirty="0">
                <a:solidFill>
                  <a:srgbClr val="46424D"/>
                </a:solidFill>
                <a:latin typeface="Arial"/>
                <a:ea typeface="ＭＳ Ｐゴシック"/>
              </a:rPr>
              <a:t> de </a:t>
            </a:r>
            <a:r>
              <a:rPr lang="en-US" sz="2000" strike="noStrike" dirty="0" err="1">
                <a:solidFill>
                  <a:srgbClr val="46424D"/>
                </a:solidFill>
                <a:latin typeface="Arial"/>
                <a:ea typeface="ＭＳ Ｐゴシック"/>
              </a:rPr>
              <a:t>tiempo</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restricciones</a:t>
            </a:r>
            <a:r>
              <a:rPr lang="en-US" sz="2000" strike="noStrike" dirty="0">
                <a:solidFill>
                  <a:srgbClr val="46424D"/>
                </a:solidFill>
                <a:latin typeface="Arial"/>
                <a:ea typeface="ＭＳ Ｐゴシック"/>
              </a:rPr>
              <a:t> del </a:t>
            </a:r>
            <a:r>
              <a:rPr lang="en-US" sz="2000" strike="noStrike" dirty="0" err="1">
                <a:solidFill>
                  <a:srgbClr val="46424D"/>
                </a:solidFill>
                <a:latin typeface="Arial"/>
                <a:ea typeface="ＭＳ Ｐゴシック"/>
              </a:rPr>
              <a:t>proceso</a:t>
            </a:r>
            <a:r>
              <a:rPr lang="en-US" sz="2000" strike="noStrike" dirty="0">
                <a:solidFill>
                  <a:srgbClr val="46424D"/>
                </a:solidFill>
                <a:latin typeface="Arial"/>
                <a:ea typeface="ＭＳ Ｐゴシック"/>
              </a:rPr>
              <a:t> de </a:t>
            </a:r>
            <a:r>
              <a:rPr lang="en-US" sz="2000" strike="noStrike" dirty="0" err="1">
                <a:solidFill>
                  <a:srgbClr val="46424D"/>
                </a:solidFill>
                <a:latin typeface="Arial"/>
                <a:ea typeface="ＭＳ Ｐゴシック"/>
              </a:rPr>
              <a:t>desarrollo</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normas</a:t>
            </a:r>
            <a:r>
              <a:rPr lang="en-US" sz="2000" strike="noStrike" dirty="0">
                <a:solidFill>
                  <a:srgbClr val="46424D"/>
                </a:solidFill>
                <a:latin typeface="Arial"/>
                <a:ea typeface="ＭＳ Ｐゴシック"/>
              </a:rPr>
              <a:t>, etc.</a:t>
            </a:r>
            <a:endParaRPr dirty="0"/>
          </a:p>
          <a:p>
            <a:pPr lvl="1">
              <a:lnSpc>
                <a:spcPct val="90000"/>
              </a:lnSpc>
              <a:buFont typeface="Wingdings" charset="2"/>
              <a:buChar char=""/>
            </a:pPr>
            <a:r>
              <a:rPr lang="en-US" sz="2000" strike="noStrike" dirty="0">
                <a:solidFill>
                  <a:srgbClr val="46424D"/>
                </a:solidFill>
                <a:latin typeface="Arial"/>
                <a:ea typeface="ＭＳ Ｐゴシック"/>
              </a:rPr>
              <a:t>A </a:t>
            </a:r>
            <a:r>
              <a:rPr lang="en-US" sz="2000" strike="noStrike" dirty="0" err="1">
                <a:solidFill>
                  <a:srgbClr val="46424D"/>
                </a:solidFill>
                <a:latin typeface="Arial"/>
                <a:ea typeface="ＭＳ Ｐゴシック"/>
              </a:rPr>
              <a:t>menudo</a:t>
            </a:r>
            <a:r>
              <a:rPr lang="en-US" sz="2000" strike="noStrike" dirty="0">
                <a:solidFill>
                  <a:srgbClr val="46424D"/>
                </a:solidFill>
                <a:latin typeface="Arial"/>
                <a:ea typeface="ＭＳ Ｐゴシック"/>
              </a:rPr>
              <a:t> se </a:t>
            </a:r>
            <a:r>
              <a:rPr lang="en-US" sz="2000" strike="noStrike" dirty="0" err="1">
                <a:solidFill>
                  <a:srgbClr val="46424D"/>
                </a:solidFill>
                <a:latin typeface="Arial"/>
                <a:ea typeface="ＭＳ Ｐゴシック"/>
              </a:rPr>
              <a:t>aplica</a:t>
            </a:r>
            <a:r>
              <a:rPr lang="en-US" sz="2000" strike="noStrike" dirty="0">
                <a:solidFill>
                  <a:srgbClr val="46424D"/>
                </a:solidFill>
                <a:latin typeface="Arial"/>
                <a:ea typeface="ＭＳ Ｐゴシック"/>
              </a:rPr>
              <a:t> al </a:t>
            </a:r>
            <a:r>
              <a:rPr lang="en-US" sz="2000" strike="noStrike" dirty="0" err="1">
                <a:solidFill>
                  <a:srgbClr val="46424D"/>
                </a:solidFill>
                <a:latin typeface="Arial"/>
                <a:ea typeface="ＭＳ Ｐゴシック"/>
              </a:rPr>
              <a:t>sistema</a:t>
            </a:r>
            <a:r>
              <a:rPr lang="en-US" sz="2000" strike="noStrike" dirty="0">
                <a:solidFill>
                  <a:srgbClr val="46424D"/>
                </a:solidFill>
                <a:latin typeface="Arial"/>
                <a:ea typeface="ＭＳ Ｐゴシック"/>
              </a:rPr>
              <a:t> en </a:t>
            </a:r>
            <a:r>
              <a:rPr lang="en-US" sz="2000" strike="noStrike" dirty="0" err="1">
                <a:solidFill>
                  <a:srgbClr val="46424D"/>
                </a:solidFill>
                <a:latin typeface="Arial"/>
                <a:ea typeface="ＭＳ Ｐゴシック"/>
              </a:rPr>
              <a:t>su</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conjunto</a:t>
            </a:r>
            <a:r>
              <a:rPr lang="en-US" sz="2000" strike="noStrike" dirty="0">
                <a:solidFill>
                  <a:srgbClr val="46424D"/>
                </a:solidFill>
                <a:latin typeface="Arial"/>
                <a:ea typeface="ＭＳ Ｐゴシック"/>
              </a:rPr>
              <a:t>, en </a:t>
            </a:r>
            <a:r>
              <a:rPr lang="en-US" sz="2000" strike="noStrike" dirty="0" err="1">
                <a:solidFill>
                  <a:srgbClr val="46424D"/>
                </a:solidFill>
                <a:latin typeface="Arial"/>
                <a:ea typeface="ＭＳ Ｐゴシック"/>
              </a:rPr>
              <a:t>lugar</a:t>
            </a:r>
            <a:r>
              <a:rPr lang="en-US" sz="2000" strike="noStrike" dirty="0">
                <a:solidFill>
                  <a:srgbClr val="46424D"/>
                </a:solidFill>
                <a:latin typeface="Arial"/>
                <a:ea typeface="ＭＳ Ｐゴシック"/>
              </a:rPr>
              <a:t> de a </a:t>
            </a:r>
            <a:r>
              <a:rPr lang="en-US" sz="2000" strike="noStrike" dirty="0" err="1">
                <a:solidFill>
                  <a:srgbClr val="46424D"/>
                </a:solidFill>
                <a:latin typeface="Arial"/>
                <a:ea typeface="ＭＳ Ｐゴシック"/>
              </a:rPr>
              <a:t>las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funciones</a:t>
            </a:r>
            <a:r>
              <a:rPr lang="en-US" sz="2000" strike="noStrike" dirty="0">
                <a:solidFill>
                  <a:srgbClr val="46424D"/>
                </a:solidFill>
                <a:latin typeface="Arial"/>
                <a:ea typeface="ＭＳ Ｐゴシック"/>
              </a:rPr>
              <a:t> o </a:t>
            </a:r>
            <a:r>
              <a:rPr lang="en-US" sz="2000" strike="noStrike" dirty="0" err="1">
                <a:solidFill>
                  <a:srgbClr val="46424D"/>
                </a:solidFill>
                <a:latin typeface="Arial"/>
                <a:ea typeface="ＭＳ Ｐゴシック"/>
              </a:rPr>
              <a:t>servicios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individuales</a:t>
            </a:r>
            <a:r>
              <a:rPr lang="en-US" sz="2000" strike="noStrike" dirty="0" smtClean="0">
                <a:solidFill>
                  <a:srgbClr val="46424D"/>
                </a:solidFill>
                <a:latin typeface="Arial"/>
                <a:ea typeface="ＭＳ Ｐゴシック"/>
              </a:rPr>
              <a:t>.</a:t>
            </a:r>
          </a:p>
          <a:p>
            <a:pPr lvl="1">
              <a:lnSpc>
                <a:spcPct val="90000"/>
              </a:lnSpc>
            </a:pPr>
            <a:endParaRPr dirty="0"/>
          </a:p>
          <a:p>
            <a:pPr>
              <a:lnSpc>
                <a:spcPct val="90000"/>
              </a:lnSpc>
              <a:buFont typeface="Wingdings" charset="2"/>
              <a:buChar char=""/>
            </a:pP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dominio</a:t>
            </a:r>
            <a:endParaRPr dirty="0"/>
          </a:p>
          <a:p>
            <a:pPr lvl="1">
              <a:lnSpc>
                <a:spcPct val="90000"/>
              </a:lnSpc>
              <a:buFont typeface="Wingdings" charset="2"/>
              <a:buChar char=""/>
            </a:pPr>
            <a:r>
              <a:rPr lang="en-US" sz="2000" strike="noStrike" dirty="0">
                <a:solidFill>
                  <a:srgbClr val="46424D"/>
                </a:solidFill>
                <a:latin typeface="Arial"/>
                <a:ea typeface="ＭＳ Ｐゴシック"/>
              </a:rPr>
              <a:t>Las </a:t>
            </a:r>
            <a:r>
              <a:rPr lang="en-US" sz="2000" strike="noStrike" dirty="0" err="1">
                <a:solidFill>
                  <a:srgbClr val="46424D"/>
                </a:solidFill>
                <a:latin typeface="Arial"/>
                <a:ea typeface="ＭＳ Ｐゴシック"/>
              </a:rPr>
              <a:t>restricciones</a:t>
            </a:r>
            <a:r>
              <a:rPr lang="en-US" sz="2000" strike="noStrike" dirty="0">
                <a:solidFill>
                  <a:srgbClr val="46424D"/>
                </a:solidFill>
                <a:latin typeface="Arial"/>
                <a:ea typeface="ＭＳ Ｐゴシック"/>
              </a:rPr>
              <a:t> en el </a:t>
            </a:r>
            <a:r>
              <a:rPr lang="en-US" sz="2000" strike="noStrike" dirty="0" err="1">
                <a:solidFill>
                  <a:srgbClr val="46424D"/>
                </a:solidFill>
                <a:latin typeface="Arial"/>
                <a:ea typeface="ＭＳ Ｐゴシック"/>
              </a:rPr>
              <a:t>sistema</a:t>
            </a:r>
            <a:r>
              <a:rPr lang="en-US" sz="2000" strike="noStrike" dirty="0">
                <a:solidFill>
                  <a:srgbClr val="46424D"/>
                </a:solidFill>
                <a:latin typeface="Arial"/>
                <a:ea typeface="ＭＳ Ｐゴシック"/>
              </a:rPr>
              <a:t> </a:t>
            </a:r>
            <a:r>
              <a:rPr lang="en-US" sz="2000" strike="noStrike" dirty="0" err="1" smtClean="0">
                <a:solidFill>
                  <a:srgbClr val="46424D"/>
                </a:solidFill>
                <a:latin typeface="Arial"/>
                <a:ea typeface="ＭＳ Ｐゴシック"/>
              </a:rPr>
              <a:t>segun</a:t>
            </a:r>
            <a:r>
              <a:rPr lang="en-US" sz="2000" strike="noStrike" dirty="0" smtClean="0">
                <a:solidFill>
                  <a:srgbClr val="46424D"/>
                </a:solidFill>
                <a:latin typeface="Arial"/>
                <a:ea typeface="ＭＳ Ｐゴシック"/>
              </a:rPr>
              <a:t> el </a:t>
            </a:r>
            <a:r>
              <a:rPr lang="en-US" sz="2000" strike="noStrike" dirty="0" err="1" smtClean="0">
                <a:solidFill>
                  <a:srgbClr val="46424D"/>
                </a:solidFill>
                <a:latin typeface="Arial"/>
                <a:ea typeface="ＭＳ Ｐゴシック"/>
              </a:rPr>
              <a:t>dominio</a:t>
            </a:r>
            <a:r>
              <a:rPr lang="en-US" sz="2000" strike="noStrike" dirty="0" smtClean="0">
                <a:solidFill>
                  <a:srgbClr val="46424D"/>
                </a:solidFill>
                <a:latin typeface="Arial"/>
                <a:ea typeface="ＭＳ Ｐゴシック"/>
              </a:rPr>
              <a:t> </a:t>
            </a:r>
            <a:r>
              <a:rPr lang="en-US" sz="2000" strike="noStrike" dirty="0">
                <a:solidFill>
                  <a:srgbClr val="46424D"/>
                </a:solidFill>
                <a:latin typeface="Arial"/>
                <a:ea typeface="ＭＳ Ｐゴシック"/>
              </a:rPr>
              <a:t>de </a:t>
            </a:r>
            <a:endParaRPr lang="en-US" sz="2000" strike="noStrike" dirty="0" smtClean="0">
              <a:solidFill>
                <a:srgbClr val="46424D"/>
              </a:solidFill>
              <a:latin typeface="Arial"/>
              <a:ea typeface="ＭＳ Ｐゴシック"/>
            </a:endParaRPr>
          </a:p>
          <a:p>
            <a:pPr lvl="1">
              <a:lnSpc>
                <a:spcPct val="90000"/>
              </a:lnSpc>
            </a:pPr>
            <a:r>
              <a:rPr lang="en-US" sz="2000" strike="noStrike" dirty="0" err="1" smtClean="0">
                <a:solidFill>
                  <a:srgbClr val="46424D"/>
                </a:solidFill>
                <a:latin typeface="Arial"/>
                <a:ea typeface="ＭＳ Ｐゴシック"/>
              </a:rPr>
              <a:t>operación</a:t>
            </a:r>
            <a:endParaRPr dirty="0"/>
          </a:p>
        </p:txBody>
      </p:sp>
      <p:sp>
        <p:nvSpPr>
          <p:cNvPr id="120" name="TextShape 3"/>
          <p:cNvSpPr txBox="1"/>
          <p:nvPr/>
        </p:nvSpPr>
        <p:spPr>
          <a:xfrm>
            <a:off x="6553080" y="6356520"/>
            <a:ext cx="2133360" cy="364680"/>
          </a:xfrm>
          <a:prstGeom prst="rect">
            <a:avLst/>
          </a:prstGeom>
          <a:noFill/>
          <a:ln>
            <a:noFill/>
          </a:ln>
        </p:spPr>
        <p:txBody>
          <a:bodyPr anchor="ctr"/>
          <a:lstStyle/>
          <a:p>
            <a:pPr algn="r">
              <a:lnSpc>
                <a:spcPct val="100000"/>
              </a:lnSpc>
            </a:pPr>
            <a:fld id="{BF0A51BE-DC54-4233-87C3-D84F5829FCE6}" type="slidenum">
              <a:rPr lang="es-BO" sz="1200" strike="noStrike">
                <a:solidFill>
                  <a:srgbClr val="8B8B8B"/>
                </a:solidFill>
                <a:latin typeface="Calibri"/>
              </a:rPr>
              <a:pPr algn="r">
                <a:lnSpc>
                  <a:spcPct val="100000"/>
                </a:lnSpc>
              </a:pPr>
              <a:t>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Requerimientos funcionales</a:t>
            </a:r>
            <a:endParaRPr/>
          </a:p>
        </p:txBody>
      </p:sp>
      <p:sp>
        <p:nvSpPr>
          <p:cNvPr id="123" name="TextShape 2"/>
          <p:cNvSpPr txBox="1"/>
          <p:nvPr/>
        </p:nvSpPr>
        <p:spPr>
          <a:xfrm>
            <a:off x="457200" y="1600200"/>
            <a:ext cx="8229240" cy="4525560"/>
          </a:xfrm>
          <a:prstGeom prst="rect">
            <a:avLst/>
          </a:prstGeom>
          <a:noFill/>
          <a:ln>
            <a:noFill/>
          </a:ln>
        </p:spPr>
        <p:txBody>
          <a:bodyPr lIns="90000" tIns="45000" rIns="90000" bIns="45000"/>
          <a:lstStyle/>
          <a:p>
            <a:pPr>
              <a:lnSpc>
                <a:spcPct val="100000"/>
              </a:lnSpc>
              <a:buFont typeface="Wingdings" charset="2"/>
              <a:buChar char=""/>
            </a:pPr>
            <a:r>
              <a:rPr lang="en-US" sz="2400" strike="noStrike" dirty="0">
                <a:solidFill>
                  <a:srgbClr val="46424D"/>
                </a:solidFill>
                <a:latin typeface="Arial"/>
                <a:ea typeface="ＭＳ Ｐゴシック"/>
              </a:rPr>
              <a:t>Describe los </a:t>
            </a:r>
            <a:r>
              <a:rPr lang="en-US" sz="2400" strike="noStrike" dirty="0" err="1">
                <a:solidFill>
                  <a:srgbClr val="46424D"/>
                </a:solidFill>
                <a:latin typeface="Arial"/>
                <a:ea typeface="ＭＳ Ｐゴシック"/>
              </a:rPr>
              <a:t>servicios</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funcionalidad</a:t>
            </a:r>
            <a:r>
              <a:rPr lang="en-US" sz="2400" strike="noStrike" dirty="0">
                <a:solidFill>
                  <a:srgbClr val="46424D"/>
                </a:solidFill>
                <a:latin typeface="Arial"/>
                <a:ea typeface="ＭＳ Ｐゴシック"/>
              </a:rPr>
              <a:t> o  </a:t>
            </a:r>
            <a:r>
              <a:rPr lang="en-US" sz="2400" strike="noStrike" dirty="0" err="1">
                <a:solidFill>
                  <a:srgbClr val="46424D"/>
                </a:solidFill>
                <a:latin typeface="Arial"/>
                <a:ea typeface="ＭＳ Ｐゴシック"/>
              </a:rPr>
              <a:t>servicios</a:t>
            </a:r>
            <a:r>
              <a:rPr lang="en-US" sz="2400" strike="noStrike" dirty="0">
                <a:solidFill>
                  <a:srgbClr val="46424D"/>
                </a:solidFill>
                <a:latin typeface="Arial"/>
                <a:ea typeface="ＭＳ Ｐゴシック"/>
              </a:rPr>
              <a:t> del </a:t>
            </a:r>
            <a:r>
              <a:rPr lang="en-US" sz="2400" strike="noStrike" dirty="0" err="1">
                <a:solidFill>
                  <a:srgbClr val="46424D"/>
                </a:solidFill>
                <a:latin typeface="Arial"/>
                <a:ea typeface="ＭＳ Ｐゴシック"/>
              </a:rPr>
              <a:t>sistema</a:t>
            </a:r>
            <a:r>
              <a:rPr lang="en-US" sz="2400" strike="noStrike" dirty="0" smtClean="0">
                <a:solidFill>
                  <a:srgbClr val="46424D"/>
                </a:solidFill>
                <a:latin typeface="Arial"/>
                <a:ea typeface="ＭＳ Ｐゴシック"/>
              </a:rPr>
              <a:t>.</a:t>
            </a:r>
          </a:p>
          <a:p>
            <a:pPr>
              <a:lnSpc>
                <a:spcPct val="100000"/>
              </a:lnSpc>
            </a:pPr>
            <a:endParaRPr dirty="0"/>
          </a:p>
          <a:p>
            <a:pPr>
              <a:lnSpc>
                <a:spcPct val="100000"/>
              </a:lnSpc>
              <a:buFont typeface="Wingdings" charset="2"/>
              <a:buChar char=""/>
            </a:pPr>
            <a:r>
              <a:rPr lang="en-US" sz="2400" strike="noStrike" dirty="0" err="1">
                <a:solidFill>
                  <a:srgbClr val="46424D"/>
                </a:solidFill>
                <a:latin typeface="Arial"/>
                <a:ea typeface="ＭＳ Ｐゴシック"/>
              </a:rPr>
              <a:t>Dependerá</a:t>
            </a:r>
            <a:r>
              <a:rPr lang="en-US" sz="2400" strike="noStrike" dirty="0">
                <a:solidFill>
                  <a:srgbClr val="46424D"/>
                </a:solidFill>
                <a:latin typeface="Arial"/>
                <a:ea typeface="ＭＳ Ｐゴシック"/>
              </a:rPr>
              <a:t> del </a:t>
            </a:r>
            <a:r>
              <a:rPr lang="en-US" sz="2400" strike="noStrike" dirty="0" err="1">
                <a:solidFill>
                  <a:srgbClr val="46424D"/>
                </a:solidFill>
                <a:latin typeface="Arial"/>
                <a:ea typeface="ＭＳ Ｐゴシック"/>
              </a:rPr>
              <a:t>tipo</a:t>
            </a:r>
            <a:r>
              <a:rPr lang="en-US" sz="2400" strike="noStrike" dirty="0">
                <a:solidFill>
                  <a:srgbClr val="46424D"/>
                </a:solidFill>
                <a:latin typeface="Arial"/>
                <a:ea typeface="ＭＳ Ｐゴシック"/>
              </a:rPr>
              <a:t> de software, los </a:t>
            </a:r>
            <a:r>
              <a:rPr lang="en-US" sz="2400" strike="noStrike" dirty="0" err="1">
                <a:solidFill>
                  <a:srgbClr val="46424D"/>
                </a:solidFill>
                <a:latin typeface="Arial"/>
                <a:ea typeface="ＭＳ Ｐゴシック"/>
              </a:rPr>
              <a:t>usuarios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esperados</a:t>
            </a:r>
            <a:r>
              <a:rPr lang="en-US" sz="2400" strike="noStrike" dirty="0">
                <a:solidFill>
                  <a:srgbClr val="46424D"/>
                </a:solidFill>
                <a:latin typeface="Arial"/>
                <a:ea typeface="ＭＳ Ｐゴシック"/>
              </a:rPr>
              <a:t> y el </a:t>
            </a:r>
            <a:r>
              <a:rPr lang="en-US" sz="2400" strike="noStrike" dirty="0" err="1">
                <a:solidFill>
                  <a:srgbClr val="46424D"/>
                </a:solidFill>
                <a:latin typeface="Arial"/>
                <a:ea typeface="ＭＳ Ｐゴシック"/>
              </a:rPr>
              <a:t>tipo</a:t>
            </a:r>
            <a:r>
              <a:rPr lang="en-US" sz="2400" strike="noStrike" dirty="0">
                <a:solidFill>
                  <a:srgbClr val="46424D"/>
                </a:solidFill>
                <a:latin typeface="Arial"/>
                <a:ea typeface="ＭＳ Ｐゴシック"/>
              </a:rPr>
              <a:t> de </a:t>
            </a:r>
            <a:r>
              <a:rPr lang="en-US" sz="2400" strike="noStrike" dirty="0" err="1" smtClean="0">
                <a:solidFill>
                  <a:srgbClr val="46424D"/>
                </a:solidFill>
                <a:latin typeface="Arial"/>
                <a:ea typeface="ＭＳ Ｐゴシック"/>
              </a:rPr>
              <a:t>entorno</a:t>
            </a:r>
            <a:r>
              <a:rPr lang="en-US" sz="2400" strike="noStrike" dirty="0" smtClean="0">
                <a:solidFill>
                  <a:srgbClr val="46424D"/>
                </a:solidFill>
                <a:latin typeface="Arial"/>
                <a:ea typeface="ＭＳ Ｐゴシック"/>
              </a:rPr>
              <a:t> </a:t>
            </a:r>
            <a:r>
              <a:rPr lang="en-US" sz="2400" strike="noStrike" dirty="0">
                <a:solidFill>
                  <a:srgbClr val="46424D"/>
                </a:solidFill>
                <a:latin typeface="Arial"/>
                <a:ea typeface="ＭＳ Ｐゴシック"/>
              </a:rPr>
              <a:t>en el que se </a:t>
            </a:r>
            <a:r>
              <a:rPr lang="en-US" sz="2400" strike="noStrike" dirty="0" err="1">
                <a:solidFill>
                  <a:srgbClr val="46424D"/>
                </a:solidFill>
                <a:latin typeface="Arial"/>
                <a:ea typeface="ＭＳ Ｐゴシック"/>
              </a:rPr>
              <a:t>utiliza</a:t>
            </a:r>
            <a:r>
              <a:rPr lang="en-US" sz="2400" strike="noStrike" dirty="0">
                <a:solidFill>
                  <a:srgbClr val="46424D"/>
                </a:solidFill>
                <a:latin typeface="Arial"/>
                <a:ea typeface="ＭＳ Ｐゴシック"/>
              </a:rPr>
              <a:t> el software</a:t>
            </a:r>
            <a:r>
              <a:rPr lang="en-US" sz="2400" strike="noStrike" dirty="0" smtClean="0">
                <a:solidFill>
                  <a:srgbClr val="46424D"/>
                </a:solidFill>
                <a:latin typeface="Arial"/>
                <a:ea typeface="ＭＳ Ｐゴシック"/>
              </a:rPr>
              <a:t>.</a:t>
            </a:r>
          </a:p>
          <a:p>
            <a:pPr>
              <a:lnSpc>
                <a:spcPct val="100000"/>
              </a:lnSpc>
            </a:pPr>
            <a:endParaRPr dirty="0"/>
          </a:p>
          <a:p>
            <a:pPr>
              <a:lnSpc>
                <a:spcPct val="100000"/>
              </a:lnSpc>
              <a:buFont typeface="Wingdings" charset="2"/>
              <a:buChar char=""/>
            </a:pP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funcionales</a:t>
            </a:r>
            <a:r>
              <a:rPr lang="en-US" sz="2400" strike="noStrike" dirty="0">
                <a:solidFill>
                  <a:srgbClr val="46424D"/>
                </a:solidFill>
                <a:latin typeface="Arial"/>
                <a:ea typeface="ＭＳ Ｐゴシック"/>
              </a:rPr>
              <a:t> de los </a:t>
            </a:r>
            <a:r>
              <a:rPr lang="en-US" sz="2400" strike="noStrike" dirty="0" err="1">
                <a:solidFill>
                  <a:srgbClr val="46424D"/>
                </a:solidFill>
                <a:latin typeface="Arial"/>
                <a:ea typeface="ＭＳ Ｐゴシック"/>
              </a:rPr>
              <a:t>usuarios</a:t>
            </a:r>
            <a:r>
              <a:rPr lang="en-US" sz="2400" strike="noStrike" dirty="0">
                <a:solidFill>
                  <a:srgbClr val="46424D"/>
                </a:solidFill>
                <a:latin typeface="Arial"/>
                <a:ea typeface="ＭＳ Ｐゴシック"/>
              </a:rPr>
              <a:t> </a:t>
            </a:r>
            <a:r>
              <a:rPr lang="en-US" sz="2400" strike="noStrike" dirty="0" smtClean="0">
                <a:solidFill>
                  <a:srgbClr val="46424D"/>
                </a:solidFill>
                <a:latin typeface="Arial"/>
                <a:ea typeface="ＭＳ Ｐゴシック"/>
              </a:rPr>
              <a:t>son </a:t>
            </a:r>
            <a:r>
              <a:rPr lang="en-US" sz="2400" strike="noStrike" dirty="0" err="1" smtClean="0">
                <a:solidFill>
                  <a:srgbClr val="46424D"/>
                </a:solidFill>
                <a:latin typeface="Arial"/>
                <a:ea typeface="ＭＳ Ｐゴシック"/>
              </a:rPr>
              <a:t>declaraciones</a:t>
            </a:r>
            <a:r>
              <a:rPr lang="en-US" sz="2400" strike="noStrike" dirty="0" smtClean="0">
                <a:solidFill>
                  <a:srgbClr val="46424D"/>
                </a:solidFill>
                <a:latin typeface="Arial"/>
                <a:ea typeface="ＭＳ Ｐゴシック"/>
              </a:rPr>
              <a:t> </a:t>
            </a:r>
            <a:r>
              <a:rPr lang="en-US" sz="2400" strike="noStrike" dirty="0">
                <a:solidFill>
                  <a:srgbClr val="46424D"/>
                </a:solidFill>
                <a:latin typeface="Arial"/>
                <a:ea typeface="ＭＳ Ｐゴシック"/>
              </a:rPr>
              <a:t>de alto </a:t>
            </a:r>
            <a:r>
              <a:rPr lang="en-US" sz="2400" strike="noStrike" dirty="0" err="1">
                <a:solidFill>
                  <a:srgbClr val="46424D"/>
                </a:solidFill>
                <a:latin typeface="Arial"/>
                <a:ea typeface="ＭＳ Ｐゴシック"/>
              </a:rPr>
              <a:t>nivel</a:t>
            </a:r>
            <a:r>
              <a:rPr lang="en-US" sz="2400" strike="noStrike" dirty="0">
                <a:solidFill>
                  <a:srgbClr val="46424D"/>
                </a:solidFill>
                <a:latin typeface="Arial"/>
                <a:ea typeface="ＭＳ Ｐゴシック"/>
              </a:rPr>
              <a:t> de lo que el </a:t>
            </a:r>
            <a:r>
              <a:rPr lang="en-US" sz="2400" strike="noStrike" dirty="0" err="1">
                <a:solidFill>
                  <a:srgbClr val="46424D"/>
                </a:solidFill>
                <a:latin typeface="Arial"/>
                <a:ea typeface="ＭＳ Ｐゴシック"/>
              </a:rPr>
              <a:t>sistema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debe</a:t>
            </a:r>
            <a:r>
              <a:rPr lang="en-US" sz="2400" strike="noStrike" dirty="0">
                <a:solidFill>
                  <a:srgbClr val="46424D"/>
                </a:solidFill>
                <a:latin typeface="Arial"/>
                <a:ea typeface="ＭＳ Ｐゴシック"/>
              </a:rPr>
              <a:t> </a:t>
            </a:r>
            <a:r>
              <a:rPr lang="en-US" sz="2400" strike="noStrike" dirty="0" err="1" smtClean="0">
                <a:solidFill>
                  <a:srgbClr val="46424D"/>
                </a:solidFill>
                <a:latin typeface="Arial"/>
                <a:ea typeface="ＭＳ Ｐゴシック"/>
              </a:rPr>
              <a:t>hacer</a:t>
            </a:r>
            <a:endParaRPr lang="en-US" sz="2400" strike="noStrike" dirty="0" smtClean="0">
              <a:solidFill>
                <a:srgbClr val="46424D"/>
              </a:solidFill>
              <a:latin typeface="Arial"/>
              <a:ea typeface="ＭＳ Ｐゴシック"/>
            </a:endParaRPr>
          </a:p>
          <a:p>
            <a:pPr>
              <a:lnSpc>
                <a:spcPct val="100000"/>
              </a:lnSpc>
            </a:pPr>
            <a:endParaRPr dirty="0"/>
          </a:p>
          <a:p>
            <a:pPr>
              <a:lnSpc>
                <a:spcPct val="100000"/>
              </a:lnSpc>
              <a:buFont typeface="Wingdings" charset="2"/>
              <a:buChar char=""/>
            </a:pPr>
            <a:r>
              <a:rPr lang="en-US" sz="2400" strike="noStrike" dirty="0" err="1">
                <a:solidFill>
                  <a:srgbClr val="333333"/>
                </a:solidFill>
                <a:latin typeface="Arial"/>
                <a:ea typeface="ＭＳ Ｐゴシック"/>
              </a:rPr>
              <a:t>Requerimientos</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funcionales</a:t>
            </a:r>
            <a:r>
              <a:rPr lang="en-US" sz="2400" strike="noStrike" dirty="0">
                <a:solidFill>
                  <a:srgbClr val="333333"/>
                </a:solidFill>
                <a:latin typeface="Arial"/>
                <a:ea typeface="ＭＳ Ｐゴシック"/>
              </a:rPr>
              <a:t> </a:t>
            </a:r>
            <a:r>
              <a:rPr lang="en-US" sz="2400" strike="noStrike" dirty="0" smtClean="0">
                <a:solidFill>
                  <a:srgbClr val="333333"/>
                </a:solidFill>
                <a:latin typeface="Arial"/>
                <a:ea typeface="ＭＳ Ｐゴシック"/>
              </a:rPr>
              <a:t>de </a:t>
            </a:r>
            <a:r>
              <a:rPr lang="en-US" sz="2400" strike="noStrike" dirty="0" err="1">
                <a:solidFill>
                  <a:srgbClr val="333333"/>
                </a:solidFill>
                <a:latin typeface="Arial"/>
                <a:ea typeface="ＭＳ Ｐゴシック"/>
              </a:rPr>
              <a:t>sistema</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deben</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describir</a:t>
            </a:r>
            <a:r>
              <a:rPr lang="en-US" sz="2400" strike="noStrike" dirty="0">
                <a:solidFill>
                  <a:srgbClr val="333333"/>
                </a:solidFill>
                <a:latin typeface="Arial"/>
                <a:ea typeface="ＭＳ Ｐゴシック"/>
              </a:rPr>
              <a:t> los </a:t>
            </a:r>
            <a:r>
              <a:rPr lang="en-US" sz="2400" strike="noStrike" dirty="0" err="1">
                <a:solidFill>
                  <a:srgbClr val="333333"/>
                </a:solidFill>
                <a:latin typeface="Arial"/>
                <a:ea typeface="ＭＳ Ｐゴシック"/>
              </a:rPr>
              <a:t>servicios</a:t>
            </a:r>
            <a:r>
              <a:rPr lang="en-US" sz="2400" strike="noStrike" dirty="0">
                <a:solidFill>
                  <a:srgbClr val="333333"/>
                </a:solidFill>
                <a:latin typeface="Arial"/>
                <a:ea typeface="ＭＳ Ｐゴシック"/>
              </a:rPr>
              <a:t> del </a:t>
            </a:r>
            <a:r>
              <a:rPr lang="en-US" sz="2400" strike="noStrike" dirty="0" err="1">
                <a:solidFill>
                  <a:srgbClr val="333333"/>
                </a:solidFill>
                <a:latin typeface="Arial"/>
                <a:ea typeface="ＭＳ Ｐゴシック"/>
              </a:rPr>
              <a:t>sistema</a:t>
            </a:r>
            <a:r>
              <a:rPr lang="en-US" sz="2400" strike="noStrike" dirty="0">
                <a:solidFill>
                  <a:srgbClr val="333333"/>
                </a:solidFill>
                <a:latin typeface="Arial"/>
                <a:ea typeface="ＭＳ Ｐゴシック"/>
              </a:rPr>
              <a:t> en </a:t>
            </a:r>
            <a:r>
              <a:rPr lang="en-US" sz="2400" strike="noStrike" dirty="0" err="1">
                <a:solidFill>
                  <a:srgbClr val="333333"/>
                </a:solidFill>
                <a:latin typeface="Arial"/>
                <a:ea typeface="ＭＳ Ｐゴシック"/>
              </a:rPr>
              <a:t>detalle</a:t>
            </a:r>
            <a:r>
              <a:rPr lang="en-US" sz="2400" strike="noStrike" dirty="0">
                <a:solidFill>
                  <a:srgbClr val="333333"/>
                </a:solidFill>
                <a:latin typeface="Arial"/>
                <a:ea typeface="ＭＳ Ｐゴシック"/>
              </a:rPr>
              <a:t>.</a:t>
            </a:r>
            <a:endParaRPr dirty="0"/>
          </a:p>
        </p:txBody>
      </p:sp>
      <p:sp>
        <p:nvSpPr>
          <p:cNvPr id="124" name="TextShape 3"/>
          <p:cNvSpPr txBox="1"/>
          <p:nvPr/>
        </p:nvSpPr>
        <p:spPr>
          <a:xfrm>
            <a:off x="6553080" y="6356520"/>
            <a:ext cx="2133360" cy="364680"/>
          </a:xfrm>
          <a:prstGeom prst="rect">
            <a:avLst/>
          </a:prstGeom>
          <a:noFill/>
          <a:ln>
            <a:noFill/>
          </a:ln>
        </p:spPr>
        <p:txBody>
          <a:bodyPr anchor="ctr"/>
          <a:lstStyle/>
          <a:p>
            <a:pPr algn="r">
              <a:lnSpc>
                <a:spcPct val="100000"/>
              </a:lnSpc>
            </a:pPr>
            <a:fld id="{736674AD-A659-4742-BE22-67251D131EA5}" type="slidenum">
              <a:rPr lang="es-BO" sz="1200" strike="noStrike">
                <a:solidFill>
                  <a:srgbClr val="8B8B8B"/>
                </a:solidFill>
                <a:latin typeface="Calibri"/>
              </a:rPr>
              <a:pPr algn="r">
                <a:lnSpc>
                  <a:spcPct val="100000"/>
                </a:lnSpc>
              </a:pPr>
              <a:t>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3B0E4A396539F48A063D1D1192FE387" ma:contentTypeVersion="0" ma:contentTypeDescription="Crear nuevo documento." ma:contentTypeScope="" ma:versionID="91994d5e8d25b8debcaaf30a64d70c00">
  <xsd:schema xmlns:xsd="http://www.w3.org/2001/XMLSchema" xmlns:xs="http://www.w3.org/2001/XMLSchema" xmlns:p="http://schemas.microsoft.com/office/2006/metadata/properties" targetNamespace="http://schemas.microsoft.com/office/2006/metadata/properties" ma:root="true" ma:fieldsID="5b2b1fa7a59e354d7f595b773242440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CB9DF4-0FE2-45E0-9882-D6271B627B27}"/>
</file>

<file path=customXml/itemProps2.xml><?xml version="1.0" encoding="utf-8"?>
<ds:datastoreItem xmlns:ds="http://schemas.openxmlformats.org/officeDocument/2006/customXml" ds:itemID="{5816AED5-7870-4C6D-BED4-FC164367D837}"/>
</file>

<file path=customXml/itemProps3.xml><?xml version="1.0" encoding="utf-8"?>
<ds:datastoreItem xmlns:ds="http://schemas.openxmlformats.org/officeDocument/2006/customXml" ds:itemID="{76474DA6-D844-402D-B061-1E373338DFCE}"/>
</file>

<file path=docProps/app.xml><?xml version="1.0" encoding="utf-8"?>
<Properties xmlns="http://schemas.openxmlformats.org/officeDocument/2006/extended-properties" xmlns:vt="http://schemas.openxmlformats.org/officeDocument/2006/docPropsVTypes">
  <Template/>
  <TotalTime>1502</TotalTime>
  <Words>5370</Words>
  <Application>Microsoft Office PowerPoint</Application>
  <PresentationFormat>Presentación en pantalla (4:3)</PresentationFormat>
  <Paragraphs>580</Paragraphs>
  <Slides>74</Slides>
  <Notes>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74</vt:i4>
      </vt:variant>
    </vt:vector>
  </HeadingPairs>
  <TitlesOfParts>
    <vt:vector size="83" baseType="lpstr">
      <vt:lpstr>ＭＳ Ｐゴシック</vt:lpstr>
      <vt:lpstr>Arial</vt:lpstr>
      <vt:lpstr>Calibri</vt:lpstr>
      <vt:lpstr>Century Schoolbook</vt:lpstr>
      <vt:lpstr>DejaVu Sans</vt:lpstr>
      <vt:lpstr>Times New Roman</vt:lpstr>
      <vt:lpstr>Wingdings</vt:lpstr>
      <vt:lpstr>Wingdings 2</vt:lpstr>
      <vt:lpstr>Mirador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bosio</dc:creator>
  <cp:lastModifiedBy>Alejandra</cp:lastModifiedBy>
  <cp:revision>53</cp:revision>
  <dcterms:modified xsi:type="dcterms:W3CDTF">2021-09-01T21:38:01Z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0x01010083B0E4A396539F48A063D1D1192FE387</vt:lpwstr>
  </property>
</Properties>
</file>