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iOUxDgLyI1y1FHzPMnaEAfql0L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customschemas.google.com/relationships/presentationmetadata" Target="meta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24" Type="http://schemas.openxmlformats.org/officeDocument/2006/relationships/customXml" Target="../customXml/item3.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95e23ff45_1_5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95e23ff45_1_5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95e23ff45_1_10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95e23ff45_1_10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95e23ff45_1_24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95e23ff45_1_24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95e23ff45_1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e95e23ff45_1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95e23ff45_1_1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e95e23ff45_1_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5e23ff45_1_2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95e23ff45_1_2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95e23ff45_1_3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95e23ff45_1_3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0" name="Shape 120"/>
        <p:cNvGrpSpPr/>
        <p:nvPr/>
      </p:nvGrpSpPr>
      <p:grpSpPr>
        <a:xfrm>
          <a:off x="0" y="0"/>
          <a:ext cx="0" cy="0"/>
          <a:chOff x="0" y="0"/>
          <a:chExt cx="0" cy="0"/>
        </a:xfrm>
      </p:grpSpPr>
      <p:sp>
        <p:nvSpPr>
          <p:cNvPr id="121" name="Google Shape;121;p5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4"/>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3" name="Google Shape;123;p5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26" name="Shape 126"/>
        <p:cNvGrpSpPr/>
        <p:nvPr/>
      </p:nvGrpSpPr>
      <p:grpSpPr>
        <a:xfrm>
          <a:off x="0" y="0"/>
          <a:ext cx="0" cy="0"/>
          <a:chOff x="0" y="0"/>
          <a:chExt cx="0" cy="0"/>
        </a:xfrm>
      </p:grpSpPr>
      <p:sp>
        <p:nvSpPr>
          <p:cNvPr id="127" name="Google Shape;127;p55"/>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9" name="Google Shape;129;p5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1" name="Shape 21"/>
        <p:cNvGrpSpPr/>
        <p:nvPr/>
      </p:nvGrpSpPr>
      <p:grpSpPr>
        <a:xfrm>
          <a:off x="0" y="0"/>
          <a:ext cx="0" cy="0"/>
          <a:chOff x="0" y="0"/>
          <a:chExt cx="0" cy="0"/>
        </a:xfrm>
      </p:grpSpPr>
      <p:sp>
        <p:nvSpPr>
          <p:cNvPr id="22" name="Google Shape;22;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solidFill>
          <a:schemeClr val="lt1"/>
        </a:solidFill>
      </p:bgPr>
    </p:bg>
    <p:spTree>
      <p:nvGrpSpPr>
        <p:cNvPr id="26" name="Shape 26"/>
        <p:cNvGrpSpPr/>
        <p:nvPr/>
      </p:nvGrpSpPr>
      <p:grpSpPr>
        <a:xfrm>
          <a:off x="0" y="0"/>
          <a:ext cx="0" cy="0"/>
          <a:chOff x="0" y="0"/>
          <a:chExt cx="0" cy="0"/>
        </a:xfrm>
      </p:grpSpPr>
      <p:sp>
        <p:nvSpPr>
          <p:cNvPr id="27" name="Google Shape;27;p47"/>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Arial"/>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7"/>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SzPts val="1260"/>
              <a:buNone/>
              <a:defRPr b="1" sz="1800">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9" name="Google Shape;29;p47"/>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7"/>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7"/>
          <p:cNvSpPr/>
          <p:nvPr/>
        </p:nvSpPr>
        <p:spPr>
          <a:xfrm>
            <a:off x="381000" y="0"/>
            <a:ext cx="609600" cy="6858000"/>
          </a:xfrm>
          <a:prstGeom prst="rect">
            <a:avLst/>
          </a:prstGeom>
          <a:solidFill>
            <a:srgbClr val="B1C0DA">
              <a:alpha val="5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47"/>
          <p:cNvSpPr/>
          <p:nvPr/>
        </p:nvSpPr>
        <p:spPr>
          <a:xfrm>
            <a:off x="276336" y="0"/>
            <a:ext cx="104664" cy="6858000"/>
          </a:xfrm>
          <a:prstGeom prst="rect">
            <a:avLst/>
          </a:prstGeom>
          <a:solidFill>
            <a:srgbClr val="CFD7E7">
              <a:alpha val="3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47"/>
          <p:cNvSpPr/>
          <p:nvPr/>
        </p:nvSpPr>
        <p:spPr>
          <a:xfrm>
            <a:off x="990600" y="0"/>
            <a:ext cx="181872" cy="6858000"/>
          </a:xfrm>
          <a:prstGeom prst="rect">
            <a:avLst/>
          </a:prstGeom>
          <a:solidFill>
            <a:srgbClr val="CFD7E7">
              <a:alpha val="6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47"/>
          <p:cNvSpPr/>
          <p:nvPr/>
        </p:nvSpPr>
        <p:spPr>
          <a:xfrm>
            <a:off x="1141320" y="0"/>
            <a:ext cx="230280" cy="6858000"/>
          </a:xfrm>
          <a:prstGeom prst="rect">
            <a:avLst/>
          </a:prstGeom>
          <a:solidFill>
            <a:srgbClr val="E8ECF4">
              <a:alpha val="7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5" name="Google Shape;35;p47"/>
          <p:cNvCxnSpPr/>
          <p:nvPr/>
        </p:nvCxnSpPr>
        <p:spPr>
          <a:xfrm>
            <a:off x="106344" y="0"/>
            <a:ext cx="0" cy="6858000"/>
          </a:xfrm>
          <a:prstGeom prst="straightConnector1">
            <a:avLst/>
          </a:prstGeom>
          <a:noFill/>
          <a:ln cap="flat" cmpd="sng" w="57150">
            <a:solidFill>
              <a:srgbClr val="B1C0DA">
                <a:alpha val="72156"/>
              </a:srgbClr>
            </a:solidFill>
            <a:prstDash val="solid"/>
            <a:round/>
            <a:headEnd len="sm" w="sm" type="none"/>
            <a:tailEnd len="sm" w="sm" type="none"/>
          </a:ln>
        </p:spPr>
      </p:cxnSp>
      <p:cxnSp>
        <p:nvCxnSpPr>
          <p:cNvPr id="36" name="Google Shape;36;p47"/>
          <p:cNvCxnSpPr/>
          <p:nvPr/>
        </p:nvCxnSpPr>
        <p:spPr>
          <a:xfrm>
            <a:off x="914400" y="0"/>
            <a:ext cx="0" cy="6858000"/>
          </a:xfrm>
          <a:prstGeom prst="straightConnector1">
            <a:avLst/>
          </a:prstGeom>
          <a:noFill/>
          <a:ln cap="flat" cmpd="sng" w="57150">
            <a:solidFill>
              <a:srgbClr val="E8ECF4">
                <a:alpha val="81960"/>
              </a:srgbClr>
            </a:solidFill>
            <a:prstDash val="solid"/>
            <a:round/>
            <a:headEnd len="sm" w="sm" type="none"/>
            <a:tailEnd len="sm" w="sm" type="none"/>
          </a:ln>
        </p:spPr>
      </p:cxnSp>
      <p:cxnSp>
        <p:nvCxnSpPr>
          <p:cNvPr id="37" name="Google Shape;37;p47"/>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38" name="Google Shape;38;p47"/>
          <p:cNvCxnSpPr/>
          <p:nvPr/>
        </p:nvCxnSpPr>
        <p:spPr>
          <a:xfrm>
            <a:off x="1726640" y="0"/>
            <a:ext cx="0" cy="6858000"/>
          </a:xfrm>
          <a:prstGeom prst="straightConnector1">
            <a:avLst/>
          </a:prstGeom>
          <a:noFill/>
          <a:ln cap="flat" cmpd="sng" w="28575">
            <a:solidFill>
              <a:srgbClr val="B1C0DA">
                <a:alpha val="81176"/>
              </a:srgbClr>
            </a:solidFill>
            <a:prstDash val="solid"/>
            <a:round/>
            <a:headEnd len="sm" w="sm" type="none"/>
            <a:tailEnd len="sm" w="sm" type="none"/>
          </a:ln>
        </p:spPr>
      </p:cxnSp>
      <p:cxnSp>
        <p:nvCxnSpPr>
          <p:cNvPr id="39" name="Google Shape;39;p47"/>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cxnSp>
        <p:nvCxnSpPr>
          <p:cNvPr id="40" name="Google Shape;40;p47"/>
          <p:cNvCxnSpPr/>
          <p:nvPr/>
        </p:nvCxnSpPr>
        <p:spPr>
          <a:xfrm>
            <a:off x="9113856"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41" name="Google Shape;41;p47"/>
          <p:cNvSpPr/>
          <p:nvPr/>
        </p:nvSpPr>
        <p:spPr>
          <a:xfrm>
            <a:off x="1219200" y="0"/>
            <a:ext cx="76200" cy="6858000"/>
          </a:xfrm>
          <a:prstGeom prst="rect">
            <a:avLst/>
          </a:prstGeom>
          <a:solidFill>
            <a:srgbClr val="B1C0DA">
              <a:alpha val="5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47"/>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47"/>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47"/>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47"/>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47"/>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47"/>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8" name="Shape 48"/>
        <p:cNvGrpSpPr/>
        <p:nvPr/>
      </p:nvGrpSpPr>
      <p:grpSpPr>
        <a:xfrm>
          <a:off x="0" y="0"/>
          <a:ext cx="0" cy="0"/>
          <a:chOff x="0" y="0"/>
          <a:chExt cx="0" cy="0"/>
        </a:xfrm>
      </p:grpSpPr>
      <p:sp>
        <p:nvSpPr>
          <p:cNvPr id="49" name="Google Shape;49;p4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4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4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54" name="Shape 54"/>
        <p:cNvGrpSpPr/>
        <p:nvPr/>
      </p:nvGrpSpPr>
      <p:grpSpPr>
        <a:xfrm>
          <a:off x="0" y="0"/>
          <a:ext cx="0" cy="0"/>
          <a:chOff x="0" y="0"/>
          <a:chExt cx="0" cy="0"/>
        </a:xfrm>
      </p:grpSpPr>
      <p:sp>
        <p:nvSpPr>
          <p:cNvPr id="55" name="Google Shape;55;p49"/>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000"/>
              <a:buFont typeface="Arial"/>
              <a:buNone/>
              <a:defRPr b="1" sz="3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260"/>
              <a:buNone/>
              <a:defRPr b="1" sz="1800">
                <a:solidFill>
                  <a:schemeClr val="lt2"/>
                </a:solidFill>
              </a:defRPr>
            </a:lvl1pPr>
            <a:lvl2pPr indent="-228600" lvl="1" marL="914400" algn="l">
              <a:lnSpc>
                <a:spcPct val="100000"/>
              </a:lnSpc>
              <a:spcBef>
                <a:spcPts val="360"/>
              </a:spcBef>
              <a:spcAft>
                <a:spcPts val="0"/>
              </a:spcAft>
              <a:buSzPts val="1440"/>
              <a:buNone/>
              <a:defRPr sz="1800">
                <a:solidFill>
                  <a:schemeClr val="lt1"/>
                </a:solidFill>
              </a:defRPr>
            </a:lvl2pPr>
            <a:lvl3pPr indent="-228600" lvl="2" marL="1371600" algn="l">
              <a:lnSpc>
                <a:spcPct val="100000"/>
              </a:lnSpc>
              <a:spcBef>
                <a:spcPts val="320"/>
              </a:spcBef>
              <a:spcAft>
                <a:spcPts val="0"/>
              </a:spcAft>
              <a:buSzPts val="960"/>
              <a:buNone/>
              <a:defRPr sz="1600">
                <a:solidFill>
                  <a:schemeClr val="lt1"/>
                </a:solidFill>
              </a:defRPr>
            </a:lvl3pPr>
            <a:lvl4pPr indent="-228600" lvl="3" marL="1828800" algn="l">
              <a:lnSpc>
                <a:spcPct val="100000"/>
              </a:lnSpc>
              <a:spcBef>
                <a:spcPts val="280"/>
              </a:spcBef>
              <a:spcAft>
                <a:spcPts val="0"/>
              </a:spcAft>
              <a:buSzPts val="840"/>
              <a:buNone/>
              <a:defRPr sz="1400">
                <a:solidFill>
                  <a:schemeClr val="lt1"/>
                </a:solidFill>
              </a:defRPr>
            </a:lvl4pPr>
            <a:lvl5pPr indent="-228600" lvl="4" marL="2286000" algn="l">
              <a:lnSpc>
                <a:spcPct val="100000"/>
              </a:lnSpc>
              <a:spcBef>
                <a:spcPts val="280"/>
              </a:spcBef>
              <a:spcAft>
                <a:spcPts val="0"/>
              </a:spcAft>
              <a:buSzPts val="952"/>
              <a:buNone/>
              <a:defRPr sz="1400">
                <a:solidFill>
                  <a:schemeClr val="lt1"/>
                </a:solidFill>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49"/>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9"/>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9"/>
          <p:cNvSpPr/>
          <p:nvPr/>
        </p:nvSpPr>
        <p:spPr>
          <a:xfrm>
            <a:off x="381000" y="0"/>
            <a:ext cx="609600" cy="6858000"/>
          </a:xfrm>
          <a:prstGeom prst="rect">
            <a:avLst/>
          </a:prstGeom>
          <a:solidFill>
            <a:srgbClr val="B1C0DA">
              <a:alpha val="5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49"/>
          <p:cNvSpPr/>
          <p:nvPr/>
        </p:nvSpPr>
        <p:spPr>
          <a:xfrm>
            <a:off x="276336" y="0"/>
            <a:ext cx="104664" cy="6858000"/>
          </a:xfrm>
          <a:prstGeom prst="rect">
            <a:avLst/>
          </a:prstGeom>
          <a:solidFill>
            <a:srgbClr val="CFD7E7">
              <a:alpha val="3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 name="Google Shape;61;p49"/>
          <p:cNvSpPr/>
          <p:nvPr/>
        </p:nvSpPr>
        <p:spPr>
          <a:xfrm>
            <a:off x="990600" y="0"/>
            <a:ext cx="181872" cy="6858000"/>
          </a:xfrm>
          <a:prstGeom prst="rect">
            <a:avLst/>
          </a:prstGeom>
          <a:solidFill>
            <a:srgbClr val="CFD7E7">
              <a:alpha val="6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49"/>
          <p:cNvSpPr/>
          <p:nvPr/>
        </p:nvSpPr>
        <p:spPr>
          <a:xfrm>
            <a:off x="1141320" y="0"/>
            <a:ext cx="230280" cy="6858000"/>
          </a:xfrm>
          <a:prstGeom prst="rect">
            <a:avLst/>
          </a:prstGeom>
          <a:solidFill>
            <a:srgbClr val="E8ECF4">
              <a:alpha val="7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3" name="Google Shape;63;p49"/>
          <p:cNvCxnSpPr/>
          <p:nvPr/>
        </p:nvCxnSpPr>
        <p:spPr>
          <a:xfrm>
            <a:off x="106344" y="0"/>
            <a:ext cx="0" cy="6858000"/>
          </a:xfrm>
          <a:prstGeom prst="straightConnector1">
            <a:avLst/>
          </a:prstGeom>
          <a:noFill/>
          <a:ln cap="flat" cmpd="sng" w="57150">
            <a:solidFill>
              <a:srgbClr val="B1C0DA">
                <a:alpha val="72156"/>
              </a:srgbClr>
            </a:solidFill>
            <a:prstDash val="solid"/>
            <a:round/>
            <a:headEnd len="sm" w="sm" type="none"/>
            <a:tailEnd len="sm" w="sm" type="none"/>
          </a:ln>
        </p:spPr>
      </p:cxnSp>
      <p:cxnSp>
        <p:nvCxnSpPr>
          <p:cNvPr id="64" name="Google Shape;64;p49"/>
          <p:cNvCxnSpPr/>
          <p:nvPr/>
        </p:nvCxnSpPr>
        <p:spPr>
          <a:xfrm>
            <a:off x="914400" y="0"/>
            <a:ext cx="0" cy="6858000"/>
          </a:xfrm>
          <a:prstGeom prst="straightConnector1">
            <a:avLst/>
          </a:prstGeom>
          <a:noFill/>
          <a:ln cap="flat" cmpd="sng" w="57150">
            <a:solidFill>
              <a:srgbClr val="E8ECF4">
                <a:alpha val="81960"/>
              </a:srgbClr>
            </a:solidFill>
            <a:prstDash val="solid"/>
            <a:round/>
            <a:headEnd len="sm" w="sm" type="none"/>
            <a:tailEnd len="sm" w="sm" type="none"/>
          </a:ln>
        </p:spPr>
      </p:cxnSp>
      <p:cxnSp>
        <p:nvCxnSpPr>
          <p:cNvPr id="65" name="Google Shape;65;p49"/>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66" name="Google Shape;66;p49"/>
          <p:cNvCxnSpPr/>
          <p:nvPr/>
        </p:nvCxnSpPr>
        <p:spPr>
          <a:xfrm>
            <a:off x="1726640" y="0"/>
            <a:ext cx="0" cy="6858000"/>
          </a:xfrm>
          <a:prstGeom prst="straightConnector1">
            <a:avLst/>
          </a:prstGeom>
          <a:noFill/>
          <a:ln cap="flat" cmpd="sng" w="28575">
            <a:solidFill>
              <a:srgbClr val="B1C0DA">
                <a:alpha val="81176"/>
              </a:srgbClr>
            </a:solidFill>
            <a:prstDash val="solid"/>
            <a:round/>
            <a:headEnd len="sm" w="sm" type="none"/>
            <a:tailEnd len="sm" w="sm" type="none"/>
          </a:ln>
        </p:spPr>
      </p:cxnSp>
      <p:cxnSp>
        <p:nvCxnSpPr>
          <p:cNvPr id="67" name="Google Shape;67;p49"/>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sp>
        <p:nvSpPr>
          <p:cNvPr id="68" name="Google Shape;68;p49"/>
          <p:cNvSpPr/>
          <p:nvPr/>
        </p:nvSpPr>
        <p:spPr>
          <a:xfrm>
            <a:off x="1219200" y="0"/>
            <a:ext cx="76200" cy="6858000"/>
          </a:xfrm>
          <a:prstGeom prst="rect">
            <a:avLst/>
          </a:prstGeom>
          <a:solidFill>
            <a:srgbClr val="B1C0DA">
              <a:alpha val="5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49"/>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49"/>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49"/>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49"/>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49"/>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74" name="Google Shape;74;p49"/>
          <p:cNvCxnSpPr/>
          <p:nvPr/>
        </p:nvCxnSpPr>
        <p:spPr>
          <a:xfrm>
            <a:off x="9097944"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75" name="Google Shape;75;p49"/>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6" name="Shape 76"/>
        <p:cNvGrpSpPr/>
        <p:nvPr/>
      </p:nvGrpSpPr>
      <p:grpSpPr>
        <a:xfrm>
          <a:off x="0" y="0"/>
          <a:ext cx="0" cy="0"/>
          <a:chOff x="0" y="0"/>
          <a:chExt cx="0" cy="0"/>
        </a:xfrm>
      </p:grpSpPr>
      <p:sp>
        <p:nvSpPr>
          <p:cNvPr id="77" name="Google Shape;77;p5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50"/>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50"/>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3" name="Shape 83"/>
        <p:cNvGrpSpPr/>
        <p:nvPr/>
      </p:nvGrpSpPr>
      <p:grpSpPr>
        <a:xfrm>
          <a:off x="0" y="0"/>
          <a:ext cx="0" cy="0"/>
          <a:chOff x="0" y="0"/>
          <a:chExt cx="0" cy="0"/>
        </a:xfrm>
      </p:grpSpPr>
      <p:sp>
        <p:nvSpPr>
          <p:cNvPr id="84" name="Google Shape;84;p51"/>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51"/>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9" name="Google Shape;89;p51"/>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0" name="Google Shape;90;p51"/>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Arial"/>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51"/>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Arial"/>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52"/>
          <p:cNvCxnSpPr/>
          <p:nvPr/>
        </p:nvCxnSpPr>
        <p:spPr>
          <a:xfrm>
            <a:off x="8763000" y="0"/>
            <a:ext cx="0" cy="6858000"/>
          </a:xfrm>
          <a:prstGeom prst="straightConnector1">
            <a:avLst/>
          </a:prstGeom>
          <a:noFill/>
          <a:ln cap="flat" cmpd="sng" w="38100">
            <a:solidFill>
              <a:srgbClr val="B1C0DA">
                <a:alpha val="92156"/>
              </a:srgbClr>
            </a:solidFill>
            <a:prstDash val="solid"/>
            <a:round/>
            <a:headEnd len="sm" w="sm" type="none"/>
            <a:tailEnd len="sm" w="sm" type="none"/>
          </a:ln>
        </p:spPr>
      </p:cxnSp>
      <p:sp>
        <p:nvSpPr>
          <p:cNvPr id="94" name="Google Shape;94;p52"/>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Arial"/>
              <a:buNone/>
              <a:defRPr b="1" sz="2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2"/>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84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200"/>
              </a:spcBef>
              <a:spcAft>
                <a:spcPts val="0"/>
              </a:spcAft>
              <a:buSzPts val="600"/>
              <a:buNone/>
              <a:defRPr sz="1000"/>
            </a:lvl3pPr>
            <a:lvl4pPr indent="-228600" lvl="3" marL="1828800" algn="l">
              <a:lnSpc>
                <a:spcPct val="100000"/>
              </a:lnSpc>
              <a:spcBef>
                <a:spcPts val="180"/>
              </a:spcBef>
              <a:spcAft>
                <a:spcPts val="0"/>
              </a:spcAft>
              <a:buSzPts val="540"/>
              <a:buNone/>
              <a:defRPr sz="900"/>
            </a:lvl4pPr>
            <a:lvl5pPr indent="-228600" lvl="4" marL="2286000" algn="l">
              <a:lnSpc>
                <a:spcPct val="100000"/>
              </a:lnSpc>
              <a:spcBef>
                <a:spcPts val="180"/>
              </a:spcBef>
              <a:spcAft>
                <a:spcPts val="0"/>
              </a:spcAft>
              <a:buSzPts val="612"/>
              <a:buNone/>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96" name="Google Shape;96;p52"/>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97" name="Google Shape;97;p52"/>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52"/>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52"/>
          <p:cNvSpPr/>
          <p:nvPr/>
        </p:nvSpPr>
        <p:spPr>
          <a:xfrm>
            <a:off x="8839200" y="0"/>
            <a:ext cx="304800" cy="6858000"/>
          </a:xfrm>
          <a:prstGeom prst="rect">
            <a:avLst/>
          </a:prstGeom>
          <a:solidFill>
            <a:srgbClr val="B1C0DA">
              <a:alpha val="8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00" name="Google Shape;100;p52"/>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52"/>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52"/>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5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5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06" name="Shape 106"/>
        <p:cNvGrpSpPr/>
        <p:nvPr/>
      </p:nvGrpSpPr>
      <p:grpSpPr>
        <a:xfrm>
          <a:off x="0" y="0"/>
          <a:ext cx="0" cy="0"/>
          <a:chOff x="0" y="0"/>
          <a:chExt cx="0" cy="0"/>
        </a:xfrm>
      </p:grpSpPr>
      <p:cxnSp>
        <p:nvCxnSpPr>
          <p:cNvPr id="107" name="Google Shape;107;p53"/>
          <p:cNvCxnSpPr/>
          <p:nvPr/>
        </p:nvCxnSpPr>
        <p:spPr>
          <a:xfrm>
            <a:off x="8763000" y="0"/>
            <a:ext cx="0" cy="6858000"/>
          </a:xfrm>
          <a:prstGeom prst="straightConnector1">
            <a:avLst/>
          </a:prstGeom>
          <a:noFill/>
          <a:ln cap="flat" cmpd="sng" w="38100">
            <a:solidFill>
              <a:srgbClr val="B1C0DA"/>
            </a:solidFill>
            <a:prstDash val="solid"/>
            <a:round/>
            <a:headEnd len="sm" w="sm" type="none"/>
            <a:tailEnd len="sm" w="sm" type="none"/>
          </a:ln>
        </p:spPr>
      </p:cxnSp>
      <p:sp>
        <p:nvSpPr>
          <p:cNvPr id="108" name="Google Shape;108;p53"/>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53"/>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3"/>
          <p:cNvSpPr/>
          <p:nvPr>
            <p:ph idx="2" type="pic"/>
          </p:nvPr>
        </p:nvSpPr>
        <p:spPr>
          <a:xfrm>
            <a:off x="0" y="0"/>
            <a:ext cx="6172200" cy="6858000"/>
          </a:xfrm>
          <a:prstGeom prst="rect">
            <a:avLst/>
          </a:prstGeom>
          <a:solidFill>
            <a:schemeClr val="lt2"/>
          </a:solidFill>
          <a:ln>
            <a:noFill/>
          </a:ln>
        </p:spPr>
      </p:sp>
      <p:sp>
        <p:nvSpPr>
          <p:cNvPr id="111" name="Google Shape;111;p53"/>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
              </a:spcBef>
              <a:spcAft>
                <a:spcPts val="0"/>
              </a:spcAft>
              <a:buSzPts val="840"/>
              <a:buFont typeface="Arial"/>
              <a:buNone/>
              <a:defRPr sz="1200"/>
            </a:lvl1pPr>
            <a:lvl2pPr indent="-289560" lvl="1" marL="914400" algn="l">
              <a:lnSpc>
                <a:spcPct val="100000"/>
              </a:lnSpc>
              <a:spcBef>
                <a:spcPts val="400"/>
              </a:spcBef>
              <a:spcAft>
                <a:spcPts val="0"/>
              </a:spcAft>
              <a:buSzPts val="960"/>
              <a:buChar char="⚫"/>
              <a:defRPr sz="1200"/>
            </a:lvl2pPr>
            <a:lvl3pPr indent="-266700" lvl="2" marL="1371600" algn="l">
              <a:lnSpc>
                <a:spcPct val="100000"/>
              </a:lnSpc>
              <a:spcBef>
                <a:spcPts val="200"/>
              </a:spcBef>
              <a:spcAft>
                <a:spcPts val="0"/>
              </a:spcAft>
              <a:buSzPts val="600"/>
              <a:buChar char="?"/>
              <a:defRPr sz="1000"/>
            </a:lvl3pPr>
            <a:lvl4pPr indent="-262889" lvl="3" marL="1828800" algn="l">
              <a:lnSpc>
                <a:spcPct val="100000"/>
              </a:lnSpc>
              <a:spcBef>
                <a:spcPts val="180"/>
              </a:spcBef>
              <a:spcAft>
                <a:spcPts val="0"/>
              </a:spcAft>
              <a:buSzPts val="540"/>
              <a:buChar char="?"/>
              <a:defRPr sz="900"/>
            </a:lvl4pPr>
            <a:lvl5pPr indent="-267461" lvl="4" marL="2286000" algn="l">
              <a:lnSpc>
                <a:spcPct val="100000"/>
              </a:lnSpc>
              <a:spcBef>
                <a:spcPts val="180"/>
              </a:spcBef>
              <a:spcAft>
                <a:spcPts val="0"/>
              </a:spcAft>
              <a:buSzPts val="612"/>
              <a:buChar char="⚫"/>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112" name="Google Shape;112;p53"/>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53"/>
          <p:cNvSpPr/>
          <p:nvPr/>
        </p:nvSpPr>
        <p:spPr>
          <a:xfrm>
            <a:off x="8839200" y="0"/>
            <a:ext cx="304800" cy="68580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14" name="Google Shape;114;p53"/>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53"/>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116" name="Google Shape;116;p53"/>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5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5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44"/>
          <p:cNvCxnSpPr/>
          <p:nvPr/>
        </p:nvCxnSpPr>
        <p:spPr>
          <a:xfrm>
            <a:off x="8763000" y="0"/>
            <a:ext cx="0" cy="6858000"/>
          </a:xfrm>
          <a:prstGeom prst="straightConnector1">
            <a:avLst/>
          </a:prstGeom>
          <a:noFill/>
          <a:ln cap="flat" cmpd="sng" w="38100">
            <a:solidFill>
              <a:srgbClr val="B1C0DA">
                <a:alpha val="92156"/>
              </a:srgbClr>
            </a:solidFill>
            <a:prstDash val="solid"/>
            <a:round/>
            <a:headEnd len="sm" w="sm" type="none"/>
            <a:tailEnd len="sm" w="sm" type="none"/>
          </a:ln>
        </p:spPr>
      </p:cxnSp>
      <p:sp>
        <p:nvSpPr>
          <p:cNvPr id="7" name="Google Shape;7;p4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000"/>
              <a:buFont typeface="Arial"/>
              <a:buNone/>
              <a:defRPr b="0" i="0" sz="3000" u="none" cap="small"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4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600"/>
              </a:spcBef>
              <a:spcAft>
                <a:spcPts val="0"/>
              </a:spcAft>
              <a:buClr>
                <a:schemeClr val="accent1"/>
              </a:buClr>
              <a:buSzPts val="1680"/>
              <a:buFont typeface="Noto Sans Symbols"/>
              <a:buChar char="🞆"/>
              <a:defRPr b="0" i="0" sz="2400" u="none" cap="none" strike="noStrike">
                <a:solidFill>
                  <a:schemeClr val="dk1"/>
                </a:solidFill>
                <a:latin typeface="Arial"/>
                <a:ea typeface="Arial"/>
                <a:cs typeface="Arial"/>
                <a:sym typeface="Arial"/>
              </a:defRPr>
            </a:lvl1pPr>
            <a:lvl2pPr indent="-335280" lvl="1" marL="914400" marR="0" rtl="0" algn="l">
              <a:lnSpc>
                <a:spcPct val="100000"/>
              </a:lnSpc>
              <a:spcBef>
                <a:spcPts val="420"/>
              </a:spcBef>
              <a:spcAft>
                <a:spcPts val="0"/>
              </a:spcAft>
              <a:buClr>
                <a:schemeClr val="accent1"/>
              </a:buClr>
              <a:buSzPts val="1680"/>
              <a:buFont typeface="Noto Sans Symbols"/>
              <a:buChar char="⚫"/>
              <a:defRPr b="0" i="0" sz="2100" u="none" cap="none" strike="noStrike">
                <a:solidFill>
                  <a:schemeClr val="dk1"/>
                </a:solidFill>
                <a:latin typeface="Arial"/>
                <a:ea typeface="Arial"/>
                <a:cs typeface="Arial"/>
                <a:sym typeface="Arial"/>
              </a:defRPr>
            </a:lvl2pPr>
            <a:lvl3pPr indent="-297180" lvl="2" marL="1371600" marR="0" rtl="0" algn="l">
              <a:lnSpc>
                <a:spcPct val="100000"/>
              </a:lnSpc>
              <a:spcBef>
                <a:spcPts val="360"/>
              </a:spcBef>
              <a:spcAft>
                <a:spcPts val="0"/>
              </a:spcAft>
              <a:buClr>
                <a:srgbClr val="4571A5"/>
              </a:buClr>
              <a:buSzPts val="1080"/>
              <a:buFont typeface="Noto Sans Symbols"/>
              <a:buChar char="🞆"/>
              <a:defRPr b="0" i="0" sz="1800" u="none" cap="none" strike="noStrike">
                <a:solidFill>
                  <a:schemeClr val="dk1"/>
                </a:solidFill>
                <a:latin typeface="Arial"/>
                <a:ea typeface="Arial"/>
                <a:cs typeface="Arial"/>
                <a:sym typeface="Arial"/>
              </a:defRPr>
            </a:lvl3pPr>
            <a:lvl4pPr indent="-297180" lvl="3" marL="1828800" marR="0" rtl="0" algn="l">
              <a:lnSpc>
                <a:spcPct val="100000"/>
              </a:lnSpc>
              <a:spcBef>
                <a:spcPts val="360"/>
              </a:spcBef>
              <a:spcAft>
                <a:spcPts val="0"/>
              </a:spcAft>
              <a:buClr>
                <a:srgbClr val="B1C0DA"/>
              </a:buClr>
              <a:buSzPts val="1080"/>
              <a:buFont typeface="Noto Sans Symbols"/>
              <a:buChar char="🞆"/>
              <a:defRPr b="0" i="0" sz="1800" u="none" cap="none" strike="noStrike">
                <a:solidFill>
                  <a:schemeClr val="dk1"/>
                </a:solidFill>
                <a:latin typeface="Arial"/>
                <a:ea typeface="Arial"/>
                <a:cs typeface="Arial"/>
                <a:sym typeface="Arial"/>
              </a:defRPr>
            </a:lvl4pPr>
            <a:lvl5pPr indent="-297688" lvl="4" marL="2286000" marR="0" rtl="0" algn="l">
              <a:lnSpc>
                <a:spcPct val="100000"/>
              </a:lnSpc>
              <a:spcBef>
                <a:spcPts val="320"/>
              </a:spcBef>
              <a:spcAft>
                <a:spcPts val="0"/>
              </a:spcAft>
              <a:buClr>
                <a:srgbClr val="DCB1B0"/>
              </a:buClr>
              <a:buSzPts val="1088"/>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6pPr>
            <a:lvl7pPr indent="-281939" lvl="6" marL="3200400" marR="0" rtl="0" algn="l">
              <a:lnSpc>
                <a:spcPct val="100000"/>
              </a:lnSpc>
              <a:spcBef>
                <a:spcPts val="280"/>
              </a:spcBef>
              <a:spcAft>
                <a:spcPts val="0"/>
              </a:spcAft>
              <a:buClr>
                <a:srgbClr val="B1C0DA"/>
              </a:buClr>
              <a:buSzPts val="840"/>
              <a:buFont typeface="Noto Sans Symbols"/>
              <a:buChar char="⚪"/>
              <a:defRPr b="0" i="0" sz="1400" u="none" cap="none" strike="noStrike">
                <a:solidFill>
                  <a:schemeClr val="dk2"/>
                </a:solidFill>
                <a:latin typeface="Arial"/>
                <a:ea typeface="Arial"/>
                <a:cs typeface="Arial"/>
                <a:sym typeface="Arial"/>
              </a:defRPr>
            </a:lvl7pPr>
            <a:lvl8pPr indent="-317500" lvl="7" marL="3657600" marR="0" rtl="0" algn="l">
              <a:lnSpc>
                <a:spcPct val="100000"/>
              </a:lnSpc>
              <a:spcBef>
                <a:spcPts val="280"/>
              </a:spcBef>
              <a:spcAft>
                <a:spcPts val="0"/>
              </a:spcAft>
              <a:buClr>
                <a:schemeClr val="accent2"/>
              </a:buClr>
              <a:buSzPts val="1400"/>
              <a:buFont typeface="Arial"/>
              <a:buChar char="•"/>
              <a:defRPr b="0" i="0" sz="1400" u="none" cap="small" strike="noStrike">
                <a:solidFill>
                  <a:schemeClr val="dk2"/>
                </a:solidFill>
                <a:latin typeface="Arial"/>
                <a:ea typeface="Arial"/>
                <a:cs typeface="Arial"/>
                <a:sym typeface="Arial"/>
              </a:defRPr>
            </a:lvl8pPr>
            <a:lvl9pPr indent="-317500" lvl="8" marL="4114800" marR="0" rtl="0" algn="l">
              <a:lnSpc>
                <a:spcPct val="100000"/>
              </a:lnSpc>
              <a:spcBef>
                <a:spcPts val="280"/>
              </a:spcBef>
              <a:spcAft>
                <a:spcPts val="0"/>
              </a:spcAft>
              <a:buClr>
                <a:srgbClr val="4571A5"/>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 name="Google Shape;9;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cxnSp>
        <p:nvCxnSpPr>
          <p:cNvPr id="11" name="Google Shape;11;p44"/>
          <p:cNvCxnSpPr/>
          <p:nvPr/>
        </p:nvCxnSpPr>
        <p:spPr>
          <a:xfrm>
            <a:off x="76200" y="0"/>
            <a:ext cx="0" cy="6858000"/>
          </a:xfrm>
          <a:prstGeom prst="straightConnector1">
            <a:avLst/>
          </a:prstGeom>
          <a:noFill/>
          <a:ln cap="flat" cmpd="thickThin" w="57150">
            <a:solidFill>
              <a:srgbClr val="B1C0DA"/>
            </a:solidFill>
            <a:prstDash val="solid"/>
            <a:round/>
            <a:headEnd len="sm" w="sm" type="none"/>
            <a:tailEnd len="sm" w="sm" type="none"/>
          </a:ln>
        </p:spPr>
      </p:cxnSp>
      <p:cxnSp>
        <p:nvCxnSpPr>
          <p:cNvPr id="12" name="Google Shape;12;p44"/>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44"/>
          <p:cNvSpPr/>
          <p:nvPr/>
        </p:nvSpPr>
        <p:spPr>
          <a:xfrm>
            <a:off x="8839200" y="0"/>
            <a:ext cx="304800" cy="6858000"/>
          </a:xfrm>
          <a:prstGeom prst="rect">
            <a:avLst/>
          </a:prstGeom>
          <a:solidFill>
            <a:srgbClr val="B1C0DA">
              <a:alpha val="8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4" name="Google Shape;14;p4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4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FFFFF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nvSpPr>
        <p:spPr>
          <a:xfrm>
            <a:off x="457200" y="1994040"/>
            <a:ext cx="729288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Modelado de Sistemas</a:t>
            </a:r>
            <a:endParaRPr b="0" i="0" sz="1800" u="none" cap="none" strike="noStrike">
              <a:solidFill>
                <a:schemeClr val="dk1"/>
              </a:solidFill>
              <a:latin typeface="Arial"/>
              <a:ea typeface="Arial"/>
              <a:cs typeface="Arial"/>
              <a:sym typeface="Arial"/>
            </a:endParaRPr>
          </a:p>
        </p:txBody>
      </p:sp>
      <p:sp>
        <p:nvSpPr>
          <p:cNvPr id="137" name="Google Shape;137;p1"/>
          <p:cNvSpPr txBox="1"/>
          <p:nvPr/>
        </p:nvSpPr>
        <p:spPr>
          <a:xfrm>
            <a:off x="457200" y="3632040"/>
            <a:ext cx="8229240" cy="2493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1"/>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nvSpPr>
        <p:spPr>
          <a:xfrm>
            <a:off x="457200" y="1419120"/>
            <a:ext cx="7305480" cy="1080"/>
          </a:xfrm>
          <a:prstGeom prst="rect">
            <a:avLst/>
          </a:prstGeom>
          <a:noFill/>
          <a:ln cap="flat" cmpd="sng" w="25550">
            <a:solidFill>
              <a:srgbClr val="4F81BD"/>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333333"/>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Se utilizan modelos de contexto para ilustrar el contexto operativo de un sistema, muestran lo que se encuentra fuera de los límites del sistema.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Las cuestiones organizacionales pueden influir en la decisión sobre dónde situar los límites del sistema.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Los modelos de contexto muestran el sistema y su relación con otros sistemas.</a:t>
            </a:r>
            <a:endParaRPr b="0" i="0" sz="1800" u="none" cap="none" strike="noStrike">
              <a:solidFill>
                <a:schemeClr val="dk1"/>
              </a:solidFill>
              <a:latin typeface="Arial"/>
              <a:ea typeface="Arial"/>
              <a:cs typeface="Arial"/>
              <a:sym typeface="Arial"/>
            </a:endParaRPr>
          </a:p>
        </p:txBody>
      </p:sp>
      <p:sp>
        <p:nvSpPr>
          <p:cNvPr id="201" name="Google Shape;201;p11"/>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202" name="Google Shape;202;p11"/>
          <p:cNvSpPr txBox="1"/>
          <p:nvPr/>
        </p:nvSpPr>
        <p:spPr>
          <a:xfrm>
            <a:off x="457200" y="350880"/>
            <a:ext cx="7293000" cy="7782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Modelo de Contexto</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Límites del sistema</a:t>
            </a:r>
            <a:endParaRPr b="0" i="0" sz="1800" u="none" cap="none" strike="noStrike">
              <a:solidFill>
                <a:schemeClr val="dk1"/>
              </a:solidFill>
              <a:latin typeface="Arial"/>
              <a:ea typeface="Arial"/>
              <a:cs typeface="Arial"/>
              <a:sym typeface="Arial"/>
            </a:endParaRPr>
          </a:p>
        </p:txBody>
      </p:sp>
      <p:sp>
        <p:nvSpPr>
          <p:cNvPr id="208" name="Google Shape;208;p12"/>
          <p:cNvSpPr txBox="1"/>
          <p:nvPr/>
        </p:nvSpPr>
        <p:spPr>
          <a:xfrm>
            <a:off x="457200" y="1600200"/>
            <a:ext cx="8229240" cy="4853136"/>
          </a:xfrm>
          <a:prstGeom prst="rect">
            <a:avLst/>
          </a:prstGeom>
          <a:noFill/>
          <a:ln>
            <a:noFill/>
          </a:ln>
        </p:spPr>
        <p:txBody>
          <a:bodyPr anchorCtr="0" anchor="t" bIns="45000" lIns="90000" spcFirstLastPara="1" rIns="90000" wrap="square" tIns="45000">
            <a:noAutofit/>
          </a:bodyPr>
          <a:lstStyle/>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Los límites del sistema se establecen para definir lo que está dentro y lo que está fuera del sistema, muestran otros sistemas que se utilizan o dependen del sistema que está siendo desarrollado.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La posición de los límites del sistema tiene un efecto profundo en los requisitos del sistema. </a:t>
            </a:r>
            <a:endParaRPr b="0" i="0" sz="24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La definición del límite del sistema es fundamental Si los límites del sistema aumentan y / o disminuyen cambia la carga de trabajo de las diferentes partes de una organización.</a:t>
            </a:r>
            <a:endParaRPr b="0" i="0" sz="1800" u="none" cap="none" strike="noStrike">
              <a:solidFill>
                <a:schemeClr val="dk1"/>
              </a:solidFill>
              <a:latin typeface="Arial"/>
              <a:ea typeface="Arial"/>
              <a:cs typeface="Arial"/>
              <a:sym typeface="Arial"/>
            </a:endParaRPr>
          </a:p>
        </p:txBody>
      </p:sp>
      <p:sp>
        <p:nvSpPr>
          <p:cNvPr id="209" name="Google Shape;209;p12"/>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nvSpPr>
        <p:spPr>
          <a:xfrm>
            <a:off x="457200" y="274680"/>
            <a:ext cx="7292880" cy="11426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Contexto del MHC-PMS (sistema de gestión de pacientes en clínicas de salud mental)</a:t>
            </a:r>
            <a:endParaRPr b="0" i="0" sz="1800" u="none" cap="none" strike="noStrike">
              <a:solidFill>
                <a:schemeClr val="dk1"/>
              </a:solidFill>
              <a:latin typeface="Arial"/>
              <a:ea typeface="Arial"/>
              <a:cs typeface="Arial"/>
              <a:sym typeface="Arial"/>
            </a:endParaRPr>
          </a:p>
        </p:txBody>
      </p:sp>
      <p:sp>
        <p:nvSpPr>
          <p:cNvPr id="215" name="Google Shape;215;p13"/>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id="216" name="Google Shape;216;p13"/>
          <p:cNvPicPr preferRelativeResize="0"/>
          <p:nvPr/>
        </p:nvPicPr>
        <p:blipFill rotWithShape="1">
          <a:blip r:embed="rId3">
            <a:alphaModFix/>
          </a:blip>
          <a:srcRect b="0" l="0" r="0" t="0"/>
          <a:stretch/>
        </p:blipFill>
        <p:spPr>
          <a:xfrm>
            <a:off x="1006687" y="1660025"/>
            <a:ext cx="7130624" cy="401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95e23ff45_1_50"/>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Contexto de una terminal de autogestión </a:t>
            </a:r>
            <a:endParaRPr b="0" i="0" sz="1800" u="none" cap="none" strike="noStrike">
              <a:solidFill>
                <a:schemeClr val="dk1"/>
              </a:solidFill>
              <a:latin typeface="Arial"/>
              <a:ea typeface="Arial"/>
              <a:cs typeface="Arial"/>
              <a:sym typeface="Arial"/>
            </a:endParaRPr>
          </a:p>
        </p:txBody>
      </p:sp>
      <p:sp>
        <p:nvSpPr>
          <p:cNvPr id="222" name="Google Shape;222;ge95e23ff45_1_50"/>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id="223" name="Google Shape;223;ge95e23ff45_1_50"/>
          <p:cNvPicPr preferRelativeResize="0"/>
          <p:nvPr/>
        </p:nvPicPr>
        <p:blipFill rotWithShape="1">
          <a:blip r:embed="rId3">
            <a:alphaModFix/>
          </a:blip>
          <a:srcRect b="0" l="0" r="0" t="0"/>
          <a:stretch/>
        </p:blipFill>
        <p:spPr>
          <a:xfrm>
            <a:off x="860175" y="1601050"/>
            <a:ext cx="6890036" cy="457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e95e23ff45_1_100"/>
          <p:cNvSpPr/>
          <p:nvPr/>
        </p:nvSpPr>
        <p:spPr>
          <a:xfrm>
            <a:off x="179500" y="1170851"/>
            <a:ext cx="8352900" cy="52902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 deben almacenar los datos de contacto de los clientes: Nombre, Apellidos, DNI, Fecha de nacimiento, Teléfono o Email.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 debe almacenar la información de las mascotas. Cada cliente puede tener más de una mascota, una mascota pertenece a un único cliente.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Es posible cambiar el dueño de una mascota por otro.</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Estos datos son introducidos y gestionados por los auxiliares.</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Al dar de alta un nuevo animal, se comprobará en el registro del REIAC (Red Española de Identificación de Animales de Compañía) si el animal está correctamente dado de alta. Este proceso únicamente se hará en animales que tengan la obligación de estar identificados.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Para toda consulta debe registrar Tiempo de consulta, Profesional, Animal tratado, Importe, Resolución, Recetas.</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Si el animal queda internado, el cliente podrá acceder a su estado en tiempo real y podrá comunicarse con una cámara para ver su situación actual. La gestión de estas cámaras corresponde al sistema.</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Las recetas y otros documentos relacionados con el servicio se incluirán en un gestor de contenidos que ya está en funcionamiento en la clínica veterinaria.</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El cliente podrá realizar el pago mediante la aplicación. Si el pago tarda más de una semana se efectuará un recargo sobre el precio inicial.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El cliente podrá obtener un histórico de todas las consultas que se han realizado  para sus mascotas.</a:t>
            </a:r>
            <a:endParaRPr b="0" i="0" sz="1600" u="none" cap="none" strike="noStrike">
              <a:solidFill>
                <a:schemeClr val="dk1"/>
              </a:solidFill>
              <a:latin typeface="Arial"/>
              <a:ea typeface="Arial"/>
              <a:cs typeface="Arial"/>
              <a:sym typeface="Arial"/>
            </a:endParaRPr>
          </a:p>
        </p:txBody>
      </p:sp>
      <p:sp>
        <p:nvSpPr>
          <p:cNvPr id="229" name="Google Shape;229;ge95e23ff45_1_100"/>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Caso aplicación: Sistema Clínica Veterinaria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e95e23ff45_1_246"/>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Contexto de Sistema Clínica Veterinaria </a:t>
            </a:r>
            <a:endParaRPr b="0" i="0" sz="1800" u="none" cap="none" strike="noStrike">
              <a:solidFill>
                <a:schemeClr val="dk1"/>
              </a:solidFill>
              <a:latin typeface="Arial"/>
              <a:ea typeface="Arial"/>
              <a:cs typeface="Arial"/>
              <a:sym typeface="Arial"/>
            </a:endParaRPr>
          </a:p>
        </p:txBody>
      </p:sp>
      <p:sp>
        <p:nvSpPr>
          <p:cNvPr id="235" name="Google Shape;235;ge95e23ff45_1_246"/>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id="236" name="Google Shape;236;ge95e23ff45_1_246"/>
          <p:cNvPicPr preferRelativeResize="0"/>
          <p:nvPr/>
        </p:nvPicPr>
        <p:blipFill rotWithShape="1">
          <a:blip r:embed="rId3">
            <a:alphaModFix/>
          </a:blip>
          <a:srcRect b="0" l="0" r="0" t="0"/>
          <a:stretch/>
        </p:blipFill>
        <p:spPr>
          <a:xfrm>
            <a:off x="796863" y="1339246"/>
            <a:ext cx="7070875" cy="488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nvSpPr>
        <p:spPr>
          <a:xfrm>
            <a:off x="179512" y="332656"/>
            <a:ext cx="8229240" cy="590465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Un </a:t>
            </a:r>
            <a:r>
              <a:rPr b="1" i="0" lang="en-US" sz="3200" u="none" cap="none" strike="noStrike">
                <a:solidFill>
                  <a:srgbClr val="FF0000"/>
                </a:solidFill>
                <a:latin typeface="Arial"/>
                <a:ea typeface="Arial"/>
                <a:cs typeface="Arial"/>
                <a:sym typeface="Arial"/>
              </a:rPr>
              <a:t>modelo es una abstracción </a:t>
            </a:r>
            <a:r>
              <a:rPr b="1" i="0" lang="en-US" sz="3200" u="none" cap="none" strike="noStrike">
                <a:solidFill>
                  <a:schemeClr val="dk1"/>
                </a:solidFill>
                <a:latin typeface="Arial"/>
                <a:ea typeface="Arial"/>
                <a:cs typeface="Arial"/>
                <a:sym typeface="Arial"/>
              </a:rPr>
              <a:t>de un sistema o entidad del mundo real. </a:t>
            </a:r>
            <a:endParaRPr b="1"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Una </a:t>
            </a:r>
            <a:r>
              <a:rPr b="1" i="0" lang="en-US" sz="3200" u="none" cap="none" strike="noStrike">
                <a:solidFill>
                  <a:srgbClr val="FF0000"/>
                </a:solidFill>
                <a:latin typeface="Arial"/>
                <a:ea typeface="Arial"/>
                <a:cs typeface="Arial"/>
                <a:sym typeface="Arial"/>
              </a:rPr>
              <a:t>abstracción es una simplificación</a:t>
            </a:r>
            <a:r>
              <a:rPr b="1" i="0" lang="en-US" sz="3200" u="none" cap="none" strike="noStrike">
                <a:solidFill>
                  <a:schemeClr val="dk1"/>
                </a:solidFill>
                <a:latin typeface="Arial"/>
                <a:ea typeface="Arial"/>
                <a:cs typeface="Arial"/>
                <a:sym typeface="Arial"/>
              </a:rPr>
              <a:t>, que incluye s</a:t>
            </a:r>
            <a:r>
              <a:rPr b="1" lang="en-US" sz="3200">
                <a:solidFill>
                  <a:schemeClr val="dk1"/>
                </a:solidFill>
              </a:rPr>
              <a:t>o</a:t>
            </a:r>
            <a:r>
              <a:rPr b="1" i="0" lang="en-US" sz="3200" u="none" cap="none" strike="noStrike">
                <a:solidFill>
                  <a:schemeClr val="dk1"/>
                </a:solidFill>
                <a:latin typeface="Arial"/>
                <a:ea typeface="Arial"/>
                <a:cs typeface="Arial"/>
                <a:sym typeface="Arial"/>
              </a:rPr>
              <a:t>lo aquellos detalles relevantes para algún determinado propósito.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El modelado permite abordar la complejidad de los sistemas.</a:t>
            </a:r>
            <a:endParaRPr b="1" i="0" sz="3200" u="none" cap="none" strike="noStrike">
              <a:solidFill>
                <a:schemeClr val="dk1"/>
              </a:solidFill>
              <a:latin typeface="Arial"/>
              <a:ea typeface="Arial"/>
              <a:cs typeface="Arial"/>
              <a:sym typeface="Arial"/>
            </a:endParaRPr>
          </a:p>
        </p:txBody>
      </p:sp>
      <p:sp>
        <p:nvSpPr>
          <p:cNvPr id="144" name="Google Shape;144;p2"/>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nvSpPr>
        <p:spPr>
          <a:xfrm>
            <a:off x="323525" y="1061974"/>
            <a:ext cx="8229300" cy="5415000"/>
          </a:xfrm>
          <a:prstGeom prst="rect">
            <a:avLst/>
          </a:prstGeom>
          <a:noFill/>
          <a:ln>
            <a:noFill/>
          </a:ln>
        </p:spPr>
        <p:txBody>
          <a:bodyPr anchorCtr="0" anchor="t" bIns="45000" lIns="90000" spcFirstLastPara="1" rIns="90000" wrap="square" tIns="45000">
            <a:noAutofit/>
          </a:bodyPr>
          <a:lstStyle/>
          <a:p>
            <a:pPr indent="-177800" lvl="0" marL="0" marR="0" rtl="0" algn="just">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El modelado de sistemas es el proceso de elaboración de modelos abstractos de un sistema, donde cada modelo presenta una vista o perspectiva diferente de ese software. </a:t>
            </a:r>
            <a:endParaRPr b="0" i="0" sz="2800" u="none" cap="none" strike="noStrike">
              <a:solidFill>
                <a:srgbClr val="46424D"/>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177800" lvl="0" marL="0" marR="0" rtl="0" algn="just">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El modelado de sistemas se representa mediante  algún tipo de notación gráfica, casi siempre basada en anotaciones en el Lenguaje Unificado de Modelado (UML).</a:t>
            </a:r>
            <a:endParaRPr b="0" i="0" sz="2800" u="none" cap="none" strike="noStrike">
              <a:solidFill>
                <a:srgbClr val="46424D"/>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46424D"/>
              </a:solidFill>
              <a:latin typeface="Arial"/>
              <a:ea typeface="Arial"/>
              <a:cs typeface="Arial"/>
              <a:sym typeface="Arial"/>
            </a:endParaRPr>
          </a:p>
          <a:p>
            <a:pPr indent="-177800" lvl="0" marL="0" marR="0" rtl="0" algn="just">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Se crean un conjunto de modelos (“planos del software) que permiten </a:t>
            </a:r>
            <a:r>
              <a:rPr b="1" i="0" lang="en-US" sz="2800" u="none" cap="none" strike="noStrike">
                <a:solidFill>
                  <a:srgbClr val="46424D"/>
                </a:solidFill>
                <a:latin typeface="Arial"/>
                <a:ea typeface="Arial"/>
                <a:cs typeface="Arial"/>
                <a:sym typeface="Arial"/>
              </a:rPr>
              <a:t>especificar </a:t>
            </a:r>
            <a:r>
              <a:rPr b="0" i="0" lang="en-US" sz="2800" u="none" cap="none" strike="noStrike">
                <a:solidFill>
                  <a:srgbClr val="46424D"/>
                </a:solidFill>
                <a:latin typeface="Arial"/>
                <a:ea typeface="Arial"/>
                <a:cs typeface="Arial"/>
                <a:sym typeface="Arial"/>
              </a:rPr>
              <a:t>aspectos del sistema.</a:t>
            </a:r>
            <a:endParaRPr b="0" i="0" sz="2800" u="none" cap="none" strike="noStrike">
              <a:solidFill>
                <a:srgbClr val="46424D"/>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0" name="Google Shape;150;p3"/>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51" name="Google Shape;151;p3"/>
          <p:cNvSpPr txBox="1"/>
          <p:nvPr/>
        </p:nvSpPr>
        <p:spPr>
          <a:xfrm>
            <a:off x="457200" y="274680"/>
            <a:ext cx="7293000" cy="7782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Modelado de sistemas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nvSpPr>
        <p:spPr>
          <a:xfrm>
            <a:off x="457200" y="274680"/>
            <a:ext cx="7292880" cy="778056"/>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Modelado de sistemas</a:t>
            </a:r>
            <a:endParaRPr b="0" i="0" sz="2000" u="none" cap="none" strike="noStrike">
              <a:solidFill>
                <a:schemeClr val="dk1"/>
              </a:solidFill>
              <a:latin typeface="Arial"/>
              <a:ea typeface="Arial"/>
              <a:cs typeface="Arial"/>
              <a:sym typeface="Arial"/>
            </a:endParaRPr>
          </a:p>
        </p:txBody>
      </p:sp>
      <p:sp>
        <p:nvSpPr>
          <p:cNvPr id="157" name="Google Shape;157;p4"/>
          <p:cNvSpPr txBox="1"/>
          <p:nvPr/>
        </p:nvSpPr>
        <p:spPr>
          <a:xfrm>
            <a:off x="381150" y="1280050"/>
            <a:ext cx="8229300" cy="4347900"/>
          </a:xfrm>
          <a:prstGeom prst="rect">
            <a:avLst/>
          </a:prstGeom>
          <a:noFill/>
          <a:ln>
            <a:noFill/>
          </a:ln>
        </p:spPr>
        <p:txBody>
          <a:bodyPr anchorCtr="0" anchor="t" bIns="44275" lIns="90350" spcFirstLastPara="1" rIns="90350" wrap="square" tIns="44275">
            <a:noAutofit/>
          </a:bodyPr>
          <a:lstStyle/>
          <a:p>
            <a:pPr indent="-406400" lvl="0" marL="4572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Los modelos sirven para:</a:t>
            </a:r>
            <a:endParaRPr b="0" i="0" sz="2800" u="none" cap="none" strike="noStrike">
              <a:solidFill>
                <a:srgbClr val="46424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Ayudar a razonar sobre el sistema.</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Ayudar a explicar los requisitos propuestos.</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Discutir propuestas de diseño.</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Favorecer la comunicación (entre equipo y con clientes).</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Permitir documentar las decisiones.</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Generar una implementación completa o parcial del sistema.</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8" name="Google Shape;158;p4"/>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95e23ff45_1_0"/>
          <p:cNvSpPr txBox="1"/>
          <p:nvPr/>
        </p:nvSpPr>
        <p:spPr>
          <a:xfrm>
            <a:off x="457200" y="274680"/>
            <a:ext cx="7293000" cy="7782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Modelos en otras áreas</a:t>
            </a:r>
            <a:endParaRPr b="0" i="0" sz="2000" u="none" cap="none" strike="noStrike">
              <a:solidFill>
                <a:schemeClr val="dk1"/>
              </a:solidFill>
              <a:latin typeface="Arial"/>
              <a:ea typeface="Arial"/>
              <a:cs typeface="Arial"/>
              <a:sym typeface="Arial"/>
            </a:endParaRPr>
          </a:p>
        </p:txBody>
      </p:sp>
      <p:pic>
        <p:nvPicPr>
          <p:cNvPr id="164" name="Google Shape;164;ge95e23ff45_1_0"/>
          <p:cNvPicPr preferRelativeResize="0"/>
          <p:nvPr/>
        </p:nvPicPr>
        <p:blipFill rotWithShape="1">
          <a:blip r:embed="rId3">
            <a:alphaModFix/>
          </a:blip>
          <a:srcRect b="0" l="0" r="0" t="0"/>
          <a:stretch/>
        </p:blipFill>
        <p:spPr>
          <a:xfrm>
            <a:off x="152400" y="4310526"/>
            <a:ext cx="3193434" cy="2395075"/>
          </a:xfrm>
          <a:prstGeom prst="rect">
            <a:avLst/>
          </a:prstGeom>
          <a:noFill/>
          <a:ln>
            <a:noFill/>
          </a:ln>
        </p:spPr>
      </p:pic>
      <p:pic>
        <p:nvPicPr>
          <p:cNvPr id="165" name="Google Shape;165;ge95e23ff45_1_0"/>
          <p:cNvPicPr preferRelativeResize="0"/>
          <p:nvPr/>
        </p:nvPicPr>
        <p:blipFill rotWithShape="1">
          <a:blip r:embed="rId4">
            <a:alphaModFix/>
          </a:blip>
          <a:srcRect b="0" l="0" r="0" t="0"/>
          <a:stretch/>
        </p:blipFill>
        <p:spPr>
          <a:xfrm>
            <a:off x="138388" y="1052880"/>
            <a:ext cx="3069045" cy="2952845"/>
          </a:xfrm>
          <a:prstGeom prst="rect">
            <a:avLst/>
          </a:prstGeom>
          <a:noFill/>
          <a:ln>
            <a:noFill/>
          </a:ln>
        </p:spPr>
      </p:pic>
      <p:pic>
        <p:nvPicPr>
          <p:cNvPr id="166" name="Google Shape;166;ge95e23ff45_1_0"/>
          <p:cNvPicPr preferRelativeResize="0"/>
          <p:nvPr/>
        </p:nvPicPr>
        <p:blipFill rotWithShape="1">
          <a:blip r:embed="rId5">
            <a:alphaModFix/>
          </a:blip>
          <a:srcRect b="0" l="0" r="0" t="0"/>
          <a:stretch/>
        </p:blipFill>
        <p:spPr>
          <a:xfrm>
            <a:off x="3756775" y="2689093"/>
            <a:ext cx="4223950" cy="4016507"/>
          </a:xfrm>
          <a:prstGeom prst="rect">
            <a:avLst/>
          </a:prstGeom>
          <a:noFill/>
          <a:ln>
            <a:noFill/>
          </a:ln>
        </p:spPr>
      </p:pic>
      <p:pic>
        <p:nvPicPr>
          <p:cNvPr id="167" name="Google Shape;167;ge95e23ff45_1_0"/>
          <p:cNvPicPr preferRelativeResize="0"/>
          <p:nvPr/>
        </p:nvPicPr>
        <p:blipFill rotWithShape="1">
          <a:blip r:embed="rId6">
            <a:alphaModFix/>
          </a:blip>
          <a:srcRect b="0" l="0" r="0" t="0"/>
          <a:stretch/>
        </p:blipFill>
        <p:spPr>
          <a:xfrm>
            <a:off x="3169013" y="1052886"/>
            <a:ext cx="5551875" cy="17284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e95e23ff45_1_17"/>
          <p:cNvSpPr txBox="1"/>
          <p:nvPr/>
        </p:nvSpPr>
        <p:spPr>
          <a:xfrm>
            <a:off x="457200" y="274680"/>
            <a:ext cx="7293000" cy="7782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UML (Lenguaje Unificado de Modelado)</a:t>
            </a:r>
            <a:endParaRPr b="0" i="0" sz="2000" u="none" cap="none" strike="noStrike">
              <a:solidFill>
                <a:schemeClr val="dk1"/>
              </a:solidFill>
              <a:latin typeface="Arial"/>
              <a:ea typeface="Arial"/>
              <a:cs typeface="Arial"/>
              <a:sym typeface="Arial"/>
            </a:endParaRPr>
          </a:p>
        </p:txBody>
      </p:sp>
      <p:sp>
        <p:nvSpPr>
          <p:cNvPr id="173" name="Google Shape;173;ge95e23ff45_1_17"/>
          <p:cNvSpPr txBox="1"/>
          <p:nvPr/>
        </p:nvSpPr>
        <p:spPr>
          <a:xfrm>
            <a:off x="329625" y="1024600"/>
            <a:ext cx="8229300" cy="5681100"/>
          </a:xfrm>
          <a:prstGeom prst="rect">
            <a:avLst/>
          </a:prstGeom>
          <a:noFill/>
          <a:ln>
            <a:noFill/>
          </a:ln>
        </p:spPr>
        <p:txBody>
          <a:bodyPr anchorCtr="0" anchor="t" bIns="44275" lIns="90350" spcFirstLastPara="1" rIns="90350" wrap="square" tIns="44275">
            <a:noAutofit/>
          </a:bodyPr>
          <a:lstStyle/>
          <a:p>
            <a:pPr indent="-406400" lvl="0" marL="457200" marR="0" rtl="0" algn="just">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Es un lenguaje de modelado para visualizar, especificar, construir y documentar partes de un sistema de software desde distintos puntos de vista.</a:t>
            </a:r>
            <a:endParaRPr b="0" i="0" sz="2800" u="none" cap="none" strike="noStrike">
              <a:solidFill>
                <a:srgbClr val="46424D"/>
              </a:solidFill>
              <a:latin typeface="Arial"/>
              <a:ea typeface="Arial"/>
              <a:cs typeface="Arial"/>
              <a:sym typeface="Arial"/>
            </a:endParaRPr>
          </a:p>
          <a:p>
            <a:pPr indent="-406400" lvl="1" marL="914400" marR="0" rtl="0" algn="just">
              <a:lnSpc>
                <a:spcPct val="100000"/>
              </a:lnSpc>
              <a:spcBef>
                <a:spcPts val="0"/>
              </a:spcBef>
              <a:spcAft>
                <a:spcPts val="0"/>
              </a:spcAft>
              <a:buClr>
                <a:srgbClr val="46424D"/>
              </a:buClr>
              <a:buSzPts val="2800"/>
              <a:buFont typeface="Arial"/>
              <a:buChar char="○"/>
            </a:pPr>
            <a:r>
              <a:rPr b="1" i="0" lang="en-US" sz="2800" u="none" cap="none" strike="noStrike">
                <a:solidFill>
                  <a:srgbClr val="46424D"/>
                </a:solidFill>
                <a:latin typeface="Arial"/>
                <a:ea typeface="Arial"/>
                <a:cs typeface="Arial"/>
                <a:sym typeface="Arial"/>
              </a:rPr>
              <a:t>NO </a:t>
            </a:r>
            <a:r>
              <a:rPr b="0" i="0" lang="en-US" sz="2800" u="none" cap="none" strike="noStrike">
                <a:solidFill>
                  <a:srgbClr val="46424D"/>
                </a:solidFill>
                <a:latin typeface="Arial"/>
                <a:ea typeface="Arial"/>
                <a:cs typeface="Arial"/>
                <a:sym typeface="Arial"/>
              </a:rPr>
              <a:t>es un método, ni un proceso, ni una metodología.</a:t>
            </a:r>
            <a:endParaRPr b="0" i="0" sz="2800" u="none" cap="none" strike="noStrike">
              <a:solidFill>
                <a:srgbClr val="46424D"/>
              </a:solidFill>
              <a:latin typeface="Arial"/>
              <a:ea typeface="Arial"/>
              <a:cs typeface="Arial"/>
              <a:sym typeface="Arial"/>
            </a:endParaRPr>
          </a:p>
          <a:p>
            <a:pPr indent="-406400" lvl="0" marL="457200" marR="0" rtl="0" algn="just">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Objetivo: unificación y estandarización de las prácticas de modelado por medio de </a:t>
            </a:r>
            <a:endParaRPr b="0" i="0" sz="2800" u="none" cap="none" strike="noStrike">
              <a:solidFill>
                <a:srgbClr val="46424D"/>
              </a:solidFill>
              <a:latin typeface="Arial"/>
              <a:ea typeface="Arial"/>
              <a:cs typeface="Arial"/>
              <a:sym typeface="Arial"/>
            </a:endParaRPr>
          </a:p>
          <a:p>
            <a:pPr indent="-406400" lvl="2" marL="1371600" marR="0" rtl="0" algn="just">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Identificación y definición de los conceptos fundamentales del software.</a:t>
            </a:r>
            <a:endParaRPr b="0" i="0" sz="2800" u="none" cap="none" strike="noStrike">
              <a:solidFill>
                <a:srgbClr val="46424D"/>
              </a:solidFill>
              <a:latin typeface="Arial"/>
              <a:ea typeface="Arial"/>
              <a:cs typeface="Arial"/>
              <a:sym typeface="Arial"/>
            </a:endParaRPr>
          </a:p>
          <a:p>
            <a:pPr indent="-406400" lvl="2" marL="1371600" marR="0" rtl="0" algn="just">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Elección de una representación gráfica con una sintaxis simple, expresiva e intuitiva.</a:t>
            </a:r>
            <a:endParaRPr b="0" i="0" sz="2400" u="none" cap="none" strike="noStrike">
              <a:solidFill>
                <a:schemeClr val="dk1"/>
              </a:solidFill>
              <a:latin typeface="Arial"/>
              <a:ea typeface="Arial"/>
              <a:cs typeface="Arial"/>
              <a:sym typeface="Arial"/>
            </a:endParaRPr>
          </a:p>
        </p:txBody>
      </p:sp>
      <p:sp>
        <p:nvSpPr>
          <p:cNvPr id="174" name="Google Shape;174;ge95e23ff45_1_17"/>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95e23ff45_1_23"/>
          <p:cNvSpPr txBox="1"/>
          <p:nvPr/>
        </p:nvSpPr>
        <p:spPr>
          <a:xfrm>
            <a:off x="457200" y="274680"/>
            <a:ext cx="7293000" cy="7782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UML (Lenguaje Unificado de Modelado)</a:t>
            </a:r>
            <a:endParaRPr b="0" i="0" sz="2000" u="none" cap="none" strike="noStrike">
              <a:solidFill>
                <a:schemeClr val="dk1"/>
              </a:solidFill>
              <a:latin typeface="Arial"/>
              <a:ea typeface="Arial"/>
              <a:cs typeface="Arial"/>
              <a:sym typeface="Arial"/>
            </a:endParaRPr>
          </a:p>
        </p:txBody>
      </p:sp>
      <p:sp>
        <p:nvSpPr>
          <p:cNvPr id="180" name="Google Shape;180;ge95e23ff45_1_23"/>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id="181" name="Google Shape;181;ge95e23ff45_1_23"/>
          <p:cNvPicPr preferRelativeResize="0"/>
          <p:nvPr/>
        </p:nvPicPr>
        <p:blipFill rotWithShape="1">
          <a:blip r:embed="rId3">
            <a:alphaModFix/>
          </a:blip>
          <a:srcRect b="0" l="0" r="0" t="0"/>
          <a:stretch/>
        </p:blipFill>
        <p:spPr>
          <a:xfrm>
            <a:off x="587100" y="876925"/>
            <a:ext cx="7293000" cy="58444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
          <p:cNvSpPr txBox="1"/>
          <p:nvPr/>
        </p:nvSpPr>
        <p:spPr>
          <a:xfrm>
            <a:off x="323071" y="935034"/>
            <a:ext cx="8229240" cy="5922966"/>
          </a:xfrm>
          <a:prstGeom prst="rect">
            <a:avLst/>
          </a:prstGeom>
          <a:noFill/>
          <a:ln>
            <a:noFill/>
          </a:ln>
        </p:spPr>
        <p:txBody>
          <a:bodyPr anchorCtr="0" anchor="t" bIns="45000" lIns="90000" spcFirstLastPara="1" rIns="90000" wrap="square" tIns="45000">
            <a:noAutofit/>
          </a:bodyPr>
          <a:lstStyle/>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Una </a:t>
            </a:r>
            <a:r>
              <a:rPr b="0" i="0" lang="en-US" sz="2800" u="none" cap="none" strike="noStrike">
                <a:solidFill>
                  <a:srgbClr val="FF0000"/>
                </a:solidFill>
                <a:latin typeface="Arial"/>
                <a:ea typeface="Arial"/>
                <a:cs typeface="Arial"/>
                <a:sym typeface="Arial"/>
              </a:rPr>
              <a:t>perspectiva externa</a:t>
            </a:r>
            <a:r>
              <a:rPr b="0" i="0" lang="en-US" sz="2800" u="none" cap="none" strike="noStrike">
                <a:solidFill>
                  <a:srgbClr val="46424D"/>
                </a:solidFill>
                <a:latin typeface="Arial"/>
                <a:ea typeface="Arial"/>
                <a:cs typeface="Arial"/>
                <a:sym typeface="Arial"/>
              </a:rPr>
              <a:t>, donde se modela el contexto o el entorno del sistema.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Una </a:t>
            </a:r>
            <a:r>
              <a:rPr b="0" i="0" lang="en-US" sz="2800" u="none" cap="none" strike="noStrike">
                <a:solidFill>
                  <a:srgbClr val="FF0000"/>
                </a:solidFill>
                <a:latin typeface="Arial"/>
                <a:ea typeface="Arial"/>
                <a:cs typeface="Arial"/>
                <a:sym typeface="Arial"/>
              </a:rPr>
              <a:t>perspectiva de interacción</a:t>
            </a:r>
            <a:r>
              <a:rPr b="0" i="0" lang="en-US" sz="2800" u="none" cap="none" strike="noStrike">
                <a:solidFill>
                  <a:srgbClr val="46424D"/>
                </a:solidFill>
                <a:latin typeface="Arial"/>
                <a:ea typeface="Arial"/>
                <a:cs typeface="Arial"/>
                <a:sym typeface="Arial"/>
              </a:rPr>
              <a:t>, donde se modelan las interacciones entre un sistema y su entorno, o entre los componentes de un sistema.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Una </a:t>
            </a:r>
            <a:r>
              <a:rPr b="0" i="0" lang="en-US" sz="2800" u="none" cap="none" strike="noStrike">
                <a:solidFill>
                  <a:srgbClr val="FF0000"/>
                </a:solidFill>
                <a:latin typeface="Arial"/>
                <a:ea typeface="Arial"/>
                <a:cs typeface="Arial"/>
                <a:sym typeface="Arial"/>
              </a:rPr>
              <a:t>perspectiva estructural</a:t>
            </a:r>
            <a:r>
              <a:rPr b="0" i="0" lang="en-US" sz="2800" u="none" cap="none" strike="noStrike">
                <a:solidFill>
                  <a:srgbClr val="46424D"/>
                </a:solidFill>
                <a:latin typeface="Arial"/>
                <a:ea typeface="Arial"/>
                <a:cs typeface="Arial"/>
                <a:sym typeface="Arial"/>
              </a:rPr>
              <a:t>, donde se modela la organización de un sistema o de la estructura de los datos que son procesados ​​por el sistema.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Una </a:t>
            </a:r>
            <a:r>
              <a:rPr b="0" i="0" lang="en-US" sz="2800" u="none" cap="none" strike="noStrike">
                <a:solidFill>
                  <a:srgbClr val="FF0000"/>
                </a:solidFill>
                <a:latin typeface="Arial"/>
                <a:ea typeface="Arial"/>
                <a:cs typeface="Arial"/>
                <a:sym typeface="Arial"/>
              </a:rPr>
              <a:t>perspectiva conductual</a:t>
            </a:r>
            <a:r>
              <a:rPr b="0" i="0" lang="en-US" sz="2800" u="none" cap="none" strike="noStrike">
                <a:solidFill>
                  <a:srgbClr val="46424D"/>
                </a:solidFill>
                <a:latin typeface="Arial"/>
                <a:ea typeface="Arial"/>
                <a:cs typeface="Arial"/>
                <a:sym typeface="Arial"/>
              </a:rPr>
              <a:t>, en la que se modela el comportamiento dinámico del sistema y la forma en que responde a los eventos.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5"/>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88" name="Google Shape;188;p5"/>
          <p:cNvSpPr txBox="1"/>
          <p:nvPr/>
        </p:nvSpPr>
        <p:spPr>
          <a:xfrm>
            <a:off x="457200" y="274680"/>
            <a:ext cx="7293000" cy="7782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Perspectivas del sistema</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e95e23ff45_1_34"/>
          <p:cNvSpPr txBox="1"/>
          <p:nvPr/>
        </p:nvSpPr>
        <p:spPr>
          <a:xfrm>
            <a:off x="323071" y="935034"/>
            <a:ext cx="8229300" cy="5922900"/>
          </a:xfrm>
          <a:prstGeom prst="rect">
            <a:avLst/>
          </a:prstGeom>
          <a:noFill/>
          <a:ln>
            <a:noFill/>
          </a:ln>
        </p:spPr>
        <p:txBody>
          <a:bodyPr anchorCtr="0" anchor="t" bIns="45000" lIns="90000" spcFirstLastPara="1" rIns="90000" wrap="square" tIns="45000">
            <a:noAutofit/>
          </a:bodyPr>
          <a:lstStyle/>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FF0000"/>
                </a:solidFill>
                <a:latin typeface="Arial"/>
                <a:ea typeface="Arial"/>
                <a:cs typeface="Arial"/>
                <a:sym typeface="Arial"/>
              </a:rPr>
              <a:t>Perspectiva externa</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Modelo de contexto</a:t>
            </a:r>
            <a:endParaRPr b="0" i="0" sz="2800" u="none" cap="none" strike="noStrike">
              <a:solidFill>
                <a:srgbClr val="46424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FF0000"/>
                </a:solidFill>
                <a:latin typeface="Arial"/>
                <a:ea typeface="Arial"/>
                <a:cs typeface="Arial"/>
                <a:sym typeface="Arial"/>
              </a:rPr>
              <a:t>Perspectiva de interacción</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Diagrama de Casos de Uso (UML)</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Diagrama de Secuencia (UML)</a:t>
            </a:r>
            <a:endParaRPr b="0" i="0" sz="2800" u="none" cap="none" strike="noStrike">
              <a:solidFill>
                <a:srgbClr val="46424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FF0000"/>
                </a:solidFill>
                <a:latin typeface="Arial"/>
                <a:ea typeface="Arial"/>
                <a:cs typeface="Arial"/>
                <a:sym typeface="Arial"/>
              </a:rPr>
              <a:t>Perspectiva estructural</a:t>
            </a:r>
            <a:endParaRPr b="0" i="0" sz="2800" u="none" cap="none" strike="noStrike">
              <a:solidFill>
                <a:srgbClr val="FF0000"/>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46424D"/>
                </a:solidFill>
                <a:latin typeface="Arial"/>
                <a:ea typeface="Arial"/>
                <a:cs typeface="Arial"/>
                <a:sym typeface="Arial"/>
              </a:rPr>
              <a:t>Diagrama de clases (UML)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FF0000"/>
                </a:solidFill>
                <a:latin typeface="Arial"/>
                <a:ea typeface="Arial"/>
                <a:cs typeface="Arial"/>
                <a:sym typeface="Arial"/>
              </a:rPr>
              <a:t>Perspectiva conductual / comportamental</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Diagrama de Actividad (UML)</a:t>
            </a:r>
            <a:endParaRPr b="0" i="0" sz="2800" u="none" cap="none" strike="noStrike">
              <a:solidFill>
                <a:srgbClr val="46424D"/>
              </a:solidFill>
              <a:latin typeface="Arial"/>
              <a:ea typeface="Arial"/>
              <a:cs typeface="Arial"/>
              <a:sym typeface="Arial"/>
            </a:endParaRPr>
          </a:p>
          <a:p>
            <a:pPr indent="-406400" lvl="1" marL="914400" marR="0" rtl="0" algn="l">
              <a:lnSpc>
                <a:spcPct val="100000"/>
              </a:lnSpc>
              <a:spcBef>
                <a:spcPts val="0"/>
              </a:spcBef>
              <a:spcAft>
                <a:spcPts val="0"/>
              </a:spcAft>
              <a:buClr>
                <a:srgbClr val="46424D"/>
              </a:buClr>
              <a:buSzPts val="2800"/>
              <a:buFont typeface="Arial"/>
              <a:buChar char="○"/>
            </a:pPr>
            <a:r>
              <a:rPr b="0" i="0" lang="en-US" sz="2800" u="none" cap="none" strike="noStrike">
                <a:solidFill>
                  <a:srgbClr val="46424D"/>
                </a:solidFill>
                <a:latin typeface="Arial"/>
                <a:ea typeface="Arial"/>
                <a:cs typeface="Arial"/>
                <a:sym typeface="Arial"/>
              </a:rPr>
              <a:t>Diagrama de Transición de Estados (UML)</a:t>
            </a:r>
            <a:endParaRPr b="0" i="0" sz="2800" u="none" cap="none" strike="noStrike">
              <a:solidFill>
                <a:srgbClr val="46424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46424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ge95e23ff45_1_34"/>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95" name="Google Shape;195;ge95e23ff45_1_34"/>
          <p:cNvSpPr txBox="1"/>
          <p:nvPr/>
        </p:nvSpPr>
        <p:spPr>
          <a:xfrm>
            <a:off x="304800" y="274680"/>
            <a:ext cx="7293000" cy="7782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46424D"/>
                </a:solidFill>
                <a:latin typeface="Arial"/>
                <a:ea typeface="Arial"/>
                <a:cs typeface="Arial"/>
                <a:sym typeface="Arial"/>
              </a:rPr>
              <a:t>Perspectivas del sistema</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rado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2" ma:contentTypeDescription="Crear nuevo documento." ma:contentTypeScope="" ma:versionID="7c9b30d5307f4d1523d324d2641530ce">
  <xsd:schema xmlns:xsd="http://www.w3.org/2001/XMLSchema" xmlns:xs="http://www.w3.org/2001/XMLSchema" xmlns:p="http://schemas.microsoft.com/office/2006/metadata/properties" xmlns:ns2="f113382c-4500-4401-980c-2fc074c5a1fb" targetNamespace="http://schemas.microsoft.com/office/2006/metadata/properties" ma:root="true" ma:fieldsID="1f190eadc2f49fcb2fd8aca803987ab0" ns2:_="">
    <xsd:import namespace="f113382c-4500-4401-980c-2fc074c5a1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3382c-4500-4401-980c-2fc074c5a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04730B-4505-4C62-80D5-12B8F05B8182}"/>
</file>

<file path=customXml/itemProps2.xml><?xml version="1.0" encoding="utf-8"?>
<ds:datastoreItem xmlns:ds="http://schemas.openxmlformats.org/officeDocument/2006/customXml" ds:itemID="{8771D2AD-7AB5-426A-B8EC-8A1A5FC3F729}"/>
</file>

<file path=customXml/itemProps3.xml><?xml version="1.0" encoding="utf-8"?>
<ds:datastoreItem xmlns:ds="http://schemas.openxmlformats.org/officeDocument/2006/customXml" ds:itemID="{A0D173C4-A942-43BD-AF1E-83185F3BE76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