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2" roundtripDataSignature="AMtx7miOqEnE8czUeVedzoW1xut+WkKf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21" Type="http://schemas.openxmlformats.org/officeDocument/2006/relationships/slide" Target="slides/slide16.xml"/><Relationship Id="rId3" Type="http://schemas.openxmlformats.org/officeDocument/2006/relationships/presProps" Target="presProp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5" Type="http://schemas.openxmlformats.org/officeDocument/2006/relationships/customXml" Target="../customXml/item3.xml"/><Relationship Id="rId20" Type="http://schemas.openxmlformats.org/officeDocument/2006/relationships/slide" Target="slides/slide15.xml"/><Relationship Id="rId2" Type="http://schemas.openxmlformats.org/officeDocument/2006/relationships/viewProps" Target="viewProps.xml"/><Relationship Id="rId16" Type="http://schemas.openxmlformats.org/officeDocument/2006/relationships/slide" Target="slides/slide11.xml"/><Relationship Id="rId11" Type="http://schemas.openxmlformats.org/officeDocument/2006/relationships/slide" Target="slides/slide6.xml"/><Relationship Id="rId1" Type="http://schemas.openxmlformats.org/officeDocument/2006/relationships/theme" Target="theme/theme1.xml"/><Relationship Id="rId6" Type="http://schemas.openxmlformats.org/officeDocument/2006/relationships/slide" Target="slides/slide1.xml"/><Relationship Id="rId24" Type="http://schemas.openxmlformats.org/officeDocument/2006/relationships/customXml" Target="../customXml/item2.xml"/><Relationship Id="rId15" Type="http://schemas.openxmlformats.org/officeDocument/2006/relationships/slide" Target="slides/slide10.xml"/><Relationship Id="rId5" Type="http://schemas.openxmlformats.org/officeDocument/2006/relationships/notesMaster" Target="notesMasters/notesMaster1.xml"/><Relationship Id="rId23" Type="http://schemas.openxmlformats.org/officeDocument/2006/relationships/customXml" Target="../customXml/item1.xml"/><Relationship Id="rId10" Type="http://schemas.openxmlformats.org/officeDocument/2006/relationships/slide" Target="slides/slide5.xml"/><Relationship Id="rId19" Type="http://schemas.openxmlformats.org/officeDocument/2006/relationships/slide" Target="slides/slide14.xml"/><Relationship Id="rId22"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8beb0cf2b_0_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e8beb0cf2b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8beb0cf2b_0_54: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ge8beb0cf2b_0_5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1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95e23ff45_1_9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e95e23ff45_1_9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95e23ff45_1_96: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e95e23ff45_1_9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8beb0cf2b_0_3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e8beb0cf2b_0_3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95e23ff45_1_265: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e95e23ff45_1_26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84ae8ef6f_0_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ge84ae8ef6f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8beb0cf2b_0_1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e8beb0cf2b_0_1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8beb0cf2b_0_1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e8beb0cf2b_0_1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95e23ff45_1_5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155" name="Google Shape;155;ge95e23ff45_1_5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95e23ff45_1_6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60" name="Google Shape;160;ge95e23ff45_1_6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95e23ff45_1_67: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166" name="Google Shape;166;ge95e23ff45_1_6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95e23ff45_1_7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e95e23ff45_1_7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95e23ff45_1_8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e95e23ff45_1_8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8beb0cf2b_0_4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e8beb0cf2b_0_4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 name="Shape 17"/>
        <p:cNvGrpSpPr/>
        <p:nvPr/>
      </p:nvGrpSpPr>
      <p:grpSpPr>
        <a:xfrm>
          <a:off x="0" y="0"/>
          <a:ext cx="0" cy="0"/>
          <a:chOff x="0" y="0"/>
          <a:chExt cx="0" cy="0"/>
        </a:xfrm>
      </p:grpSpPr>
      <p:sp>
        <p:nvSpPr>
          <p:cNvPr id="18" name="Google Shape;18;p45"/>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5"/>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20" name="Shape 120"/>
        <p:cNvGrpSpPr/>
        <p:nvPr/>
      </p:nvGrpSpPr>
      <p:grpSpPr>
        <a:xfrm>
          <a:off x="0" y="0"/>
          <a:ext cx="0" cy="0"/>
          <a:chOff x="0" y="0"/>
          <a:chExt cx="0" cy="0"/>
        </a:xfrm>
      </p:grpSpPr>
      <p:sp>
        <p:nvSpPr>
          <p:cNvPr id="121" name="Google Shape;121;p5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54"/>
          <p:cNvSpPr txBox="1"/>
          <p:nvPr>
            <p:ph idx="1" type="body"/>
          </p:nvPr>
        </p:nvSpPr>
        <p:spPr>
          <a:xfrm rot="5400000">
            <a:off x="1754124" y="303276"/>
            <a:ext cx="4873752" cy="74676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3" name="Google Shape;123;p54"/>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54"/>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5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26" name="Shape 126"/>
        <p:cNvGrpSpPr/>
        <p:nvPr/>
      </p:nvGrpSpPr>
      <p:grpSpPr>
        <a:xfrm>
          <a:off x="0" y="0"/>
          <a:ext cx="0" cy="0"/>
          <a:chOff x="0" y="0"/>
          <a:chExt cx="0" cy="0"/>
        </a:xfrm>
      </p:grpSpPr>
      <p:sp>
        <p:nvSpPr>
          <p:cNvPr id="127" name="Google Shape;127;p55"/>
          <p:cNvSpPr txBox="1"/>
          <p:nvPr>
            <p:ph type="title"/>
          </p:nvPr>
        </p:nvSpPr>
        <p:spPr>
          <a:xfrm rot="5400000">
            <a:off x="4541837" y="2362202"/>
            <a:ext cx="5851525" cy="1676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5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29" name="Google Shape;129;p55"/>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55"/>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5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21" name="Shape 21"/>
        <p:cNvGrpSpPr/>
        <p:nvPr/>
      </p:nvGrpSpPr>
      <p:grpSpPr>
        <a:xfrm>
          <a:off x="0" y="0"/>
          <a:ext cx="0" cy="0"/>
          <a:chOff x="0" y="0"/>
          <a:chExt cx="0" cy="0"/>
        </a:xfrm>
      </p:grpSpPr>
      <p:sp>
        <p:nvSpPr>
          <p:cNvPr id="22" name="Google Shape;22;p4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6"/>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46"/>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bg>
      <p:bgPr>
        <a:solidFill>
          <a:schemeClr val="lt1"/>
        </a:solidFill>
      </p:bgPr>
    </p:bg>
    <p:spTree>
      <p:nvGrpSpPr>
        <p:cNvPr id="26" name="Shape 26"/>
        <p:cNvGrpSpPr/>
        <p:nvPr/>
      </p:nvGrpSpPr>
      <p:grpSpPr>
        <a:xfrm>
          <a:off x="0" y="0"/>
          <a:ext cx="0" cy="0"/>
          <a:chOff x="0" y="0"/>
          <a:chExt cx="0" cy="0"/>
        </a:xfrm>
      </p:grpSpPr>
      <p:sp>
        <p:nvSpPr>
          <p:cNvPr id="27" name="Google Shape;27;p47"/>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000"/>
              <a:buFont typeface="Arial"/>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7"/>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SzPts val="1260"/>
              <a:buNone/>
              <a:defRPr b="1" sz="1800">
                <a:solidFill>
                  <a:schemeClr val="dk2"/>
                </a:solidFill>
              </a:defRPr>
            </a:lvl1pPr>
            <a:lvl2pPr lvl="1" algn="ctr">
              <a:lnSpc>
                <a:spcPct val="100000"/>
              </a:lnSpc>
              <a:spcBef>
                <a:spcPts val="360"/>
              </a:spcBef>
              <a:spcAft>
                <a:spcPts val="0"/>
              </a:spcAft>
              <a:buSzPts val="1440"/>
              <a:buNone/>
              <a:defRPr/>
            </a:lvl2pPr>
            <a:lvl3pPr lvl="2" algn="ctr">
              <a:lnSpc>
                <a:spcPct val="100000"/>
              </a:lnSpc>
              <a:spcBef>
                <a:spcPts val="360"/>
              </a:spcBef>
              <a:spcAft>
                <a:spcPts val="0"/>
              </a:spcAft>
              <a:buSzPts val="1080"/>
              <a:buNone/>
              <a:defRPr/>
            </a:lvl3pPr>
            <a:lvl4pPr lvl="3" algn="ctr">
              <a:lnSpc>
                <a:spcPct val="100000"/>
              </a:lnSpc>
              <a:spcBef>
                <a:spcPts val="360"/>
              </a:spcBef>
              <a:spcAft>
                <a:spcPts val="0"/>
              </a:spcAft>
              <a:buSzPts val="1080"/>
              <a:buNone/>
              <a:defRPr/>
            </a:lvl4pPr>
            <a:lvl5pPr lvl="4" algn="ctr">
              <a:lnSpc>
                <a:spcPct val="100000"/>
              </a:lnSpc>
              <a:spcBef>
                <a:spcPts val="360"/>
              </a:spcBef>
              <a:spcAft>
                <a:spcPts val="0"/>
              </a:spcAft>
              <a:buSzPts val="1224"/>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08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9" name="Google Shape;29;p47"/>
          <p:cNvSpPr txBox="1"/>
          <p:nvPr>
            <p:ph idx="10" type="dt"/>
          </p:nvPr>
        </p:nvSpPr>
        <p:spPr>
          <a:xfrm rot="5400000">
            <a:off x="7764621" y="1174097"/>
            <a:ext cx="2286000" cy="381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7"/>
          <p:cNvSpPr txBox="1"/>
          <p:nvPr>
            <p:ph idx="11" type="ftr"/>
          </p:nvPr>
        </p:nvSpPr>
        <p:spPr>
          <a:xfrm rot="5400000">
            <a:off x="7077269" y="4181669"/>
            <a:ext cx="3657600"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7"/>
          <p:cNvSpPr/>
          <p:nvPr/>
        </p:nvSpPr>
        <p:spPr>
          <a:xfrm>
            <a:off x="381000" y="0"/>
            <a:ext cx="609600" cy="6858000"/>
          </a:xfrm>
          <a:prstGeom prst="rect">
            <a:avLst/>
          </a:prstGeom>
          <a:solidFill>
            <a:srgbClr val="B1C0DA">
              <a:alpha val="5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47"/>
          <p:cNvSpPr/>
          <p:nvPr/>
        </p:nvSpPr>
        <p:spPr>
          <a:xfrm>
            <a:off x="276336" y="0"/>
            <a:ext cx="104664" cy="6858000"/>
          </a:xfrm>
          <a:prstGeom prst="rect">
            <a:avLst/>
          </a:prstGeom>
          <a:solidFill>
            <a:srgbClr val="CFD7E7">
              <a:alpha val="3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47"/>
          <p:cNvSpPr/>
          <p:nvPr/>
        </p:nvSpPr>
        <p:spPr>
          <a:xfrm>
            <a:off x="990600" y="0"/>
            <a:ext cx="181872" cy="6858000"/>
          </a:xfrm>
          <a:prstGeom prst="rect">
            <a:avLst/>
          </a:prstGeom>
          <a:solidFill>
            <a:srgbClr val="CFD7E7">
              <a:alpha val="6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47"/>
          <p:cNvSpPr/>
          <p:nvPr/>
        </p:nvSpPr>
        <p:spPr>
          <a:xfrm>
            <a:off x="1141320" y="0"/>
            <a:ext cx="230280" cy="6858000"/>
          </a:xfrm>
          <a:prstGeom prst="rect">
            <a:avLst/>
          </a:prstGeom>
          <a:solidFill>
            <a:srgbClr val="E8ECF4">
              <a:alpha val="7019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35" name="Google Shape;35;p47"/>
          <p:cNvCxnSpPr/>
          <p:nvPr/>
        </p:nvCxnSpPr>
        <p:spPr>
          <a:xfrm>
            <a:off x="106344" y="0"/>
            <a:ext cx="0" cy="6858000"/>
          </a:xfrm>
          <a:prstGeom prst="straightConnector1">
            <a:avLst/>
          </a:prstGeom>
          <a:noFill/>
          <a:ln cap="flat" cmpd="sng" w="57150">
            <a:solidFill>
              <a:srgbClr val="B1C0DA">
                <a:alpha val="72156"/>
              </a:srgbClr>
            </a:solidFill>
            <a:prstDash val="solid"/>
            <a:round/>
            <a:headEnd len="sm" w="sm" type="none"/>
            <a:tailEnd len="sm" w="sm" type="none"/>
          </a:ln>
        </p:spPr>
      </p:cxnSp>
      <p:cxnSp>
        <p:nvCxnSpPr>
          <p:cNvPr id="36" name="Google Shape;36;p47"/>
          <p:cNvCxnSpPr/>
          <p:nvPr/>
        </p:nvCxnSpPr>
        <p:spPr>
          <a:xfrm>
            <a:off x="914400" y="0"/>
            <a:ext cx="0" cy="6858000"/>
          </a:xfrm>
          <a:prstGeom prst="straightConnector1">
            <a:avLst/>
          </a:prstGeom>
          <a:noFill/>
          <a:ln cap="flat" cmpd="sng" w="57150">
            <a:solidFill>
              <a:srgbClr val="E8ECF4">
                <a:alpha val="81960"/>
              </a:srgbClr>
            </a:solidFill>
            <a:prstDash val="solid"/>
            <a:round/>
            <a:headEnd len="sm" w="sm" type="none"/>
            <a:tailEnd len="sm" w="sm" type="none"/>
          </a:ln>
        </p:spPr>
      </p:cxnSp>
      <p:cxnSp>
        <p:nvCxnSpPr>
          <p:cNvPr id="37" name="Google Shape;37;p47"/>
          <p:cNvCxnSpPr/>
          <p:nvPr/>
        </p:nvCxnSpPr>
        <p:spPr>
          <a:xfrm>
            <a:off x="854112" y="0"/>
            <a:ext cx="0" cy="6858000"/>
          </a:xfrm>
          <a:prstGeom prst="straightConnector1">
            <a:avLst/>
          </a:prstGeom>
          <a:noFill/>
          <a:ln cap="flat" cmpd="sng" w="57150">
            <a:solidFill>
              <a:srgbClr val="B1C0DA"/>
            </a:solidFill>
            <a:prstDash val="solid"/>
            <a:round/>
            <a:headEnd len="sm" w="sm" type="none"/>
            <a:tailEnd len="sm" w="sm" type="none"/>
          </a:ln>
        </p:spPr>
      </p:cxnSp>
      <p:cxnSp>
        <p:nvCxnSpPr>
          <p:cNvPr id="38" name="Google Shape;38;p47"/>
          <p:cNvCxnSpPr/>
          <p:nvPr/>
        </p:nvCxnSpPr>
        <p:spPr>
          <a:xfrm>
            <a:off x="1726640" y="0"/>
            <a:ext cx="0" cy="6858000"/>
          </a:xfrm>
          <a:prstGeom prst="straightConnector1">
            <a:avLst/>
          </a:prstGeom>
          <a:noFill/>
          <a:ln cap="flat" cmpd="sng" w="28575">
            <a:solidFill>
              <a:srgbClr val="B1C0DA">
                <a:alpha val="81176"/>
              </a:srgbClr>
            </a:solidFill>
            <a:prstDash val="solid"/>
            <a:round/>
            <a:headEnd len="sm" w="sm" type="none"/>
            <a:tailEnd len="sm" w="sm" type="none"/>
          </a:ln>
        </p:spPr>
      </p:cxnSp>
      <p:cxnSp>
        <p:nvCxnSpPr>
          <p:cNvPr id="39" name="Google Shape;39;p47"/>
          <p:cNvCxnSpPr/>
          <p:nvPr/>
        </p:nvCxnSpPr>
        <p:spPr>
          <a:xfrm>
            <a:off x="1066800" y="0"/>
            <a:ext cx="0" cy="6858000"/>
          </a:xfrm>
          <a:prstGeom prst="straightConnector1">
            <a:avLst/>
          </a:prstGeom>
          <a:noFill/>
          <a:ln cap="flat" cmpd="sng" w="9525">
            <a:solidFill>
              <a:srgbClr val="B1C0DA"/>
            </a:solidFill>
            <a:prstDash val="solid"/>
            <a:round/>
            <a:headEnd len="sm" w="sm" type="none"/>
            <a:tailEnd len="sm" w="sm" type="none"/>
          </a:ln>
        </p:spPr>
      </p:cxnSp>
      <p:cxnSp>
        <p:nvCxnSpPr>
          <p:cNvPr id="40" name="Google Shape;40;p47"/>
          <p:cNvCxnSpPr/>
          <p:nvPr/>
        </p:nvCxnSpPr>
        <p:spPr>
          <a:xfrm>
            <a:off x="9113856" y="0"/>
            <a:ext cx="0" cy="6858000"/>
          </a:xfrm>
          <a:prstGeom prst="straightConnector1">
            <a:avLst/>
          </a:prstGeom>
          <a:noFill/>
          <a:ln cap="flat" cmpd="thickThin" w="57150">
            <a:solidFill>
              <a:srgbClr val="B1C0DA"/>
            </a:solidFill>
            <a:prstDash val="solid"/>
            <a:round/>
            <a:headEnd len="sm" w="sm" type="none"/>
            <a:tailEnd len="sm" w="sm" type="none"/>
          </a:ln>
        </p:spPr>
      </p:cxnSp>
      <p:sp>
        <p:nvSpPr>
          <p:cNvPr id="41" name="Google Shape;41;p47"/>
          <p:cNvSpPr/>
          <p:nvPr/>
        </p:nvSpPr>
        <p:spPr>
          <a:xfrm>
            <a:off x="1219200" y="0"/>
            <a:ext cx="76200" cy="6858000"/>
          </a:xfrm>
          <a:prstGeom prst="rect">
            <a:avLst/>
          </a:prstGeom>
          <a:solidFill>
            <a:srgbClr val="B1C0DA">
              <a:alpha val="5019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 name="Google Shape;42;p47"/>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 name="Google Shape;43;p47"/>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47"/>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47"/>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p47"/>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47"/>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48" name="Shape 48"/>
        <p:cNvGrpSpPr/>
        <p:nvPr/>
      </p:nvGrpSpPr>
      <p:grpSpPr>
        <a:xfrm>
          <a:off x="0" y="0"/>
          <a:ext cx="0" cy="0"/>
          <a:chOff x="0" y="0"/>
          <a:chExt cx="0" cy="0"/>
        </a:xfrm>
      </p:grpSpPr>
      <p:sp>
        <p:nvSpPr>
          <p:cNvPr id="49" name="Google Shape;49;p4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8"/>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1" name="Google Shape;51;p48"/>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48"/>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bg>
      <p:bgPr>
        <a:solidFill>
          <a:schemeClr val="dk2"/>
        </a:solidFill>
      </p:bgPr>
    </p:bg>
    <p:spTree>
      <p:nvGrpSpPr>
        <p:cNvPr id="54" name="Shape 54"/>
        <p:cNvGrpSpPr/>
        <p:nvPr/>
      </p:nvGrpSpPr>
      <p:grpSpPr>
        <a:xfrm>
          <a:off x="0" y="0"/>
          <a:ext cx="0" cy="0"/>
          <a:chOff x="0" y="0"/>
          <a:chExt cx="0" cy="0"/>
        </a:xfrm>
      </p:grpSpPr>
      <p:sp>
        <p:nvSpPr>
          <p:cNvPr id="55" name="Google Shape;55;p49"/>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000"/>
              <a:buFont typeface="Arial"/>
              <a:buNone/>
              <a:defRPr b="1" sz="3000" cap="small"/>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9"/>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260"/>
              <a:buNone/>
              <a:defRPr b="1" sz="1800">
                <a:solidFill>
                  <a:schemeClr val="lt2"/>
                </a:solidFill>
              </a:defRPr>
            </a:lvl1pPr>
            <a:lvl2pPr indent="-228600" lvl="1" marL="914400" algn="l">
              <a:lnSpc>
                <a:spcPct val="100000"/>
              </a:lnSpc>
              <a:spcBef>
                <a:spcPts val="360"/>
              </a:spcBef>
              <a:spcAft>
                <a:spcPts val="0"/>
              </a:spcAft>
              <a:buSzPts val="1440"/>
              <a:buNone/>
              <a:defRPr sz="1800">
                <a:solidFill>
                  <a:schemeClr val="lt1"/>
                </a:solidFill>
              </a:defRPr>
            </a:lvl2pPr>
            <a:lvl3pPr indent="-228600" lvl="2" marL="1371600" algn="l">
              <a:lnSpc>
                <a:spcPct val="100000"/>
              </a:lnSpc>
              <a:spcBef>
                <a:spcPts val="320"/>
              </a:spcBef>
              <a:spcAft>
                <a:spcPts val="0"/>
              </a:spcAft>
              <a:buSzPts val="960"/>
              <a:buNone/>
              <a:defRPr sz="1600">
                <a:solidFill>
                  <a:schemeClr val="lt1"/>
                </a:solidFill>
              </a:defRPr>
            </a:lvl3pPr>
            <a:lvl4pPr indent="-228600" lvl="3" marL="1828800" algn="l">
              <a:lnSpc>
                <a:spcPct val="100000"/>
              </a:lnSpc>
              <a:spcBef>
                <a:spcPts val="280"/>
              </a:spcBef>
              <a:spcAft>
                <a:spcPts val="0"/>
              </a:spcAft>
              <a:buSzPts val="840"/>
              <a:buNone/>
              <a:defRPr sz="1400">
                <a:solidFill>
                  <a:schemeClr val="lt1"/>
                </a:solidFill>
              </a:defRPr>
            </a:lvl4pPr>
            <a:lvl5pPr indent="-228600" lvl="4" marL="2286000" algn="l">
              <a:lnSpc>
                <a:spcPct val="100000"/>
              </a:lnSpc>
              <a:spcBef>
                <a:spcPts val="280"/>
              </a:spcBef>
              <a:spcAft>
                <a:spcPts val="0"/>
              </a:spcAft>
              <a:buSzPts val="952"/>
              <a:buNone/>
              <a:defRPr sz="1400">
                <a:solidFill>
                  <a:schemeClr val="lt1"/>
                </a:solidFill>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49"/>
          <p:cNvSpPr txBox="1"/>
          <p:nvPr>
            <p:ph idx="10" type="dt"/>
          </p:nvPr>
        </p:nvSpPr>
        <p:spPr>
          <a:xfrm rot="5400000">
            <a:off x="7763256" y="1170432"/>
            <a:ext cx="2286000" cy="381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9"/>
          <p:cNvSpPr txBox="1"/>
          <p:nvPr>
            <p:ph idx="11" type="ftr"/>
          </p:nvPr>
        </p:nvSpPr>
        <p:spPr>
          <a:xfrm rot="5400000">
            <a:off x="7077456" y="4178808"/>
            <a:ext cx="3657600"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9"/>
          <p:cNvSpPr/>
          <p:nvPr/>
        </p:nvSpPr>
        <p:spPr>
          <a:xfrm>
            <a:off x="381000" y="0"/>
            <a:ext cx="609600" cy="6858000"/>
          </a:xfrm>
          <a:prstGeom prst="rect">
            <a:avLst/>
          </a:prstGeom>
          <a:solidFill>
            <a:srgbClr val="B1C0DA">
              <a:alpha val="5294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0" name="Google Shape;60;p49"/>
          <p:cNvSpPr/>
          <p:nvPr/>
        </p:nvSpPr>
        <p:spPr>
          <a:xfrm>
            <a:off x="276336" y="0"/>
            <a:ext cx="104664" cy="6858000"/>
          </a:xfrm>
          <a:prstGeom prst="rect">
            <a:avLst/>
          </a:prstGeom>
          <a:solidFill>
            <a:srgbClr val="CFD7E7">
              <a:alpha val="3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1" name="Google Shape;61;p49"/>
          <p:cNvSpPr/>
          <p:nvPr/>
        </p:nvSpPr>
        <p:spPr>
          <a:xfrm>
            <a:off x="990600" y="0"/>
            <a:ext cx="181872" cy="6858000"/>
          </a:xfrm>
          <a:prstGeom prst="rect">
            <a:avLst/>
          </a:prstGeom>
          <a:solidFill>
            <a:srgbClr val="CFD7E7">
              <a:alpha val="6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2" name="Google Shape;62;p49"/>
          <p:cNvSpPr/>
          <p:nvPr/>
        </p:nvSpPr>
        <p:spPr>
          <a:xfrm>
            <a:off x="1141320" y="0"/>
            <a:ext cx="230280" cy="6858000"/>
          </a:xfrm>
          <a:prstGeom prst="rect">
            <a:avLst/>
          </a:prstGeom>
          <a:solidFill>
            <a:srgbClr val="E8ECF4">
              <a:alpha val="7019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63" name="Google Shape;63;p49"/>
          <p:cNvCxnSpPr/>
          <p:nvPr/>
        </p:nvCxnSpPr>
        <p:spPr>
          <a:xfrm>
            <a:off x="106344" y="0"/>
            <a:ext cx="0" cy="6858000"/>
          </a:xfrm>
          <a:prstGeom prst="straightConnector1">
            <a:avLst/>
          </a:prstGeom>
          <a:noFill/>
          <a:ln cap="flat" cmpd="sng" w="57150">
            <a:solidFill>
              <a:srgbClr val="B1C0DA">
                <a:alpha val="72156"/>
              </a:srgbClr>
            </a:solidFill>
            <a:prstDash val="solid"/>
            <a:round/>
            <a:headEnd len="sm" w="sm" type="none"/>
            <a:tailEnd len="sm" w="sm" type="none"/>
          </a:ln>
        </p:spPr>
      </p:cxnSp>
      <p:cxnSp>
        <p:nvCxnSpPr>
          <p:cNvPr id="64" name="Google Shape;64;p49"/>
          <p:cNvCxnSpPr/>
          <p:nvPr/>
        </p:nvCxnSpPr>
        <p:spPr>
          <a:xfrm>
            <a:off x="914400" y="0"/>
            <a:ext cx="0" cy="6858000"/>
          </a:xfrm>
          <a:prstGeom prst="straightConnector1">
            <a:avLst/>
          </a:prstGeom>
          <a:noFill/>
          <a:ln cap="flat" cmpd="sng" w="57150">
            <a:solidFill>
              <a:srgbClr val="E8ECF4">
                <a:alpha val="81960"/>
              </a:srgbClr>
            </a:solidFill>
            <a:prstDash val="solid"/>
            <a:round/>
            <a:headEnd len="sm" w="sm" type="none"/>
            <a:tailEnd len="sm" w="sm" type="none"/>
          </a:ln>
        </p:spPr>
      </p:cxnSp>
      <p:cxnSp>
        <p:nvCxnSpPr>
          <p:cNvPr id="65" name="Google Shape;65;p49"/>
          <p:cNvCxnSpPr/>
          <p:nvPr/>
        </p:nvCxnSpPr>
        <p:spPr>
          <a:xfrm>
            <a:off x="854112" y="0"/>
            <a:ext cx="0" cy="6858000"/>
          </a:xfrm>
          <a:prstGeom prst="straightConnector1">
            <a:avLst/>
          </a:prstGeom>
          <a:noFill/>
          <a:ln cap="flat" cmpd="sng" w="57150">
            <a:solidFill>
              <a:srgbClr val="B1C0DA"/>
            </a:solidFill>
            <a:prstDash val="solid"/>
            <a:round/>
            <a:headEnd len="sm" w="sm" type="none"/>
            <a:tailEnd len="sm" w="sm" type="none"/>
          </a:ln>
        </p:spPr>
      </p:cxnSp>
      <p:cxnSp>
        <p:nvCxnSpPr>
          <p:cNvPr id="66" name="Google Shape;66;p49"/>
          <p:cNvCxnSpPr/>
          <p:nvPr/>
        </p:nvCxnSpPr>
        <p:spPr>
          <a:xfrm>
            <a:off x="1726640" y="0"/>
            <a:ext cx="0" cy="6858000"/>
          </a:xfrm>
          <a:prstGeom prst="straightConnector1">
            <a:avLst/>
          </a:prstGeom>
          <a:noFill/>
          <a:ln cap="flat" cmpd="sng" w="28575">
            <a:solidFill>
              <a:srgbClr val="B1C0DA">
                <a:alpha val="81176"/>
              </a:srgbClr>
            </a:solidFill>
            <a:prstDash val="solid"/>
            <a:round/>
            <a:headEnd len="sm" w="sm" type="none"/>
            <a:tailEnd len="sm" w="sm" type="none"/>
          </a:ln>
        </p:spPr>
      </p:cxnSp>
      <p:cxnSp>
        <p:nvCxnSpPr>
          <p:cNvPr id="67" name="Google Shape;67;p49"/>
          <p:cNvCxnSpPr/>
          <p:nvPr/>
        </p:nvCxnSpPr>
        <p:spPr>
          <a:xfrm>
            <a:off x="1066800" y="0"/>
            <a:ext cx="0" cy="6858000"/>
          </a:xfrm>
          <a:prstGeom prst="straightConnector1">
            <a:avLst/>
          </a:prstGeom>
          <a:noFill/>
          <a:ln cap="flat" cmpd="sng" w="9525">
            <a:solidFill>
              <a:srgbClr val="B1C0DA"/>
            </a:solidFill>
            <a:prstDash val="solid"/>
            <a:round/>
            <a:headEnd len="sm" w="sm" type="none"/>
            <a:tailEnd len="sm" w="sm" type="none"/>
          </a:ln>
        </p:spPr>
      </p:cxnSp>
      <p:sp>
        <p:nvSpPr>
          <p:cNvPr id="68" name="Google Shape;68;p49"/>
          <p:cNvSpPr/>
          <p:nvPr/>
        </p:nvSpPr>
        <p:spPr>
          <a:xfrm>
            <a:off x="1219200" y="0"/>
            <a:ext cx="76200" cy="6858000"/>
          </a:xfrm>
          <a:prstGeom prst="rect">
            <a:avLst/>
          </a:prstGeom>
          <a:solidFill>
            <a:srgbClr val="B1C0DA">
              <a:alpha val="5019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49"/>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 name="Google Shape;70;p49"/>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49"/>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 name="Google Shape;72;p49"/>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 name="Google Shape;73;p49"/>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74" name="Google Shape;74;p49"/>
          <p:cNvCxnSpPr/>
          <p:nvPr/>
        </p:nvCxnSpPr>
        <p:spPr>
          <a:xfrm>
            <a:off x="9097944" y="0"/>
            <a:ext cx="0" cy="6858000"/>
          </a:xfrm>
          <a:prstGeom prst="straightConnector1">
            <a:avLst/>
          </a:prstGeom>
          <a:noFill/>
          <a:ln cap="flat" cmpd="thickThin" w="57150">
            <a:solidFill>
              <a:srgbClr val="B1C0DA"/>
            </a:solidFill>
            <a:prstDash val="solid"/>
            <a:round/>
            <a:headEnd len="sm" w="sm" type="none"/>
            <a:tailEnd len="sm" w="sm" type="none"/>
          </a:ln>
        </p:spPr>
      </p:cxnSp>
      <p:sp>
        <p:nvSpPr>
          <p:cNvPr id="75" name="Google Shape;75;p49"/>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76" name="Shape 76"/>
        <p:cNvGrpSpPr/>
        <p:nvPr/>
      </p:nvGrpSpPr>
      <p:grpSpPr>
        <a:xfrm>
          <a:off x="0" y="0"/>
          <a:ext cx="0" cy="0"/>
          <a:chOff x="0" y="0"/>
          <a:chExt cx="0" cy="0"/>
        </a:xfrm>
      </p:grpSpPr>
      <p:sp>
        <p:nvSpPr>
          <p:cNvPr id="77" name="Google Shape;77;p5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0"/>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0"/>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50"/>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2" name="Google Shape;82;p50"/>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83" name="Shape 83"/>
        <p:cNvGrpSpPr/>
        <p:nvPr/>
      </p:nvGrpSpPr>
      <p:grpSpPr>
        <a:xfrm>
          <a:off x="0" y="0"/>
          <a:ext cx="0" cy="0"/>
          <a:chOff x="0" y="0"/>
          <a:chExt cx="0" cy="0"/>
        </a:xfrm>
      </p:grpSpPr>
      <p:sp>
        <p:nvSpPr>
          <p:cNvPr id="84" name="Google Shape;84;p51"/>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51"/>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9" name="Google Shape;89;p51"/>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0" name="Google Shape;90;p51"/>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1400"/>
              <a:buFont typeface="Arial"/>
              <a:buNone/>
              <a:defRPr b="1" sz="2000">
                <a:solidFill>
                  <a:srgbClr val="FFFFFF"/>
                </a:solidFill>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51"/>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1400"/>
              <a:buFont typeface="Arial"/>
              <a:buNone/>
              <a:defRPr b="1" sz="2000">
                <a:solidFill>
                  <a:srgbClr val="FFFFFF"/>
                </a:solidFill>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bg>
      <p:bgPr>
        <a:solidFill>
          <a:schemeClr val="lt1"/>
        </a:solidFill>
      </p:bgPr>
    </p:bg>
    <p:spTree>
      <p:nvGrpSpPr>
        <p:cNvPr id="92" name="Shape 92"/>
        <p:cNvGrpSpPr/>
        <p:nvPr/>
      </p:nvGrpSpPr>
      <p:grpSpPr>
        <a:xfrm>
          <a:off x="0" y="0"/>
          <a:ext cx="0" cy="0"/>
          <a:chOff x="0" y="0"/>
          <a:chExt cx="0" cy="0"/>
        </a:xfrm>
      </p:grpSpPr>
      <p:cxnSp>
        <p:nvCxnSpPr>
          <p:cNvPr id="93" name="Google Shape;93;p52"/>
          <p:cNvCxnSpPr/>
          <p:nvPr/>
        </p:nvCxnSpPr>
        <p:spPr>
          <a:xfrm>
            <a:off x="8763000" y="0"/>
            <a:ext cx="0" cy="6858000"/>
          </a:xfrm>
          <a:prstGeom prst="straightConnector1">
            <a:avLst/>
          </a:prstGeom>
          <a:noFill/>
          <a:ln cap="flat" cmpd="sng" w="38100">
            <a:solidFill>
              <a:srgbClr val="B1C0DA">
                <a:alpha val="92156"/>
              </a:srgbClr>
            </a:solidFill>
            <a:prstDash val="solid"/>
            <a:round/>
            <a:headEnd len="sm" w="sm" type="none"/>
            <a:tailEnd len="sm" w="sm" type="none"/>
          </a:ln>
        </p:spPr>
      </p:cxnSp>
      <p:sp>
        <p:nvSpPr>
          <p:cNvPr id="94" name="Google Shape;94;p52"/>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000"/>
              <a:buFont typeface="Arial"/>
              <a:buNone/>
              <a:defRPr b="1" sz="2000" cap="small"/>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52"/>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84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200"/>
              </a:spcBef>
              <a:spcAft>
                <a:spcPts val="0"/>
              </a:spcAft>
              <a:buSzPts val="600"/>
              <a:buNone/>
              <a:defRPr sz="1000"/>
            </a:lvl3pPr>
            <a:lvl4pPr indent="-228600" lvl="3" marL="1828800" algn="l">
              <a:lnSpc>
                <a:spcPct val="100000"/>
              </a:lnSpc>
              <a:spcBef>
                <a:spcPts val="180"/>
              </a:spcBef>
              <a:spcAft>
                <a:spcPts val="0"/>
              </a:spcAft>
              <a:buSzPts val="540"/>
              <a:buNone/>
              <a:defRPr sz="900"/>
            </a:lvl4pPr>
            <a:lvl5pPr indent="-228600" lvl="4" marL="2286000" algn="l">
              <a:lnSpc>
                <a:spcPct val="100000"/>
              </a:lnSpc>
              <a:spcBef>
                <a:spcPts val="180"/>
              </a:spcBef>
              <a:spcAft>
                <a:spcPts val="0"/>
              </a:spcAft>
              <a:buSzPts val="612"/>
              <a:buNone/>
              <a:defRPr sz="900"/>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cxnSp>
        <p:nvCxnSpPr>
          <p:cNvPr id="96" name="Google Shape;96;p52"/>
          <p:cNvCxnSpPr/>
          <p:nvPr/>
        </p:nvCxnSpPr>
        <p:spPr>
          <a:xfrm>
            <a:off x="6248400" y="0"/>
            <a:ext cx="0" cy="6858000"/>
          </a:xfrm>
          <a:prstGeom prst="straightConnector1">
            <a:avLst/>
          </a:prstGeom>
          <a:noFill/>
          <a:ln cap="flat" cmpd="sng" w="38100">
            <a:solidFill>
              <a:srgbClr val="B1C0DA"/>
            </a:solidFill>
            <a:prstDash val="solid"/>
            <a:round/>
            <a:headEnd len="sm" w="sm" type="none"/>
            <a:tailEnd len="sm" w="sm" type="none"/>
          </a:ln>
        </p:spPr>
      </p:cxnSp>
      <p:cxnSp>
        <p:nvCxnSpPr>
          <p:cNvPr id="97" name="Google Shape;97;p52"/>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98" name="Google Shape;98;p52"/>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99" name="Google Shape;99;p52"/>
          <p:cNvSpPr/>
          <p:nvPr/>
        </p:nvSpPr>
        <p:spPr>
          <a:xfrm>
            <a:off x="8839200" y="0"/>
            <a:ext cx="304800" cy="6858000"/>
          </a:xfrm>
          <a:prstGeom prst="rect">
            <a:avLst/>
          </a:prstGeom>
          <a:solidFill>
            <a:srgbClr val="B1C0DA">
              <a:alpha val="8588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00" name="Google Shape;100;p52"/>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1" name="Google Shape;101;p52"/>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2" name="Google Shape;102;p52"/>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rmAutofit/>
          </a:bodyPr>
          <a:lstStyle>
            <a:lvl1pPr indent="-308610" lvl="0" marL="457200" algn="l">
              <a:lnSpc>
                <a:spcPct val="100000"/>
              </a:lnSpc>
              <a:spcBef>
                <a:spcPts val="600"/>
              </a:spcBef>
              <a:spcAft>
                <a:spcPts val="0"/>
              </a:spcAft>
              <a:buSzPts val="1260"/>
              <a:buChar char="?"/>
              <a:defRPr/>
            </a:lvl1pPr>
            <a:lvl2pPr indent="-320040" lvl="1" marL="914400" algn="l">
              <a:lnSpc>
                <a:spcPct val="100000"/>
              </a:lnSpc>
              <a:spcBef>
                <a:spcPts val="360"/>
              </a:spcBef>
              <a:spcAft>
                <a:spcPts val="0"/>
              </a:spcAft>
              <a:buSzPts val="1440"/>
              <a:buChar char="⚫"/>
              <a:defRPr/>
            </a:lvl2pPr>
            <a:lvl3pPr indent="-297180" lvl="2" marL="1371600" algn="l">
              <a:lnSpc>
                <a:spcPct val="100000"/>
              </a:lnSpc>
              <a:spcBef>
                <a:spcPts val="360"/>
              </a:spcBef>
              <a:spcAft>
                <a:spcPts val="0"/>
              </a:spcAft>
              <a:buSzPts val="1080"/>
              <a:buChar char="?"/>
              <a:defRPr/>
            </a:lvl3pPr>
            <a:lvl4pPr indent="-297180" lvl="3" marL="1828800" algn="l">
              <a:lnSpc>
                <a:spcPct val="100000"/>
              </a:lnSpc>
              <a:spcBef>
                <a:spcPts val="360"/>
              </a:spcBef>
              <a:spcAft>
                <a:spcPts val="0"/>
              </a:spcAft>
              <a:buSzPts val="1080"/>
              <a:buChar char="?"/>
              <a:defRPr/>
            </a:lvl4pPr>
            <a:lvl5pPr indent="-306323" lvl="4" marL="2286000" algn="l">
              <a:lnSpc>
                <a:spcPct val="100000"/>
              </a:lnSpc>
              <a:spcBef>
                <a:spcPts val="360"/>
              </a:spcBef>
              <a:spcAft>
                <a:spcPts val="0"/>
              </a:spcAft>
              <a:buSzPts val="1224"/>
              <a:buChar char="⚫"/>
              <a:defRPr/>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3" name="Google Shape;103;p5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5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p5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106" name="Shape 106"/>
        <p:cNvGrpSpPr/>
        <p:nvPr/>
      </p:nvGrpSpPr>
      <p:grpSpPr>
        <a:xfrm>
          <a:off x="0" y="0"/>
          <a:ext cx="0" cy="0"/>
          <a:chOff x="0" y="0"/>
          <a:chExt cx="0" cy="0"/>
        </a:xfrm>
      </p:grpSpPr>
      <p:cxnSp>
        <p:nvCxnSpPr>
          <p:cNvPr id="107" name="Google Shape;107;p53"/>
          <p:cNvCxnSpPr/>
          <p:nvPr/>
        </p:nvCxnSpPr>
        <p:spPr>
          <a:xfrm>
            <a:off x="8763000" y="0"/>
            <a:ext cx="0" cy="6858000"/>
          </a:xfrm>
          <a:prstGeom prst="straightConnector1">
            <a:avLst/>
          </a:prstGeom>
          <a:noFill/>
          <a:ln cap="flat" cmpd="sng" w="38100">
            <a:solidFill>
              <a:srgbClr val="B1C0DA"/>
            </a:solidFill>
            <a:prstDash val="solid"/>
            <a:round/>
            <a:headEnd len="sm" w="sm" type="none"/>
            <a:tailEnd len="sm" w="sm" type="none"/>
          </a:ln>
        </p:spPr>
      </p:cxnSp>
      <p:sp>
        <p:nvSpPr>
          <p:cNvPr id="108" name="Google Shape;108;p53"/>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53"/>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53"/>
          <p:cNvSpPr/>
          <p:nvPr>
            <p:ph idx="2" type="pic"/>
          </p:nvPr>
        </p:nvSpPr>
        <p:spPr>
          <a:xfrm>
            <a:off x="0" y="0"/>
            <a:ext cx="6172200" cy="6858000"/>
          </a:xfrm>
          <a:prstGeom prst="rect">
            <a:avLst/>
          </a:prstGeom>
          <a:solidFill>
            <a:schemeClr val="lt2"/>
          </a:solidFill>
          <a:ln>
            <a:noFill/>
          </a:ln>
        </p:spPr>
      </p:sp>
      <p:sp>
        <p:nvSpPr>
          <p:cNvPr id="111" name="Google Shape;111;p53"/>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
              </a:spcBef>
              <a:spcAft>
                <a:spcPts val="0"/>
              </a:spcAft>
              <a:buSzPts val="840"/>
              <a:buFont typeface="Arial"/>
              <a:buNone/>
              <a:defRPr sz="1200"/>
            </a:lvl1pPr>
            <a:lvl2pPr indent="-289560" lvl="1" marL="914400" algn="l">
              <a:lnSpc>
                <a:spcPct val="100000"/>
              </a:lnSpc>
              <a:spcBef>
                <a:spcPts val="400"/>
              </a:spcBef>
              <a:spcAft>
                <a:spcPts val="0"/>
              </a:spcAft>
              <a:buSzPts val="960"/>
              <a:buChar char="⚫"/>
              <a:defRPr sz="1200"/>
            </a:lvl2pPr>
            <a:lvl3pPr indent="-266700" lvl="2" marL="1371600" algn="l">
              <a:lnSpc>
                <a:spcPct val="100000"/>
              </a:lnSpc>
              <a:spcBef>
                <a:spcPts val="200"/>
              </a:spcBef>
              <a:spcAft>
                <a:spcPts val="0"/>
              </a:spcAft>
              <a:buSzPts val="600"/>
              <a:buChar char="?"/>
              <a:defRPr sz="1000"/>
            </a:lvl3pPr>
            <a:lvl4pPr indent="-262889" lvl="3" marL="1828800" algn="l">
              <a:lnSpc>
                <a:spcPct val="100000"/>
              </a:lnSpc>
              <a:spcBef>
                <a:spcPts val="180"/>
              </a:spcBef>
              <a:spcAft>
                <a:spcPts val="0"/>
              </a:spcAft>
              <a:buSzPts val="540"/>
              <a:buChar char="?"/>
              <a:defRPr sz="900"/>
            </a:lvl4pPr>
            <a:lvl5pPr indent="-267461" lvl="4" marL="2286000" algn="l">
              <a:lnSpc>
                <a:spcPct val="100000"/>
              </a:lnSpc>
              <a:spcBef>
                <a:spcPts val="180"/>
              </a:spcBef>
              <a:spcAft>
                <a:spcPts val="0"/>
              </a:spcAft>
              <a:buSzPts val="612"/>
              <a:buChar char="⚫"/>
              <a:defRPr sz="900"/>
            </a:lvl5pPr>
            <a:lvl6pPr indent="-342900" lvl="5" marL="2743200" algn="l">
              <a:lnSpc>
                <a:spcPct val="100000"/>
              </a:lnSpc>
              <a:spcBef>
                <a:spcPts val="360"/>
              </a:spcBef>
              <a:spcAft>
                <a:spcPts val="0"/>
              </a:spcAft>
              <a:buSzPts val="1800"/>
              <a:buChar char="•"/>
              <a:defRPr/>
            </a:lvl6pPr>
            <a:lvl7pPr indent="-297179" lvl="6" marL="3200400" algn="l">
              <a:lnSpc>
                <a:spcPct val="100000"/>
              </a:lnSpc>
              <a:spcBef>
                <a:spcPts val="360"/>
              </a:spcBef>
              <a:spcAft>
                <a:spcPts val="0"/>
              </a:spcAft>
              <a:buSzPts val="108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cxnSp>
        <p:nvCxnSpPr>
          <p:cNvPr id="112" name="Google Shape;112;p53"/>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3" name="Google Shape;113;p53"/>
          <p:cNvSpPr/>
          <p:nvPr/>
        </p:nvSpPr>
        <p:spPr>
          <a:xfrm>
            <a:off x="8839200" y="0"/>
            <a:ext cx="304800" cy="6858000"/>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14" name="Google Shape;114;p53"/>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5" name="Google Shape;115;p53"/>
          <p:cNvCxnSpPr/>
          <p:nvPr/>
        </p:nvCxnSpPr>
        <p:spPr>
          <a:xfrm>
            <a:off x="6248400" y="0"/>
            <a:ext cx="0" cy="6858000"/>
          </a:xfrm>
          <a:prstGeom prst="straightConnector1">
            <a:avLst/>
          </a:prstGeom>
          <a:noFill/>
          <a:ln cap="flat" cmpd="sng" w="38100">
            <a:solidFill>
              <a:srgbClr val="B1C0DA"/>
            </a:solidFill>
            <a:prstDash val="solid"/>
            <a:round/>
            <a:headEnd len="sm" w="sm" type="none"/>
            <a:tailEnd len="sm" w="sm" type="none"/>
          </a:ln>
        </p:spPr>
      </p:cxnSp>
      <p:cxnSp>
        <p:nvCxnSpPr>
          <p:cNvPr id="116" name="Google Shape;116;p53"/>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17" name="Google Shape;117;p5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5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5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cxnSp>
        <p:nvCxnSpPr>
          <p:cNvPr id="6" name="Google Shape;6;p44"/>
          <p:cNvCxnSpPr/>
          <p:nvPr/>
        </p:nvCxnSpPr>
        <p:spPr>
          <a:xfrm>
            <a:off x="8763000" y="0"/>
            <a:ext cx="0" cy="6858000"/>
          </a:xfrm>
          <a:prstGeom prst="straightConnector1">
            <a:avLst/>
          </a:prstGeom>
          <a:noFill/>
          <a:ln cap="flat" cmpd="sng" w="38100">
            <a:solidFill>
              <a:srgbClr val="B1C0DA">
                <a:alpha val="92156"/>
              </a:srgbClr>
            </a:solidFill>
            <a:prstDash val="solid"/>
            <a:round/>
            <a:headEnd len="sm" w="sm" type="none"/>
            <a:tailEnd len="sm" w="sm" type="none"/>
          </a:ln>
        </p:spPr>
      </p:cxnSp>
      <p:sp>
        <p:nvSpPr>
          <p:cNvPr id="7" name="Google Shape;7;p4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2"/>
              </a:buClr>
              <a:buSzPts val="3000"/>
              <a:buFont typeface="Arial"/>
              <a:buNone/>
              <a:defRPr b="0" i="0" sz="3000" u="none" cap="small"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4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35280" lvl="0" marL="457200" marR="0" rtl="0" algn="l">
              <a:lnSpc>
                <a:spcPct val="100000"/>
              </a:lnSpc>
              <a:spcBef>
                <a:spcPts val="600"/>
              </a:spcBef>
              <a:spcAft>
                <a:spcPts val="0"/>
              </a:spcAft>
              <a:buClr>
                <a:schemeClr val="accent1"/>
              </a:buClr>
              <a:buSzPts val="1680"/>
              <a:buFont typeface="Noto Sans Symbols"/>
              <a:buChar char="🞆"/>
              <a:defRPr b="0" i="0" sz="2400" u="none" cap="none" strike="noStrike">
                <a:solidFill>
                  <a:schemeClr val="dk1"/>
                </a:solidFill>
                <a:latin typeface="Arial"/>
                <a:ea typeface="Arial"/>
                <a:cs typeface="Arial"/>
                <a:sym typeface="Arial"/>
              </a:defRPr>
            </a:lvl1pPr>
            <a:lvl2pPr indent="-335280" lvl="1" marL="914400" marR="0" rtl="0" algn="l">
              <a:lnSpc>
                <a:spcPct val="100000"/>
              </a:lnSpc>
              <a:spcBef>
                <a:spcPts val="420"/>
              </a:spcBef>
              <a:spcAft>
                <a:spcPts val="0"/>
              </a:spcAft>
              <a:buClr>
                <a:schemeClr val="accent1"/>
              </a:buClr>
              <a:buSzPts val="1680"/>
              <a:buFont typeface="Noto Sans Symbols"/>
              <a:buChar char="⚫"/>
              <a:defRPr b="0" i="0" sz="2100" u="none" cap="none" strike="noStrike">
                <a:solidFill>
                  <a:schemeClr val="dk1"/>
                </a:solidFill>
                <a:latin typeface="Arial"/>
                <a:ea typeface="Arial"/>
                <a:cs typeface="Arial"/>
                <a:sym typeface="Arial"/>
              </a:defRPr>
            </a:lvl2pPr>
            <a:lvl3pPr indent="-297180" lvl="2" marL="1371600" marR="0" rtl="0" algn="l">
              <a:lnSpc>
                <a:spcPct val="100000"/>
              </a:lnSpc>
              <a:spcBef>
                <a:spcPts val="360"/>
              </a:spcBef>
              <a:spcAft>
                <a:spcPts val="0"/>
              </a:spcAft>
              <a:buClr>
                <a:srgbClr val="4571A5"/>
              </a:buClr>
              <a:buSzPts val="1080"/>
              <a:buFont typeface="Noto Sans Symbols"/>
              <a:buChar char="🞆"/>
              <a:defRPr b="0" i="0" sz="1800" u="none" cap="none" strike="noStrike">
                <a:solidFill>
                  <a:schemeClr val="dk1"/>
                </a:solidFill>
                <a:latin typeface="Arial"/>
                <a:ea typeface="Arial"/>
                <a:cs typeface="Arial"/>
                <a:sym typeface="Arial"/>
              </a:defRPr>
            </a:lvl3pPr>
            <a:lvl4pPr indent="-297180" lvl="3" marL="1828800" marR="0" rtl="0" algn="l">
              <a:lnSpc>
                <a:spcPct val="100000"/>
              </a:lnSpc>
              <a:spcBef>
                <a:spcPts val="360"/>
              </a:spcBef>
              <a:spcAft>
                <a:spcPts val="0"/>
              </a:spcAft>
              <a:buClr>
                <a:srgbClr val="B1C0DA"/>
              </a:buClr>
              <a:buSzPts val="1080"/>
              <a:buFont typeface="Noto Sans Symbols"/>
              <a:buChar char="🞆"/>
              <a:defRPr b="0" i="0" sz="1800" u="none" cap="none" strike="noStrike">
                <a:solidFill>
                  <a:schemeClr val="dk1"/>
                </a:solidFill>
                <a:latin typeface="Arial"/>
                <a:ea typeface="Arial"/>
                <a:cs typeface="Arial"/>
                <a:sym typeface="Arial"/>
              </a:defRPr>
            </a:lvl4pPr>
            <a:lvl5pPr indent="-297688" lvl="4" marL="2286000" marR="0" rtl="0" algn="l">
              <a:lnSpc>
                <a:spcPct val="100000"/>
              </a:lnSpc>
              <a:spcBef>
                <a:spcPts val="320"/>
              </a:spcBef>
              <a:spcAft>
                <a:spcPts val="0"/>
              </a:spcAft>
              <a:buClr>
                <a:srgbClr val="DCB1B0"/>
              </a:buClr>
              <a:buSzPts val="1088"/>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6pPr>
            <a:lvl7pPr indent="-281939" lvl="6" marL="3200400" marR="0" rtl="0" algn="l">
              <a:lnSpc>
                <a:spcPct val="100000"/>
              </a:lnSpc>
              <a:spcBef>
                <a:spcPts val="280"/>
              </a:spcBef>
              <a:spcAft>
                <a:spcPts val="0"/>
              </a:spcAft>
              <a:buClr>
                <a:srgbClr val="B1C0DA"/>
              </a:buClr>
              <a:buSzPts val="840"/>
              <a:buFont typeface="Noto Sans Symbols"/>
              <a:buChar char="⚪"/>
              <a:defRPr b="0" i="0" sz="1400" u="none" cap="none" strike="noStrike">
                <a:solidFill>
                  <a:schemeClr val="dk2"/>
                </a:solidFill>
                <a:latin typeface="Arial"/>
                <a:ea typeface="Arial"/>
                <a:cs typeface="Arial"/>
                <a:sym typeface="Arial"/>
              </a:defRPr>
            </a:lvl7pPr>
            <a:lvl8pPr indent="-317500" lvl="7" marL="3657600" marR="0" rtl="0" algn="l">
              <a:lnSpc>
                <a:spcPct val="100000"/>
              </a:lnSpc>
              <a:spcBef>
                <a:spcPts val="280"/>
              </a:spcBef>
              <a:spcAft>
                <a:spcPts val="0"/>
              </a:spcAft>
              <a:buClr>
                <a:schemeClr val="accent2"/>
              </a:buClr>
              <a:buSzPts val="1400"/>
              <a:buFont typeface="Arial"/>
              <a:buChar char="•"/>
              <a:defRPr b="0" i="0" sz="1400" u="none" cap="small" strike="noStrike">
                <a:solidFill>
                  <a:schemeClr val="dk2"/>
                </a:solidFill>
                <a:latin typeface="Arial"/>
                <a:ea typeface="Arial"/>
                <a:cs typeface="Arial"/>
                <a:sym typeface="Arial"/>
              </a:defRPr>
            </a:lvl8pPr>
            <a:lvl9pPr indent="-317500" lvl="8" marL="4114800" marR="0" rtl="0" algn="l">
              <a:lnSpc>
                <a:spcPct val="100000"/>
              </a:lnSpc>
              <a:spcBef>
                <a:spcPts val="280"/>
              </a:spcBef>
              <a:spcAft>
                <a:spcPts val="0"/>
              </a:spcAft>
              <a:buClr>
                <a:srgbClr val="4571A5"/>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 name="Google Shape;9;p44"/>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44"/>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cxnSp>
        <p:nvCxnSpPr>
          <p:cNvPr id="11" name="Google Shape;11;p44"/>
          <p:cNvCxnSpPr/>
          <p:nvPr/>
        </p:nvCxnSpPr>
        <p:spPr>
          <a:xfrm>
            <a:off x="76200" y="0"/>
            <a:ext cx="0" cy="6858000"/>
          </a:xfrm>
          <a:prstGeom prst="straightConnector1">
            <a:avLst/>
          </a:prstGeom>
          <a:noFill/>
          <a:ln cap="flat" cmpd="thickThin" w="57150">
            <a:solidFill>
              <a:srgbClr val="B1C0DA"/>
            </a:solidFill>
            <a:prstDash val="solid"/>
            <a:round/>
            <a:headEnd len="sm" w="sm" type="none"/>
            <a:tailEnd len="sm" w="sm" type="none"/>
          </a:ln>
        </p:spPr>
      </p:cxnSp>
      <p:cxnSp>
        <p:nvCxnSpPr>
          <p:cNvPr id="12" name="Google Shape;12;p44"/>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3" name="Google Shape;13;p44"/>
          <p:cNvSpPr/>
          <p:nvPr/>
        </p:nvSpPr>
        <p:spPr>
          <a:xfrm>
            <a:off x="8839200" y="0"/>
            <a:ext cx="304800" cy="6858000"/>
          </a:xfrm>
          <a:prstGeom prst="rect">
            <a:avLst/>
          </a:prstGeom>
          <a:solidFill>
            <a:srgbClr val="B1C0DA">
              <a:alpha val="8588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4" name="Google Shape;14;p44"/>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5" name="Google Shape;15;p44"/>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 name="Google Shape;16;p4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8B8B8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FFFFFF"/>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gif"/><Relationship Id="rId4" Type="http://schemas.openxmlformats.org/officeDocument/2006/relationships/image" Target="../media/image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gif"/><Relationship Id="rId4" Type="http://schemas.openxmlformats.org/officeDocument/2006/relationships/image" Target="../media/image1.gif"/><Relationship Id="rId5" Type="http://schemas.openxmlformats.org/officeDocument/2006/relationships/image" Target="../media/image11.gif"/><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gi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e8beb0cf2b_0_0"/>
          <p:cNvSpPr txBox="1"/>
          <p:nvPr/>
        </p:nvSpPr>
        <p:spPr>
          <a:xfrm>
            <a:off x="457200" y="1994040"/>
            <a:ext cx="7293000" cy="1142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46424D"/>
                </a:solidFill>
                <a:latin typeface="Arial"/>
                <a:ea typeface="Arial"/>
                <a:cs typeface="Arial"/>
                <a:sym typeface="Arial"/>
              </a:rPr>
              <a:t>Modelado de Sistemas</a:t>
            </a:r>
            <a:endParaRPr b="0" i="0" sz="1800" u="none" cap="none" strike="noStrike">
              <a:solidFill>
                <a:schemeClr val="dk1"/>
              </a:solidFill>
              <a:latin typeface="Arial"/>
              <a:ea typeface="Arial"/>
              <a:cs typeface="Arial"/>
              <a:sym typeface="Arial"/>
            </a:endParaRPr>
          </a:p>
        </p:txBody>
      </p:sp>
      <p:sp>
        <p:nvSpPr>
          <p:cNvPr id="137" name="Google Shape;137;ge8beb0cf2b_0_0"/>
          <p:cNvSpPr txBox="1"/>
          <p:nvPr/>
        </p:nvSpPr>
        <p:spPr>
          <a:xfrm>
            <a:off x="457200" y="3632040"/>
            <a:ext cx="8229300" cy="2493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 name="Google Shape;138;ge8beb0cf2b_0_0"/>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e8beb0cf2b_0_54"/>
          <p:cNvSpPr txBox="1"/>
          <p:nvPr/>
        </p:nvSpPr>
        <p:spPr>
          <a:xfrm>
            <a:off x="179498" y="30300"/>
            <a:ext cx="8229300" cy="573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46424D"/>
                </a:solidFill>
                <a:latin typeface="Arial"/>
                <a:ea typeface="Arial"/>
                <a:cs typeface="Arial"/>
                <a:sym typeface="Arial"/>
              </a:rPr>
              <a:t>Relaciones entre casos de uso</a:t>
            </a:r>
            <a:endParaRPr b="1" i="0" sz="3200" u="none" cap="none" strike="noStrike">
              <a:solidFill>
                <a:srgbClr val="46424D"/>
              </a:solidFill>
              <a:latin typeface="Arial"/>
              <a:ea typeface="Arial"/>
              <a:cs typeface="Arial"/>
              <a:sym typeface="Arial"/>
            </a:endParaRPr>
          </a:p>
        </p:txBody>
      </p:sp>
      <p:sp>
        <p:nvSpPr>
          <p:cNvPr id="204" name="Google Shape;204;ge8beb0cf2b_0_54"/>
          <p:cNvSpPr txBox="1"/>
          <p:nvPr/>
        </p:nvSpPr>
        <p:spPr>
          <a:xfrm>
            <a:off x="208112" y="521196"/>
            <a:ext cx="8229300" cy="6336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Cuando conectan casos de uso entre sí se pueden diferenciar tres tipos de relaciones:</a:t>
            </a:r>
            <a:r>
              <a:rPr b="1" i="0" lang="en-US" sz="2000" u="none" cap="none" strike="noStrike">
                <a:solidFill>
                  <a:schemeClr val="dk1"/>
                </a:solidFill>
                <a:latin typeface="Arial"/>
                <a:ea typeface="Arial"/>
                <a:cs typeface="Arial"/>
                <a:sym typeface="Arial"/>
              </a:rPr>
              <a:t> </a:t>
            </a:r>
            <a:endParaRPr b="1" i="0" sz="20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US" sz="2000" u="sng" cap="none" strike="noStrike">
                <a:solidFill>
                  <a:schemeClr val="dk1"/>
                </a:solidFill>
                <a:latin typeface="Arial"/>
                <a:ea typeface="Arial"/>
                <a:cs typeface="Arial"/>
                <a:sym typeface="Arial"/>
              </a:rPr>
              <a:t>Relación de generalización:</a:t>
            </a:r>
            <a:r>
              <a:rPr b="0" i="0" lang="en-US" sz="2000" u="none" cap="none" strike="noStrike">
                <a:solidFill>
                  <a:schemeClr val="dk1"/>
                </a:solidFill>
                <a:latin typeface="Arial"/>
                <a:ea typeface="Arial"/>
                <a:cs typeface="Arial"/>
                <a:sym typeface="Arial"/>
              </a:rPr>
              <a:t> un caso de uso también se puede especializar en uno o más casos de uso hijos.</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US" sz="2000" u="sng" cap="none" strike="noStrike">
                <a:solidFill>
                  <a:schemeClr val="dk1"/>
                </a:solidFill>
                <a:latin typeface="Arial"/>
                <a:ea typeface="Arial"/>
                <a:cs typeface="Arial"/>
                <a:sym typeface="Arial"/>
              </a:rPr>
              <a:t>Relación de inclusión:</a:t>
            </a:r>
            <a:r>
              <a:rPr b="1"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Se utiliza para representar que un caso de uso utiliza siempre a otro caso de uso.</a:t>
            </a:r>
            <a:endParaRPr b="0" i="0" sz="2000" u="none" cap="none" strike="noStrike">
              <a:solidFill>
                <a:schemeClr val="dk1"/>
              </a:solidFill>
              <a:latin typeface="Arial"/>
              <a:ea typeface="Arial"/>
              <a:cs typeface="Arial"/>
              <a:sym typeface="Arial"/>
            </a:endParaRPr>
          </a:p>
          <a:p>
            <a:pPr indent="-355600" lvl="1" marL="9144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Caso de uso inclusor o base</a:t>
            </a:r>
            <a:endParaRPr b="0" i="0" sz="2000" u="none" cap="none" strike="noStrike">
              <a:solidFill>
                <a:schemeClr val="dk1"/>
              </a:solidFill>
              <a:latin typeface="Arial"/>
              <a:ea typeface="Arial"/>
              <a:cs typeface="Arial"/>
              <a:sym typeface="Arial"/>
            </a:endParaRPr>
          </a:p>
          <a:p>
            <a:pPr indent="-355600" lvl="1" marL="9144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Caso de uso incluido</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US" sz="2000" u="sng" cap="none" strike="noStrike">
                <a:solidFill>
                  <a:schemeClr val="dk1"/>
                </a:solidFill>
                <a:latin typeface="Arial"/>
                <a:ea typeface="Arial"/>
                <a:cs typeface="Arial"/>
                <a:sym typeface="Arial"/>
              </a:rPr>
              <a:t>Relación de extensión:</a:t>
            </a:r>
            <a:r>
              <a:rPr b="0" i="0" lang="en-US" sz="2000" u="none" cap="none" strike="noStrike">
                <a:solidFill>
                  <a:schemeClr val="dk1"/>
                </a:solidFill>
                <a:latin typeface="Arial"/>
                <a:ea typeface="Arial"/>
                <a:cs typeface="Arial"/>
                <a:sym typeface="Arial"/>
              </a:rPr>
              <a:t> se utilizan cuando un caso de uso tiene un comportamiento opcional, reflejado en otro caso de uso.</a:t>
            </a:r>
            <a:endParaRPr b="0" i="0" sz="2000" u="none" cap="none" strike="noStrike">
              <a:solidFill>
                <a:schemeClr val="dk1"/>
              </a:solidFill>
              <a:latin typeface="Arial"/>
              <a:ea typeface="Arial"/>
              <a:cs typeface="Arial"/>
              <a:sym typeface="Arial"/>
            </a:endParaRPr>
          </a:p>
          <a:p>
            <a:pPr indent="-355600" lvl="1" marL="9144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Caso de uso extendido o base</a:t>
            </a:r>
            <a:endParaRPr b="0" i="0" sz="2000" u="none" cap="none" strike="noStrike">
              <a:solidFill>
                <a:schemeClr val="dk1"/>
              </a:solidFill>
              <a:latin typeface="Arial"/>
              <a:ea typeface="Arial"/>
              <a:cs typeface="Arial"/>
              <a:sym typeface="Arial"/>
            </a:endParaRPr>
          </a:p>
          <a:p>
            <a:pPr indent="-355600" lvl="1" marL="9144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Caso de uso extensor</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5" name="Google Shape;205;ge8beb0cf2b_0_54"/>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pic>
        <p:nvPicPr>
          <p:cNvPr descr="Ejemplo de relaciones extend" id="206" name="Google Shape;206;ge8beb0cf2b_0_54"/>
          <p:cNvPicPr preferRelativeResize="0"/>
          <p:nvPr/>
        </p:nvPicPr>
        <p:blipFill rotWithShape="1">
          <a:blip r:embed="rId3">
            <a:alphaModFix/>
          </a:blip>
          <a:srcRect b="0" l="0" r="0" t="0"/>
          <a:stretch/>
        </p:blipFill>
        <p:spPr>
          <a:xfrm>
            <a:off x="4677925" y="5625638"/>
            <a:ext cx="3215750" cy="943287"/>
          </a:xfrm>
          <a:prstGeom prst="rect">
            <a:avLst/>
          </a:prstGeom>
          <a:noFill/>
          <a:ln>
            <a:noFill/>
          </a:ln>
        </p:spPr>
      </p:pic>
      <p:pic>
        <p:nvPicPr>
          <p:cNvPr descr="Ejemplo de uso de include" id="207" name="Google Shape;207;ge8beb0cf2b_0_54"/>
          <p:cNvPicPr preferRelativeResize="0"/>
          <p:nvPr/>
        </p:nvPicPr>
        <p:blipFill rotWithShape="1">
          <a:blip r:embed="rId4">
            <a:alphaModFix/>
          </a:blip>
          <a:srcRect b="0" l="0" r="0" t="0"/>
          <a:stretch/>
        </p:blipFill>
        <p:spPr>
          <a:xfrm>
            <a:off x="4571999" y="3544299"/>
            <a:ext cx="3215750" cy="9754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9"/>
          <p:cNvSpPr txBox="1"/>
          <p:nvPr/>
        </p:nvSpPr>
        <p:spPr>
          <a:xfrm>
            <a:off x="457200" y="274680"/>
            <a:ext cx="7292880" cy="11426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46424D"/>
                </a:solidFill>
                <a:latin typeface="Arial"/>
                <a:ea typeface="Arial"/>
                <a:cs typeface="Arial"/>
                <a:sym typeface="Arial"/>
              </a:rPr>
              <a:t>Casos de uso en el MHC-PMS - Actor  'Médico Recepcionista'</a:t>
            </a:r>
            <a:endParaRPr b="1" i="0" sz="2400" u="none" cap="none" strike="noStrike">
              <a:solidFill>
                <a:srgbClr val="46424D"/>
              </a:solidFill>
              <a:latin typeface="Arial"/>
              <a:ea typeface="Arial"/>
              <a:cs typeface="Arial"/>
              <a:sym typeface="Arial"/>
            </a:endParaRPr>
          </a:p>
        </p:txBody>
      </p:sp>
      <p:sp>
        <p:nvSpPr>
          <p:cNvPr id="213" name="Google Shape;213;p19"/>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pic>
        <p:nvPicPr>
          <p:cNvPr id="214" name="Google Shape;214;p19"/>
          <p:cNvPicPr preferRelativeResize="0"/>
          <p:nvPr/>
        </p:nvPicPr>
        <p:blipFill rotWithShape="1">
          <a:blip r:embed="rId3">
            <a:alphaModFix/>
          </a:blip>
          <a:srcRect b="0" l="0" r="0" t="0"/>
          <a:stretch/>
        </p:blipFill>
        <p:spPr>
          <a:xfrm>
            <a:off x="1547664" y="2060848"/>
            <a:ext cx="5791200" cy="376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e95e23ff45_1_92"/>
          <p:cNvSpPr/>
          <p:nvPr/>
        </p:nvSpPr>
        <p:spPr>
          <a:xfrm>
            <a:off x="323525" y="0"/>
            <a:ext cx="8352900" cy="658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46424D"/>
                </a:solidFill>
                <a:latin typeface="Arial"/>
                <a:ea typeface="Arial"/>
                <a:cs typeface="Arial"/>
                <a:sym typeface="Arial"/>
              </a:rPr>
              <a:t>Descripción de CU</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Se describe cada caso de uso junto con la secuencia de pasos necesaria para completarlo y las posibles excepciones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Esta descripción sirve de guía para el desarrollo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22222"/>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Identificador y nombre descriptivo</a:t>
            </a:r>
            <a:endParaRPr b="0" i="0" sz="1400" u="none" cap="none" strike="noStrike">
              <a:solidFill>
                <a:srgbClr val="000000"/>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Versión</a:t>
            </a:r>
            <a:endParaRPr b="0" i="0" sz="1400" u="none" cap="none" strike="noStrike">
              <a:solidFill>
                <a:srgbClr val="000000"/>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Prioridad</a:t>
            </a:r>
            <a:endParaRPr b="1" i="0" sz="2400" u="none" cap="none" strike="noStrike">
              <a:solidFill>
                <a:schemeClr val="accent2"/>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Complejidad</a:t>
            </a:r>
            <a:endParaRPr b="1" i="0" sz="2400" u="none" cap="none" strike="noStrike">
              <a:solidFill>
                <a:schemeClr val="accent2"/>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Actor</a:t>
            </a:r>
            <a:endParaRPr b="1" i="0" sz="2400" u="none" cap="none" strike="noStrike">
              <a:solidFill>
                <a:schemeClr val="accent2"/>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Objetivo</a:t>
            </a:r>
            <a:endParaRPr b="0" i="0" sz="1400" u="none" cap="none" strike="noStrike">
              <a:solidFill>
                <a:srgbClr val="000000"/>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Precondición</a:t>
            </a:r>
            <a:endParaRPr b="0" i="0" sz="1400" u="none" cap="none" strike="noStrike">
              <a:solidFill>
                <a:srgbClr val="000000"/>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Secuencia normal</a:t>
            </a:r>
            <a:endParaRPr b="1" i="0" sz="2400" u="none" cap="none" strike="noStrike">
              <a:solidFill>
                <a:schemeClr val="accent2"/>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Excepciones</a:t>
            </a:r>
            <a:endParaRPr b="1" i="0" sz="2400" u="none" cap="none" strike="noStrike">
              <a:solidFill>
                <a:schemeClr val="accent2"/>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Poscondición</a:t>
            </a:r>
            <a:endParaRPr b="1" i="0" sz="2400" u="none" cap="none" strike="noStrike">
              <a:solidFill>
                <a:schemeClr val="accent2"/>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Casos de Uso asociados</a:t>
            </a:r>
            <a:endParaRPr b="0" i="0" sz="1400" u="none" cap="none" strike="noStrike">
              <a:solidFill>
                <a:srgbClr val="000000"/>
              </a:solidFill>
              <a:latin typeface="Arial"/>
              <a:ea typeface="Arial"/>
              <a:cs typeface="Arial"/>
              <a:sym typeface="Arial"/>
            </a:endParaRPr>
          </a:p>
          <a:p>
            <a:pPr indent="-342900" lvl="2" marL="1257300" marR="0" rtl="0" algn="l">
              <a:lnSpc>
                <a:spcPct val="100000"/>
              </a:lnSpc>
              <a:spcBef>
                <a:spcPts val="0"/>
              </a:spcBef>
              <a:spcAft>
                <a:spcPts val="0"/>
              </a:spcAft>
              <a:buClr>
                <a:schemeClr val="accent2"/>
              </a:buClr>
              <a:buSzPts val="2400"/>
              <a:buFont typeface="Arial"/>
              <a:buChar char="•"/>
            </a:pPr>
            <a:r>
              <a:rPr b="1" i="0" lang="en-US" sz="2400" u="none" cap="none" strike="noStrike">
                <a:solidFill>
                  <a:schemeClr val="accent2"/>
                </a:solidFill>
                <a:latin typeface="Arial"/>
                <a:ea typeface="Arial"/>
                <a:cs typeface="Arial"/>
                <a:sym typeface="Arial"/>
              </a:rPr>
              <a:t>Observaciones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2222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ge95e23ff45_1_96"/>
          <p:cNvPicPr preferRelativeResize="0"/>
          <p:nvPr/>
        </p:nvPicPr>
        <p:blipFill rotWithShape="1">
          <a:blip r:embed="rId3">
            <a:alphaModFix/>
          </a:blip>
          <a:srcRect b="0" l="0" r="0" t="0"/>
          <a:stretch/>
        </p:blipFill>
        <p:spPr>
          <a:xfrm>
            <a:off x="899592" y="57525"/>
            <a:ext cx="6696744" cy="67687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e8beb0cf2b_0_30"/>
          <p:cNvSpPr txBox="1"/>
          <p:nvPr/>
        </p:nvSpPr>
        <p:spPr>
          <a:xfrm>
            <a:off x="344640" y="332656"/>
            <a:ext cx="7293000" cy="741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46424D"/>
                </a:solidFill>
                <a:latin typeface="Arial"/>
                <a:ea typeface="Arial"/>
                <a:cs typeface="Arial"/>
                <a:sym typeface="Arial"/>
              </a:rPr>
              <a:t>Principios de aplicación</a:t>
            </a:r>
            <a:endParaRPr b="1" i="0" sz="3200" u="none" cap="none" strike="noStrike">
              <a:solidFill>
                <a:srgbClr val="46424D"/>
              </a:solidFill>
              <a:latin typeface="Arial"/>
              <a:ea typeface="Arial"/>
              <a:cs typeface="Arial"/>
              <a:sym typeface="Arial"/>
            </a:endParaRPr>
          </a:p>
        </p:txBody>
      </p:sp>
      <p:sp>
        <p:nvSpPr>
          <p:cNvPr id="230" name="Google Shape;230;ge8beb0cf2b_0_30"/>
          <p:cNvSpPr txBox="1"/>
          <p:nvPr/>
        </p:nvSpPr>
        <p:spPr>
          <a:xfrm>
            <a:off x="457350" y="1640587"/>
            <a:ext cx="8229300" cy="4149300"/>
          </a:xfrm>
          <a:prstGeom prst="rect">
            <a:avLst/>
          </a:prstGeom>
          <a:noFill/>
          <a:ln>
            <a:noFill/>
          </a:ln>
        </p:spPr>
        <p:txBody>
          <a:bodyPr anchorCtr="0" anchor="t" bIns="45000" lIns="90000" spcFirstLastPara="1" rIns="90000" wrap="square" tIns="45000">
            <a:noAutofit/>
          </a:bodyPr>
          <a:lstStyle/>
          <a:p>
            <a:pPr indent="-431800" lvl="0" marL="457200" marR="0" rtl="0" algn="just">
              <a:lnSpc>
                <a:spcPct val="100000"/>
              </a:lnSpc>
              <a:spcBef>
                <a:spcPts val="0"/>
              </a:spcBef>
              <a:spcAft>
                <a:spcPts val="0"/>
              </a:spcAft>
              <a:buClr>
                <a:schemeClr val="dk1"/>
              </a:buClr>
              <a:buSzPts val="3200"/>
              <a:buFont typeface="Arial"/>
              <a:buAutoNum type="arabicPeriod"/>
            </a:pPr>
            <a:r>
              <a:rPr b="0" i="0" lang="en-US" sz="3200" u="none" cap="none" strike="noStrike">
                <a:solidFill>
                  <a:schemeClr val="dk1"/>
                </a:solidFill>
                <a:latin typeface="Arial"/>
                <a:ea typeface="Arial"/>
                <a:cs typeface="Arial"/>
                <a:sym typeface="Arial"/>
              </a:rPr>
              <a:t>Mantenerlos </a:t>
            </a:r>
            <a:r>
              <a:rPr b="1" i="0" lang="en-US" sz="3200" u="none" cap="none" strike="noStrike">
                <a:solidFill>
                  <a:schemeClr val="dk1"/>
                </a:solidFill>
                <a:latin typeface="Arial"/>
                <a:ea typeface="Arial"/>
                <a:cs typeface="Arial"/>
                <a:sym typeface="Arial"/>
              </a:rPr>
              <a:t>simples </a:t>
            </a:r>
            <a:r>
              <a:rPr b="0" i="0" lang="en-US" sz="3200" u="none" cap="none" strike="noStrike">
                <a:solidFill>
                  <a:schemeClr val="dk1"/>
                </a:solidFill>
                <a:latin typeface="Arial"/>
                <a:ea typeface="Arial"/>
                <a:cs typeface="Arial"/>
                <a:sym typeface="Arial"/>
              </a:rPr>
              <a:t>al narrar historias.</a:t>
            </a:r>
            <a:endParaRPr b="0" i="0" sz="3200" u="none" cap="none" strike="noStrike">
              <a:solidFill>
                <a:schemeClr val="dk1"/>
              </a:solidFill>
              <a:latin typeface="Arial"/>
              <a:ea typeface="Arial"/>
              <a:cs typeface="Arial"/>
              <a:sym typeface="Arial"/>
            </a:endParaRPr>
          </a:p>
          <a:p>
            <a:pPr indent="-431800" lvl="0" marL="457200" marR="0" rtl="0" algn="just">
              <a:lnSpc>
                <a:spcPct val="100000"/>
              </a:lnSpc>
              <a:spcBef>
                <a:spcPts val="0"/>
              </a:spcBef>
              <a:spcAft>
                <a:spcPts val="0"/>
              </a:spcAft>
              <a:buClr>
                <a:schemeClr val="dk1"/>
              </a:buClr>
              <a:buSzPts val="3200"/>
              <a:buFont typeface="Arial"/>
              <a:buAutoNum type="arabicPeriod"/>
            </a:pPr>
            <a:r>
              <a:rPr b="0" i="0" lang="en-US" sz="3200" u="none" cap="none" strike="noStrike">
                <a:solidFill>
                  <a:schemeClr val="dk1"/>
                </a:solidFill>
                <a:latin typeface="Arial"/>
                <a:ea typeface="Arial"/>
                <a:cs typeface="Arial"/>
                <a:sym typeface="Arial"/>
              </a:rPr>
              <a:t>Entender el panorama </a:t>
            </a:r>
            <a:r>
              <a:rPr b="1" i="0" lang="en-US" sz="3200" u="none" cap="none" strike="noStrike">
                <a:solidFill>
                  <a:schemeClr val="dk1"/>
                </a:solidFill>
                <a:latin typeface="Arial"/>
                <a:ea typeface="Arial"/>
                <a:cs typeface="Arial"/>
                <a:sym typeface="Arial"/>
              </a:rPr>
              <a:t>general</a:t>
            </a:r>
            <a:r>
              <a:rPr b="0" i="0" lang="en-US" sz="3200" u="none" cap="none" strike="noStrike">
                <a:solidFill>
                  <a:schemeClr val="dk1"/>
                </a:solidFill>
                <a:latin typeface="Arial"/>
                <a:ea typeface="Arial"/>
                <a:cs typeface="Arial"/>
                <a:sym typeface="Arial"/>
              </a:rPr>
              <a:t>.</a:t>
            </a:r>
            <a:endParaRPr b="0" i="0" sz="3200" u="none" cap="none" strike="noStrike">
              <a:solidFill>
                <a:schemeClr val="dk1"/>
              </a:solidFill>
              <a:latin typeface="Arial"/>
              <a:ea typeface="Arial"/>
              <a:cs typeface="Arial"/>
              <a:sym typeface="Arial"/>
            </a:endParaRPr>
          </a:p>
          <a:p>
            <a:pPr indent="-431800" lvl="0" marL="457200" marR="0" rtl="0" algn="just">
              <a:lnSpc>
                <a:spcPct val="100000"/>
              </a:lnSpc>
              <a:spcBef>
                <a:spcPts val="0"/>
              </a:spcBef>
              <a:spcAft>
                <a:spcPts val="0"/>
              </a:spcAft>
              <a:buClr>
                <a:schemeClr val="dk1"/>
              </a:buClr>
              <a:buSzPts val="3200"/>
              <a:buFont typeface="Arial"/>
              <a:buAutoNum type="arabicPeriod"/>
            </a:pPr>
            <a:r>
              <a:rPr b="0" i="0" lang="en-US" sz="3200" u="none" cap="none" strike="noStrike">
                <a:solidFill>
                  <a:schemeClr val="dk1"/>
                </a:solidFill>
                <a:latin typeface="Arial"/>
                <a:ea typeface="Arial"/>
                <a:cs typeface="Arial"/>
                <a:sym typeface="Arial"/>
              </a:rPr>
              <a:t>Enfocarse en el </a:t>
            </a:r>
            <a:r>
              <a:rPr b="1" i="0" lang="en-US" sz="3200" u="none" cap="none" strike="noStrike">
                <a:solidFill>
                  <a:schemeClr val="dk1"/>
                </a:solidFill>
                <a:latin typeface="Arial"/>
                <a:ea typeface="Arial"/>
                <a:cs typeface="Arial"/>
                <a:sym typeface="Arial"/>
              </a:rPr>
              <a:t>valor</a:t>
            </a:r>
            <a:r>
              <a:rPr b="0" i="0" lang="en-US" sz="3200" u="none" cap="none" strike="noStrike">
                <a:solidFill>
                  <a:schemeClr val="dk1"/>
                </a:solidFill>
                <a:latin typeface="Arial"/>
                <a:ea typeface="Arial"/>
                <a:cs typeface="Arial"/>
                <a:sym typeface="Arial"/>
              </a:rPr>
              <a:t>.</a:t>
            </a:r>
            <a:endParaRPr b="0" i="0" sz="3200" u="none" cap="none" strike="noStrike">
              <a:solidFill>
                <a:schemeClr val="dk1"/>
              </a:solidFill>
              <a:latin typeface="Arial"/>
              <a:ea typeface="Arial"/>
              <a:cs typeface="Arial"/>
              <a:sym typeface="Arial"/>
            </a:endParaRPr>
          </a:p>
          <a:p>
            <a:pPr indent="-431800" lvl="0" marL="457200" marR="0" rtl="0" algn="just">
              <a:lnSpc>
                <a:spcPct val="100000"/>
              </a:lnSpc>
              <a:spcBef>
                <a:spcPts val="0"/>
              </a:spcBef>
              <a:spcAft>
                <a:spcPts val="0"/>
              </a:spcAft>
              <a:buClr>
                <a:schemeClr val="dk1"/>
              </a:buClr>
              <a:buSzPts val="3200"/>
              <a:buFont typeface="Arial"/>
              <a:buAutoNum type="arabicPeriod"/>
            </a:pPr>
            <a:r>
              <a:rPr b="0" i="0" lang="en-US" sz="3200" u="none" cap="none" strike="noStrike">
                <a:solidFill>
                  <a:schemeClr val="dk1"/>
                </a:solidFill>
                <a:latin typeface="Arial"/>
                <a:ea typeface="Arial"/>
                <a:cs typeface="Arial"/>
                <a:sym typeface="Arial"/>
              </a:rPr>
              <a:t>Construir el sistema por </a:t>
            </a:r>
            <a:r>
              <a:rPr b="1" i="0" lang="en-US" sz="3200" u="none" cap="none" strike="noStrike">
                <a:solidFill>
                  <a:schemeClr val="dk1"/>
                </a:solidFill>
                <a:latin typeface="Arial"/>
                <a:ea typeface="Arial"/>
                <a:cs typeface="Arial"/>
                <a:sym typeface="Arial"/>
              </a:rPr>
              <a:t>partes</a:t>
            </a:r>
            <a:r>
              <a:rPr b="0" i="0" lang="en-US" sz="3200" u="none" cap="none" strike="noStrike">
                <a:solidFill>
                  <a:schemeClr val="dk1"/>
                </a:solidFill>
                <a:latin typeface="Arial"/>
                <a:ea typeface="Arial"/>
                <a:cs typeface="Arial"/>
                <a:sym typeface="Arial"/>
              </a:rPr>
              <a:t>.</a:t>
            </a:r>
            <a:endParaRPr b="0" i="0" sz="3200" u="none" cap="none" strike="noStrike">
              <a:solidFill>
                <a:schemeClr val="dk1"/>
              </a:solidFill>
              <a:latin typeface="Arial"/>
              <a:ea typeface="Arial"/>
              <a:cs typeface="Arial"/>
              <a:sym typeface="Arial"/>
            </a:endParaRPr>
          </a:p>
          <a:p>
            <a:pPr indent="-431800" lvl="0" marL="457200" marR="0" rtl="0" algn="just">
              <a:lnSpc>
                <a:spcPct val="100000"/>
              </a:lnSpc>
              <a:spcBef>
                <a:spcPts val="0"/>
              </a:spcBef>
              <a:spcAft>
                <a:spcPts val="0"/>
              </a:spcAft>
              <a:buClr>
                <a:schemeClr val="dk1"/>
              </a:buClr>
              <a:buSzPts val="3200"/>
              <a:buFont typeface="Arial"/>
              <a:buAutoNum type="arabicPeriod"/>
            </a:pPr>
            <a:r>
              <a:rPr b="0" i="0" lang="en-US" sz="3200" u="none" cap="none" strike="noStrike">
                <a:solidFill>
                  <a:schemeClr val="dk1"/>
                </a:solidFill>
                <a:latin typeface="Arial"/>
                <a:ea typeface="Arial"/>
                <a:cs typeface="Arial"/>
                <a:sym typeface="Arial"/>
              </a:rPr>
              <a:t>Entregar el sistema en </a:t>
            </a:r>
            <a:r>
              <a:rPr b="1" i="0" lang="en-US" sz="3200" u="none" cap="none" strike="noStrike">
                <a:solidFill>
                  <a:schemeClr val="dk1"/>
                </a:solidFill>
                <a:latin typeface="Arial"/>
                <a:ea typeface="Arial"/>
                <a:cs typeface="Arial"/>
                <a:sym typeface="Arial"/>
              </a:rPr>
              <a:t>incrementos</a:t>
            </a:r>
            <a:r>
              <a:rPr b="0" i="0" lang="en-US" sz="3200" u="none" cap="none" strike="noStrike">
                <a:solidFill>
                  <a:schemeClr val="dk1"/>
                </a:solidFill>
                <a:latin typeface="Arial"/>
                <a:ea typeface="Arial"/>
                <a:cs typeface="Arial"/>
                <a:sym typeface="Arial"/>
              </a:rPr>
              <a:t>.</a:t>
            </a:r>
            <a:endParaRPr b="0" i="0" sz="3200" u="none" cap="none" strike="noStrike">
              <a:solidFill>
                <a:schemeClr val="dk1"/>
              </a:solidFill>
              <a:latin typeface="Arial"/>
              <a:ea typeface="Arial"/>
              <a:cs typeface="Arial"/>
              <a:sym typeface="Arial"/>
            </a:endParaRPr>
          </a:p>
          <a:p>
            <a:pPr indent="-431800" lvl="0" marL="457200" marR="0" rtl="0" algn="just">
              <a:lnSpc>
                <a:spcPct val="100000"/>
              </a:lnSpc>
              <a:spcBef>
                <a:spcPts val="0"/>
              </a:spcBef>
              <a:spcAft>
                <a:spcPts val="0"/>
              </a:spcAft>
              <a:buClr>
                <a:schemeClr val="dk1"/>
              </a:buClr>
              <a:buSzPts val="3200"/>
              <a:buFont typeface="Arial"/>
              <a:buAutoNum type="arabicPeriod"/>
            </a:pPr>
            <a:r>
              <a:rPr b="1" i="0" lang="en-US" sz="3200" u="none" cap="none" strike="noStrike">
                <a:solidFill>
                  <a:schemeClr val="dk1"/>
                </a:solidFill>
                <a:latin typeface="Arial"/>
                <a:ea typeface="Arial"/>
                <a:cs typeface="Arial"/>
                <a:sym typeface="Arial"/>
              </a:rPr>
              <a:t>Adaptarse</a:t>
            </a:r>
            <a:r>
              <a:rPr b="0" i="0" lang="en-US" sz="3200" u="none" cap="none" strike="noStrike">
                <a:solidFill>
                  <a:schemeClr val="dk1"/>
                </a:solidFill>
                <a:latin typeface="Arial"/>
                <a:ea typeface="Arial"/>
                <a:cs typeface="Arial"/>
                <a:sym typeface="Arial"/>
              </a:rPr>
              <a:t> para cubrir las necesidades del equipo.</a:t>
            </a:r>
            <a:endParaRPr b="0" i="0" sz="3200" u="none" cap="none" strike="noStrike">
              <a:solidFill>
                <a:schemeClr val="dk1"/>
              </a:solidFill>
              <a:latin typeface="Arial"/>
              <a:ea typeface="Arial"/>
              <a:cs typeface="Arial"/>
              <a:sym typeface="Arial"/>
            </a:endParaRPr>
          </a:p>
        </p:txBody>
      </p:sp>
      <p:sp>
        <p:nvSpPr>
          <p:cNvPr id="231" name="Google Shape;231;ge8beb0cf2b_0_30"/>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e95e23ff45_1_265"/>
          <p:cNvSpPr/>
          <p:nvPr/>
        </p:nvSpPr>
        <p:spPr>
          <a:xfrm>
            <a:off x="179500" y="1170851"/>
            <a:ext cx="8352900" cy="52902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Se deben almacenar los datos de contacto de los clientes: Nombre, Apellidos, DNI, Fecha de nacimiento, Teléfono o Email.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Se debe almacenar la información de las mascotas. Cada cliente puede tener más de una mascota, una mascota pertenece a un único cliente.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Es posible cambiar el dueño de una mascota por otro.</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Estos datos son introducidos y gestionados por los auxiliares.</a:t>
            </a:r>
            <a:endParaRPr b="0" i="0" sz="1600" u="none" cap="none" strike="noStrike">
              <a:solidFill>
                <a:schemeClr val="dk1"/>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Al dar de alta un nuevo animal, se comprobará en el registro del REIAC (Red Española de Identificación de Animales de Compañía) si el animal está correctamente dado de alta. Este proceso únicamente se hará en animales que tengan la obligación de estar identificados.</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Para toda consulta debe registrar Tiempo de consulta, Profesional, Animal tratado, Importe, Resolución, Recetas.</a:t>
            </a:r>
            <a:endParaRPr b="0" i="0" sz="1600" u="none" cap="none" strike="noStrike">
              <a:solidFill>
                <a:schemeClr val="dk1"/>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Si el animal queda internado, el cliente podrá acceder a su estado en tiempo real y podrá comunicarse con una cámara para ver su situación actual. La gestión de estas cámaras corresponde al sistema.</a:t>
            </a:r>
            <a:endParaRPr b="0" i="0" sz="1600" u="none" cap="none" strike="noStrike">
              <a:solidFill>
                <a:schemeClr val="dk1"/>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Las recetas y otros documentos relacionados con el servicio se incluirán en un gestor de contenidos que ya está en funcionamiento en la clínica veterinaria.</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El cliente podrá realizar el pago mediante la aplicación. Si el pago tarda más de una semana se efectuará un recargo sobre el precio inicial.</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El cliente podrá obtener un histórico de todas las consultas que se han realizado  para sus mascotas.</a:t>
            </a:r>
            <a:endParaRPr b="0" i="0" sz="1600" u="none" cap="none" strike="noStrike">
              <a:solidFill>
                <a:schemeClr val="dk1"/>
              </a:solidFill>
              <a:latin typeface="Arial"/>
              <a:ea typeface="Arial"/>
              <a:cs typeface="Arial"/>
              <a:sym typeface="Arial"/>
            </a:endParaRPr>
          </a:p>
        </p:txBody>
      </p:sp>
      <p:sp>
        <p:nvSpPr>
          <p:cNvPr id="237" name="Google Shape;237;ge95e23ff45_1_265"/>
          <p:cNvSpPr txBox="1"/>
          <p:nvPr/>
        </p:nvSpPr>
        <p:spPr>
          <a:xfrm>
            <a:off x="457200" y="274680"/>
            <a:ext cx="7293000" cy="1142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46424D"/>
                </a:solidFill>
                <a:latin typeface="Arial"/>
                <a:ea typeface="Arial"/>
                <a:cs typeface="Arial"/>
                <a:sym typeface="Arial"/>
              </a:rPr>
              <a:t>Caso aplicación: Sistema Clínica Veterinaria</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e84ae8ef6f_0_0"/>
          <p:cNvSpPr txBox="1"/>
          <p:nvPr/>
        </p:nvSpPr>
        <p:spPr>
          <a:xfrm>
            <a:off x="360500" y="1054598"/>
            <a:ext cx="8229300" cy="2839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55600" lvl="0" marL="4572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Realizar Diagrama de Casos de Uso del Sistema Clínica Veterinaria.</a:t>
            </a:r>
            <a:endParaRPr b="0" i="0" sz="2000" u="none" cap="none" strike="noStrike">
              <a:solidFill>
                <a:schemeClr val="dk1"/>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55600" lvl="0" marL="4572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Realizar la descripción de los Casos de Uso del Sistema Clínica Veterinaria.</a:t>
            </a:r>
            <a:endParaRPr b="0" i="0" sz="2000" u="none" cap="none" strike="noStrike">
              <a:solidFill>
                <a:schemeClr val="dk1"/>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55600" lvl="0" marL="4572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Realizar Diagrama de Clases del Sistema Clínica Veterinaria.</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3" name="Google Shape;243;ge84ae8ef6f_0_0"/>
          <p:cNvSpPr txBox="1"/>
          <p:nvPr/>
        </p:nvSpPr>
        <p:spPr>
          <a:xfrm>
            <a:off x="457200" y="274680"/>
            <a:ext cx="7293000" cy="1142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46424D"/>
                </a:solidFill>
                <a:latin typeface="Arial"/>
                <a:ea typeface="Arial"/>
                <a:cs typeface="Arial"/>
                <a:sym typeface="Arial"/>
              </a:rPr>
              <a:t>Actividad</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e8beb0cf2b_0_12"/>
          <p:cNvSpPr txBox="1"/>
          <p:nvPr/>
        </p:nvSpPr>
        <p:spPr>
          <a:xfrm>
            <a:off x="457200" y="274680"/>
            <a:ext cx="7293000" cy="1142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3333"/>
                </a:solidFill>
                <a:latin typeface="Arial"/>
                <a:ea typeface="Arial"/>
                <a:cs typeface="Arial"/>
                <a:sym typeface="Arial"/>
              </a:rPr>
              <a:t>Modelos</a:t>
            </a:r>
            <a:r>
              <a:rPr b="1" i="0" lang="en-US" sz="2400" u="none" cap="none" strike="noStrike">
                <a:solidFill>
                  <a:srgbClr val="46424D"/>
                </a:solidFill>
                <a:latin typeface="Arial"/>
                <a:ea typeface="Arial"/>
                <a:cs typeface="Arial"/>
                <a:sym typeface="Arial"/>
              </a:rPr>
              <a:t> de interacción</a:t>
            </a:r>
            <a:endParaRPr b="0" i="0" sz="1800" u="none" cap="none" strike="noStrike">
              <a:solidFill>
                <a:schemeClr val="dk1"/>
              </a:solidFill>
              <a:latin typeface="Arial"/>
              <a:ea typeface="Arial"/>
              <a:cs typeface="Arial"/>
              <a:sym typeface="Arial"/>
            </a:endParaRPr>
          </a:p>
        </p:txBody>
      </p:sp>
      <p:sp>
        <p:nvSpPr>
          <p:cNvPr id="144" name="Google Shape;144;ge8beb0cf2b_0_12"/>
          <p:cNvSpPr txBox="1"/>
          <p:nvPr/>
        </p:nvSpPr>
        <p:spPr>
          <a:xfrm>
            <a:off x="230800" y="1417375"/>
            <a:ext cx="8455800" cy="4317300"/>
          </a:xfrm>
          <a:prstGeom prst="rect">
            <a:avLst/>
          </a:prstGeom>
          <a:noFill/>
          <a:ln>
            <a:noFill/>
          </a:ln>
        </p:spPr>
        <p:txBody>
          <a:bodyPr anchorCtr="0" anchor="t" bIns="45000" lIns="90000" spcFirstLastPara="1" rIns="90000" wrap="square" tIns="45000">
            <a:noAutofit/>
          </a:bodyPr>
          <a:lstStyle/>
          <a:p>
            <a:pPr indent="-152400" lvl="0" marL="0" marR="0" rtl="0" algn="l">
              <a:lnSpc>
                <a:spcPct val="100000"/>
              </a:lnSpc>
              <a:spcBef>
                <a:spcPts val="0"/>
              </a:spcBef>
              <a:spcAft>
                <a:spcPts val="0"/>
              </a:spcAft>
              <a:buClr>
                <a:srgbClr val="333333"/>
              </a:buClr>
              <a:buSzPts val="2400"/>
              <a:buFont typeface="Noto Sans Symbols"/>
              <a:buChar char="✧"/>
            </a:pPr>
            <a:r>
              <a:rPr b="0" i="0" lang="en-US" sz="2400" u="none" cap="none" strike="noStrike">
                <a:solidFill>
                  <a:srgbClr val="333333"/>
                </a:solidFill>
                <a:latin typeface="Arial"/>
                <a:ea typeface="Arial"/>
                <a:cs typeface="Arial"/>
                <a:sym typeface="Arial"/>
              </a:rPr>
              <a:t>Interacciones del usuario con el sistema.</a:t>
            </a:r>
            <a:endParaRPr b="0" i="0" sz="2400" u="none" cap="none" strike="noStrike">
              <a:solidFill>
                <a:srgbClr val="333333"/>
              </a:solidFill>
              <a:latin typeface="Arial"/>
              <a:ea typeface="Arial"/>
              <a:cs typeface="Arial"/>
              <a:sym typeface="Arial"/>
            </a:endParaRPr>
          </a:p>
          <a:p>
            <a:pPr indent="-381000" lvl="1" marL="914400" marR="0" rtl="0" algn="just">
              <a:lnSpc>
                <a:spcPct val="100000"/>
              </a:lnSpc>
              <a:spcBef>
                <a:spcPts val="0"/>
              </a:spcBef>
              <a:spcAft>
                <a:spcPts val="0"/>
              </a:spcAft>
              <a:buClr>
                <a:srgbClr val="333333"/>
              </a:buClr>
              <a:buSzPts val="2400"/>
              <a:buFont typeface="Arial"/>
              <a:buChar char="○"/>
            </a:pPr>
            <a:r>
              <a:rPr b="0" i="0" lang="en-US" sz="2400" u="none" cap="none" strike="noStrike">
                <a:solidFill>
                  <a:srgbClr val="333333"/>
                </a:solidFill>
                <a:latin typeface="Arial"/>
                <a:ea typeface="Arial"/>
                <a:cs typeface="Arial"/>
                <a:sym typeface="Arial"/>
              </a:rPr>
              <a:t>Ayuda a identificar los requerimientos del usuario.</a:t>
            </a:r>
            <a:endParaRPr b="0" i="0" sz="2400" u="none" cap="none" strike="noStrike">
              <a:solidFill>
                <a:srgbClr val="333333"/>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33333"/>
              </a:solidFill>
              <a:latin typeface="Arial"/>
              <a:ea typeface="Arial"/>
              <a:cs typeface="Arial"/>
              <a:sym typeface="Arial"/>
            </a:endParaRPr>
          </a:p>
          <a:p>
            <a:pPr indent="-152400" lvl="0" marL="0" marR="0" rtl="0" algn="l">
              <a:lnSpc>
                <a:spcPct val="100000"/>
              </a:lnSpc>
              <a:spcBef>
                <a:spcPts val="0"/>
              </a:spcBef>
              <a:spcAft>
                <a:spcPts val="0"/>
              </a:spcAft>
              <a:buClr>
                <a:srgbClr val="333333"/>
              </a:buClr>
              <a:buSzPts val="2400"/>
              <a:buFont typeface="Arial"/>
              <a:buChar char="✧"/>
            </a:pPr>
            <a:r>
              <a:rPr b="0" i="0" lang="en-US" sz="2400" u="none" cap="none" strike="noStrike">
                <a:solidFill>
                  <a:srgbClr val="333333"/>
                </a:solidFill>
                <a:latin typeface="Arial"/>
                <a:ea typeface="Arial"/>
                <a:cs typeface="Arial"/>
                <a:sym typeface="Arial"/>
              </a:rPr>
              <a:t>Interacciones del sistema a desarrollar con otros sistemas.</a:t>
            </a:r>
            <a:endParaRPr b="0" i="0" sz="2400" u="none" cap="none" strike="noStrike">
              <a:solidFill>
                <a:srgbClr val="333333"/>
              </a:solidFill>
              <a:latin typeface="Arial"/>
              <a:ea typeface="Arial"/>
              <a:cs typeface="Arial"/>
              <a:sym typeface="Arial"/>
            </a:endParaRPr>
          </a:p>
          <a:p>
            <a:pPr indent="-381000" lvl="1" marL="914400" marR="0" rtl="0" algn="just">
              <a:lnSpc>
                <a:spcPct val="100000"/>
              </a:lnSpc>
              <a:spcBef>
                <a:spcPts val="0"/>
              </a:spcBef>
              <a:spcAft>
                <a:spcPts val="0"/>
              </a:spcAft>
              <a:buClr>
                <a:srgbClr val="333333"/>
              </a:buClr>
              <a:buSzPts val="2400"/>
              <a:buFont typeface="Arial"/>
              <a:buChar char="○"/>
            </a:pPr>
            <a:r>
              <a:rPr b="0" i="0" lang="en-US" sz="2400" u="none" cap="none" strike="noStrike">
                <a:solidFill>
                  <a:srgbClr val="333333"/>
                </a:solidFill>
                <a:latin typeface="Arial"/>
                <a:ea typeface="Arial"/>
                <a:cs typeface="Arial"/>
                <a:sym typeface="Arial"/>
              </a:rPr>
              <a:t>Ayuda a resaltar los problemas de comunicación que puedan surgir entre sistemas.</a:t>
            </a:r>
            <a:endParaRPr b="0" i="0" sz="2400" u="none" cap="none" strike="noStrike">
              <a:solidFill>
                <a:srgbClr val="333333"/>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33333"/>
              </a:solidFill>
              <a:latin typeface="Arial"/>
              <a:ea typeface="Arial"/>
              <a:cs typeface="Arial"/>
              <a:sym typeface="Arial"/>
            </a:endParaRPr>
          </a:p>
          <a:p>
            <a:pPr indent="-152400" lvl="0" marL="0" marR="0" rtl="0" algn="l">
              <a:lnSpc>
                <a:spcPct val="100000"/>
              </a:lnSpc>
              <a:spcBef>
                <a:spcPts val="0"/>
              </a:spcBef>
              <a:spcAft>
                <a:spcPts val="0"/>
              </a:spcAft>
              <a:buClr>
                <a:srgbClr val="333333"/>
              </a:buClr>
              <a:buSzPts val="2400"/>
              <a:buFont typeface="Arial"/>
              <a:buChar char="✧"/>
            </a:pPr>
            <a:r>
              <a:rPr b="0" i="0" lang="en-US" sz="2400" u="none" cap="none" strike="noStrike">
                <a:solidFill>
                  <a:srgbClr val="333333"/>
                </a:solidFill>
                <a:latin typeface="Arial"/>
                <a:ea typeface="Arial"/>
                <a:cs typeface="Arial"/>
                <a:sym typeface="Arial"/>
              </a:rPr>
              <a:t>Interacciones entre los componentes del sistema.</a:t>
            </a:r>
            <a:endParaRPr b="0" i="0" sz="2400" u="none" cap="none" strike="noStrike">
              <a:solidFill>
                <a:srgbClr val="333333"/>
              </a:solidFill>
              <a:latin typeface="Arial"/>
              <a:ea typeface="Arial"/>
              <a:cs typeface="Arial"/>
              <a:sym typeface="Arial"/>
            </a:endParaRPr>
          </a:p>
          <a:p>
            <a:pPr indent="-381000" lvl="1" marL="914400" marR="0" rtl="0" algn="just">
              <a:lnSpc>
                <a:spcPct val="100000"/>
              </a:lnSpc>
              <a:spcBef>
                <a:spcPts val="0"/>
              </a:spcBef>
              <a:spcAft>
                <a:spcPts val="0"/>
              </a:spcAft>
              <a:buClr>
                <a:srgbClr val="333333"/>
              </a:buClr>
              <a:buSzPts val="2400"/>
              <a:buFont typeface="Arial"/>
              <a:buChar char="○"/>
            </a:pPr>
            <a:r>
              <a:rPr b="0" i="0" lang="en-US" sz="2400" u="none" cap="none" strike="noStrike">
                <a:solidFill>
                  <a:srgbClr val="333333"/>
                </a:solidFill>
                <a:latin typeface="Arial"/>
                <a:ea typeface="Arial"/>
                <a:cs typeface="Arial"/>
                <a:sym typeface="Arial"/>
              </a:rPr>
              <a:t>Ayuda a comprender si la estructura del sistema propuesto es adecuada para ofrecer el rendimiento y la fiabilidad del sistema necesario. </a:t>
            </a:r>
            <a:endParaRPr b="0" i="0" sz="1800" u="none" cap="none" strike="noStrike">
              <a:solidFill>
                <a:schemeClr val="dk1"/>
              </a:solidFill>
              <a:latin typeface="Arial"/>
              <a:ea typeface="Arial"/>
              <a:cs typeface="Arial"/>
              <a:sym typeface="Arial"/>
            </a:endParaRPr>
          </a:p>
        </p:txBody>
      </p:sp>
      <p:sp>
        <p:nvSpPr>
          <p:cNvPr id="145" name="Google Shape;145;ge8beb0cf2b_0_12"/>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e8beb0cf2b_0_18"/>
          <p:cNvSpPr txBox="1"/>
          <p:nvPr/>
        </p:nvSpPr>
        <p:spPr>
          <a:xfrm>
            <a:off x="457200" y="274680"/>
            <a:ext cx="7293000" cy="1142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3333"/>
                </a:solidFill>
                <a:latin typeface="Arial"/>
                <a:ea typeface="Arial"/>
                <a:cs typeface="Arial"/>
                <a:sym typeface="Arial"/>
              </a:rPr>
              <a:t>Modelos</a:t>
            </a:r>
            <a:r>
              <a:rPr b="1" i="0" lang="en-US" sz="2400" u="none" cap="none" strike="noStrike">
                <a:solidFill>
                  <a:srgbClr val="46424D"/>
                </a:solidFill>
                <a:latin typeface="Arial"/>
                <a:ea typeface="Arial"/>
                <a:cs typeface="Arial"/>
                <a:sym typeface="Arial"/>
              </a:rPr>
              <a:t> de interacción</a:t>
            </a:r>
            <a:endParaRPr b="0" i="0" sz="1800" u="none" cap="none" strike="noStrike">
              <a:solidFill>
                <a:schemeClr val="dk1"/>
              </a:solidFill>
              <a:latin typeface="Arial"/>
              <a:ea typeface="Arial"/>
              <a:cs typeface="Arial"/>
              <a:sym typeface="Arial"/>
            </a:endParaRPr>
          </a:p>
        </p:txBody>
      </p:sp>
      <p:sp>
        <p:nvSpPr>
          <p:cNvPr id="151" name="Google Shape;151;ge8beb0cf2b_0_18"/>
          <p:cNvSpPr txBox="1"/>
          <p:nvPr/>
        </p:nvSpPr>
        <p:spPr>
          <a:xfrm>
            <a:off x="457350" y="1370850"/>
            <a:ext cx="8229300" cy="4116300"/>
          </a:xfrm>
          <a:prstGeom prst="rect">
            <a:avLst/>
          </a:prstGeom>
          <a:noFill/>
          <a:ln>
            <a:noFill/>
          </a:ln>
        </p:spPr>
        <p:txBody>
          <a:bodyPr anchorCtr="0" anchor="t" bIns="45000" lIns="90000" spcFirstLastPara="1" rIns="90000" wrap="square" tIns="45000">
            <a:noAutofit/>
          </a:bodyPr>
          <a:lstStyle/>
          <a:p>
            <a:pPr indent="-406400" lvl="0" marL="457200" marR="0" rtl="0" algn="l">
              <a:lnSpc>
                <a:spcPct val="100000"/>
              </a:lnSpc>
              <a:spcBef>
                <a:spcPts val="0"/>
              </a:spcBef>
              <a:spcAft>
                <a:spcPts val="0"/>
              </a:spcAft>
              <a:buClr>
                <a:srgbClr val="46424D"/>
              </a:buClr>
              <a:buSzPts val="2800"/>
              <a:buFont typeface="Noto Sans Symbols"/>
              <a:buChar char="✧"/>
            </a:pPr>
            <a:r>
              <a:rPr b="0" i="0" lang="en-US" sz="2800" u="none" cap="none" strike="noStrike">
                <a:solidFill>
                  <a:srgbClr val="FF0000"/>
                </a:solidFill>
                <a:latin typeface="Arial"/>
                <a:ea typeface="Arial"/>
                <a:cs typeface="Arial"/>
                <a:sym typeface="Arial"/>
              </a:rPr>
              <a:t>Perspectiva de interacción</a:t>
            </a:r>
            <a:endParaRPr b="0" i="0" sz="2800" u="none" cap="none" strike="noStrike">
              <a:solidFill>
                <a:srgbClr val="FF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0000"/>
              </a:solidFill>
              <a:latin typeface="Arial"/>
              <a:ea typeface="Arial"/>
              <a:cs typeface="Arial"/>
              <a:sym typeface="Arial"/>
            </a:endParaRPr>
          </a:p>
          <a:p>
            <a:pPr indent="-381000" lvl="1" marL="914400" marR="0" rtl="0" algn="l">
              <a:lnSpc>
                <a:spcPct val="100000"/>
              </a:lnSpc>
              <a:spcBef>
                <a:spcPts val="0"/>
              </a:spcBef>
              <a:spcAft>
                <a:spcPts val="0"/>
              </a:spcAft>
              <a:buClr>
                <a:srgbClr val="333333"/>
              </a:buClr>
              <a:buSzPts val="2400"/>
              <a:buFont typeface="Noto Sans Symbols"/>
              <a:buChar char="○"/>
            </a:pPr>
            <a:r>
              <a:rPr b="0" i="0" lang="en-US" sz="2400" u="none" cap="none" strike="noStrike">
                <a:solidFill>
                  <a:srgbClr val="333333"/>
                </a:solidFill>
                <a:latin typeface="Arial"/>
                <a:ea typeface="Arial"/>
                <a:cs typeface="Arial"/>
                <a:sym typeface="Arial"/>
              </a:rPr>
              <a:t>Diagrama de Casos de Uso (UML)</a:t>
            </a:r>
            <a:endParaRPr b="0" i="0" sz="2400" u="none" cap="none" strike="noStrike">
              <a:solidFill>
                <a:srgbClr val="333333"/>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33333"/>
              </a:solidFill>
              <a:latin typeface="Arial"/>
              <a:ea typeface="Arial"/>
              <a:cs typeface="Arial"/>
              <a:sym typeface="Arial"/>
            </a:endParaRPr>
          </a:p>
          <a:p>
            <a:pPr indent="-381000" lvl="1" marL="914400" marR="0" rtl="0" algn="l">
              <a:lnSpc>
                <a:spcPct val="100000"/>
              </a:lnSpc>
              <a:spcBef>
                <a:spcPts val="0"/>
              </a:spcBef>
              <a:spcAft>
                <a:spcPts val="0"/>
              </a:spcAft>
              <a:buClr>
                <a:srgbClr val="333333"/>
              </a:buClr>
              <a:buSzPts val="2400"/>
              <a:buFont typeface="Noto Sans Symbols"/>
              <a:buChar char="○"/>
            </a:pPr>
            <a:r>
              <a:rPr b="0" i="0" lang="en-US" sz="2400" u="none" cap="none" strike="noStrike">
                <a:solidFill>
                  <a:srgbClr val="333333"/>
                </a:solidFill>
                <a:latin typeface="Arial"/>
                <a:ea typeface="Arial"/>
                <a:cs typeface="Arial"/>
                <a:sym typeface="Arial"/>
              </a:rPr>
              <a:t>Diagrama de Secuencia (UML)</a:t>
            </a:r>
            <a:endParaRPr b="0" i="0" sz="2400" u="none" cap="none" strike="noStrike">
              <a:solidFill>
                <a:srgbClr val="333333"/>
              </a:solidFill>
              <a:latin typeface="Arial"/>
              <a:ea typeface="Arial"/>
              <a:cs typeface="Arial"/>
              <a:sym typeface="Arial"/>
            </a:endParaRPr>
          </a:p>
          <a:p>
            <a:pPr indent="-381000" lvl="2" marL="1371600" marR="0" rtl="0" algn="l">
              <a:lnSpc>
                <a:spcPct val="100000"/>
              </a:lnSpc>
              <a:spcBef>
                <a:spcPts val="0"/>
              </a:spcBef>
              <a:spcAft>
                <a:spcPts val="0"/>
              </a:spcAft>
              <a:buClr>
                <a:srgbClr val="333333"/>
              </a:buClr>
              <a:buSzPts val="2400"/>
              <a:buFont typeface="Arial"/>
              <a:buChar char="■"/>
            </a:pPr>
            <a:r>
              <a:rPr b="0" i="0" lang="en-US" sz="2400" u="none" cap="none" strike="noStrike">
                <a:solidFill>
                  <a:srgbClr val="333333"/>
                </a:solidFill>
                <a:latin typeface="Arial"/>
                <a:ea typeface="Arial"/>
                <a:cs typeface="Arial"/>
                <a:sym typeface="Arial"/>
              </a:rPr>
              <a:t>Documentan, a alto nivel, los detalles de las interacciones que hay en un caso de uso.</a:t>
            </a:r>
            <a:endParaRPr b="0" i="0" sz="2400" u="none" cap="none" strike="noStrike">
              <a:solidFill>
                <a:srgbClr val="333333"/>
              </a:solidFill>
              <a:latin typeface="Arial"/>
              <a:ea typeface="Arial"/>
              <a:cs typeface="Arial"/>
              <a:sym typeface="Arial"/>
            </a:endParaRPr>
          </a:p>
          <a:p>
            <a:pPr indent="-381000" lvl="2" marL="1371600" marR="0" rtl="0" algn="l">
              <a:lnSpc>
                <a:spcPct val="100000"/>
              </a:lnSpc>
              <a:spcBef>
                <a:spcPts val="0"/>
              </a:spcBef>
              <a:spcAft>
                <a:spcPts val="0"/>
              </a:spcAft>
              <a:buClr>
                <a:srgbClr val="333333"/>
              </a:buClr>
              <a:buSzPts val="2400"/>
              <a:buFont typeface="Arial"/>
              <a:buChar char="■"/>
            </a:pPr>
            <a:r>
              <a:rPr b="0" i="0" lang="en-US" sz="2400" u="none" cap="none" strike="noStrike">
                <a:solidFill>
                  <a:srgbClr val="333333"/>
                </a:solidFill>
                <a:latin typeface="Arial"/>
                <a:ea typeface="Arial"/>
                <a:cs typeface="Arial"/>
                <a:sym typeface="Arial"/>
              </a:rPr>
              <a:t>También es posible emplear, con el mismo fin, diagramas de comunicación.</a:t>
            </a:r>
            <a:endParaRPr b="0" i="0" sz="2400" u="none" cap="none" strike="noStrike">
              <a:solidFill>
                <a:srgbClr val="33333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33333"/>
              </a:solidFill>
              <a:latin typeface="Arial"/>
              <a:ea typeface="Arial"/>
              <a:cs typeface="Arial"/>
              <a:sym typeface="Arial"/>
            </a:endParaRPr>
          </a:p>
        </p:txBody>
      </p:sp>
      <p:sp>
        <p:nvSpPr>
          <p:cNvPr id="152" name="Google Shape;152;ge8beb0cf2b_0_18"/>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e95e23ff45_1_58"/>
          <p:cNvSpPr/>
          <p:nvPr/>
        </p:nvSpPr>
        <p:spPr>
          <a:xfrm>
            <a:off x="251520" y="116632"/>
            <a:ext cx="8208900" cy="6494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46424D"/>
                </a:solidFill>
                <a:latin typeface="Arial"/>
                <a:ea typeface="Arial"/>
                <a:cs typeface="Arial"/>
                <a:sym typeface="Arial"/>
              </a:rPr>
              <a:t>DIAGRAMA DE CASOS DE USO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Especifica el comportamiento deseado del sistema.</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Representa los requisitos funcionales.</a:t>
            </a:r>
            <a:endParaRPr b="0" i="0" sz="32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Describe </a:t>
            </a:r>
            <a:r>
              <a:rPr b="1" i="0" lang="en-US" sz="3200" u="none" cap="none" strike="noStrike">
                <a:solidFill>
                  <a:schemeClr val="dk1"/>
                </a:solidFill>
                <a:latin typeface="Arial"/>
                <a:ea typeface="Arial"/>
                <a:cs typeface="Arial"/>
                <a:sym typeface="Arial"/>
              </a:rPr>
              <a:t>qué </a:t>
            </a:r>
            <a:r>
              <a:rPr b="0" i="0" lang="en-US" sz="3200" u="none" cap="none" strike="noStrike">
                <a:solidFill>
                  <a:schemeClr val="dk1"/>
                </a:solidFill>
                <a:latin typeface="Arial"/>
                <a:ea typeface="Arial"/>
                <a:cs typeface="Arial"/>
                <a:sym typeface="Arial"/>
              </a:rPr>
              <a:t>hace el sistema, no cómo lo hace.</a:t>
            </a:r>
            <a:endParaRPr b="0" i="0" sz="32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FF0000"/>
                </a:solidFill>
                <a:latin typeface="Arial"/>
                <a:ea typeface="Arial"/>
                <a:cs typeface="Arial"/>
                <a:sym typeface="Arial"/>
              </a:rPr>
              <a:t>Un caso de uso especifica un conjunto de secuencias de acciones, incluyendo variantes, que el sistema puede ejecutar y que produce un resultado observable de valor para un particular actor.</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e95e23ff45_1_62"/>
          <p:cNvSpPr txBox="1"/>
          <p:nvPr/>
        </p:nvSpPr>
        <p:spPr>
          <a:xfrm>
            <a:off x="198700" y="347025"/>
            <a:ext cx="8229300" cy="6185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Se utiliza para representar los actores externos que interactúan con el sistema de información.</a:t>
            </a:r>
            <a:endParaRPr b="0" i="0" sz="3200" u="none" cap="none" strike="noStrike">
              <a:solidFill>
                <a:schemeClr val="dk1"/>
              </a:solidFill>
              <a:latin typeface="Arial"/>
              <a:ea typeface="Arial"/>
              <a:cs typeface="Arial"/>
              <a:sym typeface="Arial"/>
            </a:endParaRPr>
          </a:p>
          <a:p>
            <a:pPr indent="-457200" lvl="0" marL="457200" marR="0" rtl="0" algn="just">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En conjunto, los casos de uso proporcionan todos los caminos útiles de usar el sistema e ilustran el valor que este provee.</a:t>
            </a:r>
            <a:endParaRPr b="0" i="0" sz="32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Dos tipos de representaciones:</a:t>
            </a:r>
            <a:endParaRPr b="0" i="0" sz="3200" u="none" cap="none" strike="noStrike">
              <a:solidFill>
                <a:schemeClr val="dk1"/>
              </a:solidFill>
              <a:latin typeface="Arial"/>
              <a:ea typeface="Arial"/>
              <a:cs typeface="Arial"/>
              <a:sym typeface="Arial"/>
            </a:endParaRPr>
          </a:p>
          <a:p>
            <a:pPr indent="-431800" lvl="1" marL="9144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Esquemática: proporcionar una visión general de todos los casos de uso.</a:t>
            </a:r>
            <a:endParaRPr b="0" i="0" sz="3200" u="none" cap="none" strike="noStrike">
              <a:solidFill>
                <a:schemeClr val="dk1"/>
              </a:solidFill>
              <a:latin typeface="Arial"/>
              <a:ea typeface="Arial"/>
              <a:cs typeface="Arial"/>
              <a:sym typeface="Arial"/>
            </a:endParaRPr>
          </a:p>
          <a:p>
            <a:pPr indent="-431800" lvl="1" marL="9144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Textual: proporcionar una visión detallada de cada caso de uso</a:t>
            </a:r>
            <a:endParaRPr b="0" i="0" sz="3200" u="none" cap="none" strike="noStrike">
              <a:solidFill>
                <a:schemeClr val="dk1"/>
              </a:solidFill>
              <a:latin typeface="Arial"/>
              <a:ea typeface="Arial"/>
              <a:cs typeface="Arial"/>
              <a:sym typeface="Arial"/>
            </a:endParaRPr>
          </a:p>
        </p:txBody>
      </p:sp>
      <p:sp>
        <p:nvSpPr>
          <p:cNvPr id="163" name="Google Shape;163;ge95e23ff45_1_62"/>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e95e23ff45_1_67"/>
          <p:cNvSpPr txBox="1"/>
          <p:nvPr/>
        </p:nvSpPr>
        <p:spPr>
          <a:xfrm>
            <a:off x="344640" y="332656"/>
            <a:ext cx="7293000" cy="741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46424D"/>
                </a:solidFill>
                <a:latin typeface="Arial"/>
                <a:ea typeface="Arial"/>
                <a:cs typeface="Arial"/>
                <a:sym typeface="Arial"/>
              </a:rPr>
              <a:t>Finalidad</a:t>
            </a:r>
            <a:endParaRPr b="1" i="0" sz="3200" u="none" cap="none" strike="noStrike">
              <a:solidFill>
                <a:srgbClr val="46424D"/>
              </a:solidFill>
              <a:latin typeface="Arial"/>
              <a:ea typeface="Arial"/>
              <a:cs typeface="Arial"/>
              <a:sym typeface="Arial"/>
            </a:endParaRPr>
          </a:p>
        </p:txBody>
      </p:sp>
      <p:sp>
        <p:nvSpPr>
          <p:cNvPr id="169" name="Google Shape;169;ge95e23ff45_1_67"/>
          <p:cNvSpPr txBox="1"/>
          <p:nvPr/>
        </p:nvSpPr>
        <p:spPr>
          <a:xfrm>
            <a:off x="445219" y="1525374"/>
            <a:ext cx="8229300" cy="5040600"/>
          </a:xfrm>
          <a:prstGeom prst="rect">
            <a:avLst/>
          </a:prstGeom>
          <a:noFill/>
          <a:ln>
            <a:noFill/>
          </a:ln>
        </p:spPr>
        <p:txBody>
          <a:bodyPr anchorCtr="0" anchor="t" bIns="45000" lIns="90000" spcFirstLastPara="1" rIns="90000" wrap="square" tIns="45000">
            <a:noAutofit/>
          </a:bodyPr>
          <a:lstStyle/>
          <a:p>
            <a:pPr indent="-285750" lvl="0" marL="28575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Representar los requisitos funcionales.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Representar los actores que se comunican con el sistema.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Representar las relaciones entre requisitos funcionales y actores.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Guiar el desarrollo del sistema.</a:t>
            </a:r>
            <a:endParaRPr b="0" i="0" sz="32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Comunicarse de forma precisa entre cliente y desarrollador</a:t>
            </a:r>
            <a:r>
              <a:rPr b="0" i="0" lang="en-US" sz="2400" u="none" cap="none" strike="noStrike">
                <a:solidFill>
                  <a:schemeClr val="dk1"/>
                </a:solidFill>
                <a:latin typeface="Arial"/>
                <a:ea typeface="Arial"/>
                <a:cs typeface="Arial"/>
                <a:sym typeface="Arial"/>
              </a:rPr>
              <a:t>. </a:t>
            </a:r>
            <a:endParaRPr b="0" i="0" sz="2400" u="none" cap="none" strike="noStrike">
              <a:solidFill>
                <a:schemeClr val="dk1"/>
              </a:solidFill>
              <a:latin typeface="Arial"/>
              <a:ea typeface="Arial"/>
              <a:cs typeface="Arial"/>
              <a:sym typeface="Arial"/>
            </a:endParaRPr>
          </a:p>
        </p:txBody>
      </p:sp>
      <p:sp>
        <p:nvSpPr>
          <p:cNvPr id="170" name="Google Shape;170;ge95e23ff45_1_67"/>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e95e23ff45_1_73"/>
          <p:cNvSpPr txBox="1"/>
          <p:nvPr/>
        </p:nvSpPr>
        <p:spPr>
          <a:xfrm>
            <a:off x="179512" y="-7800"/>
            <a:ext cx="7293000" cy="534600"/>
          </a:xfrm>
          <a:prstGeom prst="rect">
            <a:avLst/>
          </a:prstGeom>
          <a:noFill/>
          <a:ln>
            <a:noFill/>
          </a:ln>
        </p:spPr>
        <p:txBody>
          <a:bodyPr anchorCtr="0" anchor="ctr" bIns="44275" lIns="90350" spcFirstLastPara="1" rIns="90350" wrap="square" tIns="44275">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46424D"/>
                </a:solidFill>
                <a:latin typeface="Arial"/>
                <a:ea typeface="Arial"/>
                <a:cs typeface="Arial"/>
                <a:sym typeface="Arial"/>
              </a:rPr>
              <a:t>Elementos</a:t>
            </a:r>
            <a:endParaRPr b="1" i="0" sz="3200" u="none" cap="none" strike="noStrike">
              <a:solidFill>
                <a:srgbClr val="46424D"/>
              </a:solidFill>
              <a:latin typeface="Arial"/>
              <a:ea typeface="Arial"/>
              <a:cs typeface="Arial"/>
              <a:sym typeface="Arial"/>
            </a:endParaRPr>
          </a:p>
        </p:txBody>
      </p:sp>
      <p:sp>
        <p:nvSpPr>
          <p:cNvPr id="176" name="Google Shape;176;ge95e23ff45_1_73"/>
          <p:cNvSpPr txBox="1"/>
          <p:nvPr/>
        </p:nvSpPr>
        <p:spPr>
          <a:xfrm>
            <a:off x="269462" y="856498"/>
            <a:ext cx="8229300" cy="6001500"/>
          </a:xfrm>
          <a:prstGeom prst="rect">
            <a:avLst/>
          </a:prstGeom>
          <a:noFill/>
          <a:ln>
            <a:noFill/>
          </a:ln>
        </p:spPr>
        <p:txBody>
          <a:bodyPr anchorCtr="0" anchor="t" bIns="44275" lIns="90350" spcFirstLastPara="1" rIns="90350" wrap="square" tIns="4427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Actores: </a:t>
            </a:r>
            <a:r>
              <a:rPr b="0" i="0" lang="en-US" sz="2400" u="none" cap="none" strike="noStrike">
                <a:solidFill>
                  <a:schemeClr val="dk1"/>
                </a:solidFill>
                <a:latin typeface="Arial"/>
                <a:ea typeface="Arial"/>
                <a:cs typeface="Arial"/>
                <a:sym typeface="Arial"/>
              </a:rPr>
              <a:t>un actor es algo o alguien externo al sistema que interactúa de forma directa con el mismo.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Casos de uso: </a:t>
            </a:r>
            <a:r>
              <a:rPr b="0" i="0" lang="en-US" sz="2400" u="none" cap="none" strike="noStrike">
                <a:solidFill>
                  <a:schemeClr val="dk1"/>
                </a:solidFill>
                <a:latin typeface="Arial"/>
                <a:ea typeface="Arial"/>
                <a:cs typeface="Arial"/>
                <a:sym typeface="Arial"/>
              </a:rPr>
              <a:t>Es una secuencia de acciones que hace el sistema y que producen un resultado que puede percibir un usuario.</a:t>
            </a:r>
            <a:r>
              <a:rPr b="1" i="0" lang="en-US" sz="2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Relaciones</a:t>
            </a:r>
            <a:r>
              <a:rPr b="0" i="0" lang="en-US" sz="2400" u="none" cap="none" strike="noStrike">
                <a:solidFill>
                  <a:schemeClr val="dk1"/>
                </a:solidFill>
                <a:latin typeface="Arial"/>
                <a:ea typeface="Arial"/>
                <a:cs typeface="Arial"/>
                <a:sym typeface="Arial"/>
              </a:rPr>
              <a:t>: Conectan los actores entre sí, conectan los casos de uso con los actores o los casos de uso entre sí.</a:t>
            </a:r>
            <a:endParaRPr b="0" i="0" sz="1400" u="none" cap="none" strike="noStrike">
              <a:solidFill>
                <a:srgbClr val="000000"/>
              </a:solidFill>
              <a:latin typeface="Arial"/>
              <a:ea typeface="Arial"/>
              <a:cs typeface="Arial"/>
              <a:sym typeface="Arial"/>
            </a:endParaRPr>
          </a:p>
        </p:txBody>
      </p:sp>
      <p:sp>
        <p:nvSpPr>
          <p:cNvPr id="177" name="Google Shape;177;ge95e23ff45_1_73"/>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pic>
        <p:nvPicPr>
          <p:cNvPr descr="Representación actor" id="178" name="Google Shape;178;ge95e23ff45_1_73"/>
          <p:cNvPicPr preferRelativeResize="0"/>
          <p:nvPr/>
        </p:nvPicPr>
        <p:blipFill rotWithShape="1">
          <a:blip r:embed="rId3">
            <a:alphaModFix/>
          </a:blip>
          <a:srcRect b="0" l="0" r="0" t="0"/>
          <a:stretch/>
        </p:blipFill>
        <p:spPr>
          <a:xfrm>
            <a:off x="269454" y="1834193"/>
            <a:ext cx="1562100" cy="1047751"/>
          </a:xfrm>
          <a:prstGeom prst="rect">
            <a:avLst/>
          </a:prstGeom>
          <a:noFill/>
          <a:ln>
            <a:noFill/>
          </a:ln>
        </p:spPr>
      </p:pic>
      <p:pic>
        <p:nvPicPr>
          <p:cNvPr descr="Representación de un caso de uso" id="179" name="Google Shape;179;ge95e23ff45_1_73"/>
          <p:cNvPicPr preferRelativeResize="0"/>
          <p:nvPr/>
        </p:nvPicPr>
        <p:blipFill rotWithShape="1">
          <a:blip r:embed="rId4">
            <a:alphaModFix/>
          </a:blip>
          <a:srcRect b="0" l="0" r="0" t="0"/>
          <a:stretch/>
        </p:blipFill>
        <p:spPr>
          <a:xfrm>
            <a:off x="3058700" y="4851338"/>
            <a:ext cx="2305050" cy="704851"/>
          </a:xfrm>
          <a:prstGeom prst="rect">
            <a:avLst/>
          </a:prstGeom>
          <a:noFill/>
          <a:ln>
            <a:noFill/>
          </a:ln>
        </p:spPr>
      </p:pic>
      <p:pic>
        <p:nvPicPr>
          <p:cNvPr descr="https://diagramasuml.com/wp-content/uploads/2018/08/Diagrama-de-casos-de-uso_html_6cb331c2-300x76.gif" id="180" name="Google Shape;180;ge95e23ff45_1_73"/>
          <p:cNvPicPr preferRelativeResize="0"/>
          <p:nvPr/>
        </p:nvPicPr>
        <p:blipFill rotWithShape="1">
          <a:blip r:embed="rId5">
            <a:alphaModFix/>
          </a:blip>
          <a:srcRect b="0" l="0" r="0" t="0"/>
          <a:stretch/>
        </p:blipFill>
        <p:spPr>
          <a:xfrm>
            <a:off x="3381351" y="10763247"/>
            <a:ext cx="2857500" cy="723900"/>
          </a:xfrm>
          <a:prstGeom prst="rect">
            <a:avLst/>
          </a:prstGeom>
          <a:noFill/>
          <a:ln>
            <a:noFill/>
          </a:ln>
        </p:spPr>
      </p:pic>
      <p:pic>
        <p:nvPicPr>
          <p:cNvPr id="181" name="Google Shape;181;ge95e23ff45_1_73"/>
          <p:cNvPicPr preferRelativeResize="0"/>
          <p:nvPr/>
        </p:nvPicPr>
        <p:blipFill rotWithShape="1">
          <a:blip r:embed="rId6">
            <a:alphaModFix/>
          </a:blip>
          <a:srcRect b="0" l="0" r="0" t="0"/>
          <a:stretch/>
        </p:blipFill>
        <p:spPr>
          <a:xfrm>
            <a:off x="2046100" y="1653213"/>
            <a:ext cx="6362700" cy="140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e95e23ff45_1_83"/>
          <p:cNvSpPr txBox="1"/>
          <p:nvPr/>
        </p:nvSpPr>
        <p:spPr>
          <a:xfrm>
            <a:off x="179512" y="30303"/>
            <a:ext cx="7293000" cy="573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46424D"/>
                </a:solidFill>
                <a:latin typeface="Arial"/>
                <a:ea typeface="Arial"/>
                <a:cs typeface="Arial"/>
                <a:sym typeface="Arial"/>
              </a:rPr>
              <a:t>Relaciones entre actores</a:t>
            </a:r>
            <a:endParaRPr b="1" i="0" sz="3200" u="none" cap="none" strike="noStrike">
              <a:solidFill>
                <a:srgbClr val="46424D"/>
              </a:solidFill>
              <a:latin typeface="Arial"/>
              <a:ea typeface="Arial"/>
              <a:cs typeface="Arial"/>
              <a:sym typeface="Arial"/>
            </a:endParaRPr>
          </a:p>
        </p:txBody>
      </p:sp>
      <p:sp>
        <p:nvSpPr>
          <p:cNvPr id="187" name="Google Shape;187;ge95e23ff45_1_83"/>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188" name="Google Shape;188;ge95e23ff45_1_83"/>
          <p:cNvSpPr txBox="1"/>
          <p:nvPr/>
        </p:nvSpPr>
        <p:spPr>
          <a:xfrm>
            <a:off x="208112" y="521196"/>
            <a:ext cx="8229300" cy="6336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sng" cap="none" strike="noStrike">
                <a:solidFill>
                  <a:schemeClr val="dk1"/>
                </a:solidFill>
                <a:latin typeface="Arial"/>
                <a:ea typeface="Arial"/>
                <a:cs typeface="Arial"/>
                <a:sym typeface="Arial"/>
              </a:rPr>
              <a:t>Relación de generalización:</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El actor general (padre) describe el comportamiento general, total de un rol.</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Los actores especializados (hijos) heredan el comportamiento del actor general y lo extienden de alguna forma.</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id="189" name="Google Shape;189;ge95e23ff45_1_83"/>
          <p:cNvPicPr preferRelativeResize="0"/>
          <p:nvPr/>
        </p:nvPicPr>
        <p:blipFill rotWithShape="1">
          <a:blip r:embed="rId3">
            <a:alphaModFix/>
          </a:blip>
          <a:srcRect b="0" l="0" r="0" t="0"/>
          <a:stretch/>
        </p:blipFill>
        <p:spPr>
          <a:xfrm>
            <a:off x="2230996" y="2677825"/>
            <a:ext cx="4183504" cy="3966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e8beb0cf2b_0_42"/>
          <p:cNvSpPr txBox="1"/>
          <p:nvPr/>
        </p:nvSpPr>
        <p:spPr>
          <a:xfrm>
            <a:off x="179498" y="30300"/>
            <a:ext cx="8229300" cy="573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46424D"/>
                </a:solidFill>
                <a:latin typeface="Arial"/>
                <a:ea typeface="Arial"/>
                <a:cs typeface="Arial"/>
                <a:sym typeface="Arial"/>
              </a:rPr>
              <a:t>Relaciones entre actores y casos de uso</a:t>
            </a:r>
            <a:endParaRPr b="1" i="0" sz="3200" u="none" cap="none" strike="noStrike">
              <a:solidFill>
                <a:srgbClr val="46424D"/>
              </a:solidFill>
              <a:latin typeface="Arial"/>
              <a:ea typeface="Arial"/>
              <a:cs typeface="Arial"/>
              <a:sym typeface="Arial"/>
            </a:endParaRPr>
          </a:p>
        </p:txBody>
      </p:sp>
      <p:sp>
        <p:nvSpPr>
          <p:cNvPr id="195" name="Google Shape;195;ge8beb0cf2b_0_42"/>
          <p:cNvSpPr txBox="1"/>
          <p:nvPr/>
        </p:nvSpPr>
        <p:spPr>
          <a:xfrm>
            <a:off x="208112" y="521196"/>
            <a:ext cx="8229300" cy="6336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sng" cap="none" strike="noStrike">
                <a:solidFill>
                  <a:schemeClr val="dk1"/>
                </a:solidFill>
                <a:latin typeface="Arial"/>
                <a:ea typeface="Arial"/>
                <a:cs typeface="Arial"/>
                <a:sym typeface="Arial"/>
              </a:rPr>
              <a:t>Relación de asociación:</a:t>
            </a:r>
            <a:r>
              <a:rPr b="0" i="0" lang="en-US" sz="2000" u="none" cap="none" strike="noStrike">
                <a:solidFill>
                  <a:schemeClr val="dk1"/>
                </a:solidFill>
                <a:latin typeface="Arial"/>
                <a:ea typeface="Arial"/>
                <a:cs typeface="Arial"/>
                <a:sym typeface="Arial"/>
              </a:rPr>
              <a:t> cuando conectan un actor con un caso de uso representa que ese actor interactúa de alguna manera con ese caso de uso y se representa con una línea continua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6" name="Google Shape;196;ge8beb0cf2b_0_42"/>
          <p:cNvSpPr txBox="1"/>
          <p:nvPr/>
        </p:nvSpPr>
        <p:spPr>
          <a:xfrm>
            <a:off x="6553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pic>
        <p:nvPicPr>
          <p:cNvPr descr="https://diagramasuml.com/wp-content/uploads/2018/08/Diagrama-de-casos-de-uso_html_6cb331c2-300x76.gif" id="197" name="Google Shape;197;ge8beb0cf2b_0_42"/>
          <p:cNvPicPr preferRelativeResize="0"/>
          <p:nvPr/>
        </p:nvPicPr>
        <p:blipFill rotWithShape="1">
          <a:blip r:embed="rId3">
            <a:alphaModFix/>
          </a:blip>
          <a:srcRect b="0" l="0" r="0" t="0"/>
          <a:stretch/>
        </p:blipFill>
        <p:spPr>
          <a:xfrm>
            <a:off x="2450537" y="2217753"/>
            <a:ext cx="3744416" cy="948585"/>
          </a:xfrm>
          <a:prstGeom prst="rect">
            <a:avLst/>
          </a:prstGeom>
          <a:noFill/>
          <a:ln>
            <a:noFill/>
          </a:ln>
        </p:spPr>
      </p:pic>
      <p:pic>
        <p:nvPicPr>
          <p:cNvPr id="198" name="Google Shape;198;ge8beb0cf2b_0_42"/>
          <p:cNvPicPr preferRelativeResize="0"/>
          <p:nvPr/>
        </p:nvPicPr>
        <p:blipFill rotWithShape="1">
          <a:blip r:embed="rId4">
            <a:alphaModFix/>
          </a:blip>
          <a:srcRect b="0" l="0" r="0" t="0"/>
          <a:stretch/>
        </p:blipFill>
        <p:spPr>
          <a:xfrm>
            <a:off x="2551079" y="3730050"/>
            <a:ext cx="3643875" cy="14081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rado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3B0E4A396539F48A063D1D1192FE387" ma:contentTypeVersion="2" ma:contentTypeDescription="Crear nuevo documento." ma:contentTypeScope="" ma:versionID="7c9b30d5307f4d1523d324d2641530ce">
  <xsd:schema xmlns:xsd="http://www.w3.org/2001/XMLSchema" xmlns:xs="http://www.w3.org/2001/XMLSchema" xmlns:p="http://schemas.microsoft.com/office/2006/metadata/properties" xmlns:ns2="f113382c-4500-4401-980c-2fc074c5a1fb" targetNamespace="http://schemas.microsoft.com/office/2006/metadata/properties" ma:root="true" ma:fieldsID="1f190eadc2f49fcb2fd8aca803987ab0" ns2:_="">
    <xsd:import namespace="f113382c-4500-4401-980c-2fc074c5a1f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3382c-4500-4401-980c-2fc074c5a1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5CD34A-B608-4638-865C-1ADA30CBF0FA}"/>
</file>

<file path=customXml/itemProps2.xml><?xml version="1.0" encoding="utf-8"?>
<ds:datastoreItem xmlns:ds="http://schemas.openxmlformats.org/officeDocument/2006/customXml" ds:itemID="{23AB154F-3559-43E4-BF2A-97AEF38FC98B}"/>
</file>

<file path=customXml/itemProps3.xml><?xml version="1.0" encoding="utf-8"?>
<ds:datastoreItem xmlns:ds="http://schemas.openxmlformats.org/officeDocument/2006/customXml" ds:itemID="{0DDABD32-C145-41D9-ADE6-D00EC51B0679}"/>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bosio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0x01010083B0E4A396539F48A063D1D1192FE387</vt:lpwstr>
  </property>
</Properties>
</file>