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86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f0f8788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f0f8788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0f8788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f0f8788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8331c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8331c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f8331c8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f8331c8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f8331c8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f8331c8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06233" y="1847758"/>
            <a:ext cx="5074259" cy="88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Cuatro en Línea</a:t>
            </a:r>
            <a:endParaRPr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2993" y="2571750"/>
            <a:ext cx="4911682" cy="433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cap="small" dirty="0"/>
              <a:t>Trabajo Práctico de Prolog – Programación Declarativa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F2CEE6-A08E-DDCF-04BE-A2B8B080BE7D}"/>
              </a:ext>
            </a:extLst>
          </p:cNvPr>
          <p:cNvSpPr txBox="1"/>
          <p:nvPr/>
        </p:nvSpPr>
        <p:spPr>
          <a:xfrm>
            <a:off x="6683828" y="4118344"/>
            <a:ext cx="2381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cap="smal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 del grupo: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cap="smal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Mora, Jonathan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cap="smal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Lugani, Santiago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cap="smal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Ventura Gino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46170" y="950598"/>
            <a:ext cx="4348081" cy="55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cap="small" dirty="0"/>
              <a:t>Objetivo del Juego:</a:t>
            </a:r>
            <a:endParaRPr cap="small" dirty="0"/>
          </a:p>
        </p:txBody>
      </p:sp>
      <p:sp>
        <p:nvSpPr>
          <p:cNvPr id="141" name="Google Shape;141;p14"/>
          <p:cNvSpPr txBox="1"/>
          <p:nvPr/>
        </p:nvSpPr>
        <p:spPr>
          <a:xfrm>
            <a:off x="1046170" y="1619947"/>
            <a:ext cx="653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El objetivo de este juego consiste en colocar cuatro fichas en una fila contínua vertical, horizontal o diagonalmente. Se juega sobre un tablero de 6x7 casillas que al empezar está vacío.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28142" y="953267"/>
            <a:ext cx="1516584" cy="485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cap="small" dirty="0"/>
              <a:t>Reglas</a:t>
            </a:r>
            <a:endParaRPr cap="small" dirty="0"/>
          </a:p>
        </p:txBody>
      </p:sp>
      <p:sp>
        <p:nvSpPr>
          <p:cNvPr id="147" name="Google Shape;147;p15"/>
          <p:cNvSpPr txBox="1"/>
          <p:nvPr/>
        </p:nvSpPr>
        <p:spPr>
          <a:xfrm>
            <a:off x="1028142" y="1438940"/>
            <a:ext cx="7180193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Ambos jugadores sitúan sus fichas (una por movimiento) en el tablero.</a:t>
            </a:r>
            <a:endParaRPr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La regla para colocarlas consiste en que la estas siempre "caen hasta abajo". Es decir una ficha puede ser colocada bien en la parte inferior de una columna o bien sobre otra de alguna otra columna.</a:t>
            </a:r>
            <a:endParaRPr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La partida termina si una de las siguientes condiciones se cumple: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dirty="0">
                <a:solidFill>
                  <a:schemeClr val="lt1"/>
                </a:solidFill>
              </a:rPr>
              <a:t>Uno de los jugadores coloca cuatro o más fichas en una línea contínua vertical, horizontal o diagonalmente. Este jugador gana la partida.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dirty="0">
                <a:solidFill>
                  <a:schemeClr val="lt1"/>
                </a:solidFill>
              </a:rPr>
              <a:t>Todas las casillas del tablero están ocupadas y ningún jugador cumple la condición anterior para ganar. En este caso la partida finaliza en empate.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92372" y="942060"/>
            <a:ext cx="2852895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cap="small" dirty="0"/>
              <a:t>Interfaz del juego</a:t>
            </a:r>
            <a:endParaRPr sz="2200" cap="small" dirty="0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l="1139" t="5551" b="74336"/>
          <a:stretch/>
        </p:blipFill>
        <p:spPr>
          <a:xfrm>
            <a:off x="1436915" y="1964158"/>
            <a:ext cx="1661120" cy="12151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5;p16">
            <a:extLst>
              <a:ext uri="{FF2B5EF4-FFF2-40B4-BE49-F238E27FC236}">
                <a16:creationId xmlns:a16="http://schemas.microsoft.com/office/drawing/2014/main" id="{B37D6C8D-AA8B-22D9-3A33-B19597203D34}"/>
              </a:ext>
            </a:extLst>
          </p:cNvPr>
          <p:cNvSpPr txBox="1"/>
          <p:nvPr/>
        </p:nvSpPr>
        <p:spPr>
          <a:xfrm>
            <a:off x="994351" y="1465260"/>
            <a:ext cx="2546248" cy="5231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arenR"/>
            </a:pPr>
            <a:r>
              <a:rPr lang="e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Comienza el juego. Tablero inicial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BFE213-B895-66BF-D4AE-DB6001DD6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 t="27010" b="25031"/>
          <a:stretch/>
        </p:blipFill>
        <p:spPr>
          <a:xfrm>
            <a:off x="5710105" y="1964158"/>
            <a:ext cx="1498347" cy="2923888"/>
          </a:xfrm>
          <a:prstGeom prst="rect">
            <a:avLst/>
          </a:prstGeom>
        </p:spPr>
      </p:pic>
      <p:sp>
        <p:nvSpPr>
          <p:cNvPr id="6" name="Google Shape;155;p16">
            <a:extLst>
              <a:ext uri="{FF2B5EF4-FFF2-40B4-BE49-F238E27FC236}">
                <a16:creationId xmlns:a16="http://schemas.microsoft.com/office/drawing/2014/main" id="{0E929A43-5BAD-8031-6D72-00C5653E5FC6}"/>
              </a:ext>
            </a:extLst>
          </p:cNvPr>
          <p:cNvSpPr txBox="1"/>
          <p:nvPr/>
        </p:nvSpPr>
        <p:spPr>
          <a:xfrm>
            <a:off x="4632251" y="1465260"/>
            <a:ext cx="3654056" cy="5231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AR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2) El jugador (X) establece la primer posición de su ficha y la máquina (O) responde colocando su primer ficha.</a:t>
            </a:r>
          </a:p>
        </p:txBody>
      </p:sp>
      <p:cxnSp>
        <p:nvCxnSpPr>
          <p:cNvPr id="7" name="Google Shape;174;p18">
            <a:extLst>
              <a:ext uri="{FF2B5EF4-FFF2-40B4-BE49-F238E27FC236}">
                <a16:creationId xmlns:a16="http://schemas.microsoft.com/office/drawing/2014/main" id="{1EE4C304-CCDB-C0BF-56A1-F87CDC13FA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90002" y="2917270"/>
            <a:ext cx="1279393" cy="34574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75;p18">
            <a:extLst>
              <a:ext uri="{FF2B5EF4-FFF2-40B4-BE49-F238E27FC236}">
                <a16:creationId xmlns:a16="http://schemas.microsoft.com/office/drawing/2014/main" id="{4E8DA229-1240-339A-4A8E-2AA4C9DAE9A1}"/>
              </a:ext>
            </a:extLst>
          </p:cNvPr>
          <p:cNvSpPr txBox="1"/>
          <p:nvPr/>
        </p:nvSpPr>
        <p:spPr>
          <a:xfrm>
            <a:off x="4185339" y="2740313"/>
            <a:ext cx="1304663" cy="35391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Ficha del jugador.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74;p18">
            <a:extLst>
              <a:ext uri="{FF2B5EF4-FFF2-40B4-BE49-F238E27FC236}">
                <a16:creationId xmlns:a16="http://schemas.microsoft.com/office/drawing/2014/main" id="{2B72867A-B32B-953C-9490-30C31EEA560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149930" y="4711090"/>
            <a:ext cx="690889" cy="522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75;p18">
            <a:extLst>
              <a:ext uri="{FF2B5EF4-FFF2-40B4-BE49-F238E27FC236}">
                <a16:creationId xmlns:a16="http://schemas.microsoft.com/office/drawing/2014/main" id="{53FE1FDF-A2BB-C3DF-3944-F1B51C440BD8}"/>
              </a:ext>
            </a:extLst>
          </p:cNvPr>
          <p:cNvSpPr txBox="1"/>
          <p:nvPr/>
        </p:nvSpPr>
        <p:spPr>
          <a:xfrm>
            <a:off x="3651583" y="4534133"/>
            <a:ext cx="1498347" cy="35391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Ficha de la máquina.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65" y="1668509"/>
            <a:ext cx="1941969" cy="331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666" y="1668509"/>
            <a:ext cx="1941969" cy="3316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A539C58B-9B0D-B4DC-2CD4-ECDCF8989171}"/>
              </a:ext>
            </a:extLst>
          </p:cNvPr>
          <p:cNvSpPr txBox="1"/>
          <p:nvPr/>
        </p:nvSpPr>
        <p:spPr>
          <a:xfrm>
            <a:off x="1090086" y="1047046"/>
            <a:ext cx="4056072" cy="5231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3) Continúa el juego, cada jugador colocando sus fichas.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87" y="1504000"/>
            <a:ext cx="1940400" cy="33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l="2122" r="1"/>
          <a:stretch/>
        </p:blipFill>
        <p:spPr>
          <a:xfrm>
            <a:off x="5650014" y="1504000"/>
            <a:ext cx="1940399" cy="33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8F26F9C5-0D5D-A530-AB2C-22E23362D0EA}"/>
              </a:ext>
            </a:extLst>
          </p:cNvPr>
          <p:cNvSpPr txBox="1"/>
          <p:nvPr/>
        </p:nvSpPr>
        <p:spPr>
          <a:xfrm>
            <a:off x="1097173" y="961986"/>
            <a:ext cx="5941579" cy="69246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4) Por último, se establece el ganador de la partida, mostrando un mensaje en pantalla diciendo quien fue el ganador.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Google Shape;174;p18">
            <a:extLst>
              <a:ext uri="{FF2B5EF4-FFF2-40B4-BE49-F238E27FC236}">
                <a16:creationId xmlns:a16="http://schemas.microsoft.com/office/drawing/2014/main" id="{408811F3-3124-3C64-EDD2-BA99BEAB21D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54428" y="4003642"/>
            <a:ext cx="395585" cy="56835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75;p18">
            <a:extLst>
              <a:ext uri="{FF2B5EF4-FFF2-40B4-BE49-F238E27FC236}">
                <a16:creationId xmlns:a16="http://schemas.microsoft.com/office/drawing/2014/main" id="{12A17DB9-D54C-6151-9359-6CA9197EAC01}"/>
              </a:ext>
            </a:extLst>
          </p:cNvPr>
          <p:cNvSpPr txBox="1"/>
          <p:nvPr/>
        </p:nvSpPr>
        <p:spPr>
          <a:xfrm>
            <a:off x="3889572" y="3742047"/>
            <a:ext cx="1364856" cy="52319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Mensaje indicando el ganador.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Google Shape;174;p18">
            <a:extLst>
              <a:ext uri="{FF2B5EF4-FFF2-40B4-BE49-F238E27FC236}">
                <a16:creationId xmlns:a16="http://schemas.microsoft.com/office/drawing/2014/main" id="{7BD1E540-B24C-2EBA-ACC0-3B96C8148EB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93987" y="4003642"/>
            <a:ext cx="395585" cy="56835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16AE07-ECAD-FFC3-DAEE-6A55F88BA458}"/>
              </a:ext>
            </a:extLst>
          </p:cNvPr>
          <p:cNvSpPr/>
          <p:nvPr/>
        </p:nvSpPr>
        <p:spPr>
          <a:xfrm>
            <a:off x="1739852" y="3826433"/>
            <a:ext cx="978195" cy="183009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D1CF729-9B5C-F8AD-0CF9-553D7A03F716}"/>
              </a:ext>
            </a:extLst>
          </p:cNvPr>
          <p:cNvSpPr/>
          <p:nvPr/>
        </p:nvSpPr>
        <p:spPr>
          <a:xfrm rot="2270841">
            <a:off x="5739626" y="4123356"/>
            <a:ext cx="1151181" cy="228013"/>
          </a:xfrm>
          <a:prstGeom prst="roundRect">
            <a:avLst>
              <a:gd name="adj" fmla="val 24414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Google Shape;174;p18">
            <a:extLst>
              <a:ext uri="{FF2B5EF4-FFF2-40B4-BE49-F238E27FC236}">
                <a16:creationId xmlns:a16="http://schemas.microsoft.com/office/drawing/2014/main" id="{B7BCD30C-F197-D366-94C6-3ADC31C21B0A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5201266" y="2884003"/>
            <a:ext cx="659436" cy="100020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5;p18">
            <a:extLst>
              <a:ext uri="{FF2B5EF4-FFF2-40B4-BE49-F238E27FC236}">
                <a16:creationId xmlns:a16="http://schemas.microsoft.com/office/drawing/2014/main" id="{BD7E4A48-5A9E-23AF-6495-89B8D238EED2}"/>
              </a:ext>
            </a:extLst>
          </p:cNvPr>
          <p:cNvSpPr txBox="1"/>
          <p:nvPr/>
        </p:nvSpPr>
        <p:spPr>
          <a:xfrm>
            <a:off x="3836410" y="2622408"/>
            <a:ext cx="1364856" cy="52319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consiguieron las 4 fichas en línea.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Google Shape;174;p18">
            <a:extLst>
              <a:ext uri="{FF2B5EF4-FFF2-40B4-BE49-F238E27FC236}">
                <a16:creationId xmlns:a16="http://schemas.microsoft.com/office/drawing/2014/main" id="{0D55E5EE-507B-2151-D220-AB6519D31684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718047" y="2884003"/>
            <a:ext cx="1118363" cy="103393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270</Words>
  <Application>Microsoft Office PowerPoint</Application>
  <PresentationFormat>Presentación en pantalla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Cuatro en Línea</vt:lpstr>
      <vt:lpstr>Objetivo del Juego:</vt:lpstr>
      <vt:lpstr>Reglas</vt:lpstr>
      <vt:lpstr>Interfaz del juego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Cuatro en Línea</dc:title>
  <dc:creator>Gino Ventura</dc:creator>
  <cp:lastModifiedBy>Gino Ventura</cp:lastModifiedBy>
  <cp:revision>5</cp:revision>
  <dcterms:modified xsi:type="dcterms:W3CDTF">2022-10-20T17:19:48Z</dcterms:modified>
</cp:coreProperties>
</file>