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D5DDD-5DA2-4756-BB3A-00B38A08A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37F82F-FABD-4CAE-8A43-4296BDDDD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BC7B1A-B44B-4DDB-B547-A1F7A626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13/02/2018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9D6203-7233-4524-ABE5-A7D9DFC5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F351EF-29D1-4509-B394-3CB06020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99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FF2A84-0DBA-44FE-A144-5B14F756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ADC074-FF68-42A2-BE88-7A722438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2B1158-FCED-400A-B9D5-8D050D6B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13/02/2018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D7D8A4-14A0-4594-90A4-B6B30B9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ABD5FC-0D7C-4E40-86B6-5EFF1606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3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9D625E-2467-41A9-9A17-A33C423E9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576E76-B480-4FDF-AE22-A5B3AE318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249F70-DF06-472B-9AC9-CCFAB17F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13/02/2018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BF21-810F-429A-8B23-1B9042A2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3B53EB-FA81-4A08-992C-71E2226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7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C8D5F-D165-433C-BC92-CC261D5B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0B92CE-09B1-4963-B545-05DA87AB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C93642-1025-47DF-84E0-CA9C95D4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13/02/2018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4048B8-5F40-4514-AEF1-BC691665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E9F8C0-F644-4576-A54E-48CA0425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11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F8CAC-BAC1-401C-92AB-67832BC0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F325EB-D7E9-4DC1-80C4-E94DAEC2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E3D812-F848-451F-9DBD-18B49E05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13/02/2018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896032-AAF6-40A3-A071-675A3EA6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6EA495-1B91-4A34-92F0-32F1B0B1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3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01D4-6B75-4570-A77F-678917C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147FBD-524E-489C-B02A-7E45D2CA3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EF6D5A-C732-4A9E-8FA6-03D532492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6DEF4D-FF93-4A4C-A6EE-4B2B1CCC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13/02/2018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4C6F1C-C423-43C2-B320-6B577A89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807DAD-3441-4728-8D54-430374E4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04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3939D-0305-4B10-8107-AF83AEE1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5FA664-478A-4BFF-9B55-63C4CAD97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06D9FE-558C-4BBB-A0E2-4D2370638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46A6559-3DAE-4A86-9D68-912A8B50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721B0A-8300-4E05-A711-3B336511C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581C84-2D10-4E04-8463-970C551B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13/02/2018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7EABAEA-56D4-405E-951E-3899BE66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82F39F5-9127-41C8-9B4C-60867A2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291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7BC0B8-5C90-4D87-96E8-5236C076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D9B3AD-9ADE-469A-8572-4760683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13/02/2018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903957-0EC6-4EC5-B98D-43A33061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763E3C9-67E4-464A-9CCD-F82F6D6A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91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B44427C-2F63-4FC3-B1E6-504AFB9A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13/02/2018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8AB979-8C91-4F46-B3B6-218E8A18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8AF197-5CFC-45D0-9520-814982B3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65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B1EB9F-89A7-4D76-925B-C400BAC1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8AED9D-1DBA-4B09-9FCB-4758A7E4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2A0D9CE-F5D0-4D15-9E9F-400A248A3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40C2D4-F288-4E97-ADD7-8F778E56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13/02/2018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A4B048-1A54-4F42-BF17-E6E63775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0590F9-E756-4BBB-8F00-E3EEAD44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B16EF4-1FFC-44EA-ABFD-5E2B9498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308586-53F6-4728-966E-30F049112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6045B7-5E61-46AE-8AE8-90C255564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124C8F-BDF9-4415-BC0A-7D3899FC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13/02/2018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BEC884-BB34-43A6-8208-72DB7BC4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8B5336-0A69-4719-99F9-F2424717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41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50AE4E7-5164-4091-BB03-4611C4BA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354A3A-B06C-4841-BF07-993F3A3D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D9F53-AE53-4656-B76E-204516E87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2DE6-282A-4944-85CD-857AA4A79E28}" type="datetimeFigureOut">
              <a:rPr lang="it-IT" smtClean="0"/>
              <a:t>13/02/2018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E58263-FAEA-47DD-A9EE-2B053152B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24C7F1-FB74-4534-9DB6-22E664916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15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2551863C-300F-4786-96FF-10B85E95A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53"/>
            <a:ext cx="9144000" cy="693737"/>
          </a:xfrm>
        </p:spPr>
        <p:txBody>
          <a:bodyPr/>
          <a:lstStyle/>
          <a:p>
            <a:r>
              <a:rPr lang="it-IT" dirty="0"/>
              <a:t>Architettura SMS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6DC1A4A-1CF2-49C5-B6EC-D55AFF83A2CC}"/>
              </a:ext>
            </a:extLst>
          </p:cNvPr>
          <p:cNvSpPr/>
          <p:nvPr/>
        </p:nvSpPr>
        <p:spPr>
          <a:xfrm>
            <a:off x="359410" y="2492914"/>
            <a:ext cx="1175111" cy="109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RIM</a:t>
            </a:r>
          </a:p>
        </p:txBody>
      </p:sp>
      <p:sp>
        <p:nvSpPr>
          <p:cNvPr id="5" name="Documento multiplo 4">
            <a:extLst>
              <a:ext uri="{FF2B5EF4-FFF2-40B4-BE49-F238E27FC236}">
                <a16:creationId xmlns:a16="http://schemas.microsoft.com/office/drawing/2014/main" id="{68B1CF47-925E-43C7-908B-3DC300D8F702}"/>
              </a:ext>
            </a:extLst>
          </p:cNvPr>
          <p:cNvSpPr/>
          <p:nvPr/>
        </p:nvSpPr>
        <p:spPr>
          <a:xfrm>
            <a:off x="946965" y="4087177"/>
            <a:ext cx="1742680" cy="959459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FTP </a:t>
            </a:r>
            <a:r>
              <a:rPr lang="it-IT" dirty="0" err="1"/>
              <a:t>Sync</a:t>
            </a:r>
            <a:endParaRPr lang="it-IT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DCF38DE3-7905-4CF7-A598-8B305D4AC76B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1534520" y="3041177"/>
            <a:ext cx="403675" cy="1046000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13E57F46-95CD-4077-8F50-B1DA8E23E6DD}"/>
              </a:ext>
            </a:extLst>
          </p:cNvPr>
          <p:cNvSpPr/>
          <p:nvPr/>
        </p:nvSpPr>
        <p:spPr>
          <a:xfrm>
            <a:off x="359409" y="948373"/>
            <a:ext cx="1175111" cy="109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RIM Portal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F1D791C-133C-4903-A6B9-ACCFE9AA3DCD}"/>
              </a:ext>
            </a:extLst>
          </p:cNvPr>
          <p:cNvSpPr/>
          <p:nvPr/>
        </p:nvSpPr>
        <p:spPr>
          <a:xfrm>
            <a:off x="2600113" y="1088930"/>
            <a:ext cx="929430" cy="808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Box GSM</a:t>
            </a:r>
          </a:p>
        </p:txBody>
      </p: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3FAB7703-C518-453D-93C9-D0B422549068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1534520" y="1493139"/>
            <a:ext cx="1065593" cy="3495"/>
          </a:xfrm>
          <a:prstGeom prst="bentConnector3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585D546C-1603-40A1-9C7A-8A39096A8C61}"/>
              </a:ext>
            </a:extLst>
          </p:cNvPr>
          <p:cNvCxnSpPr>
            <a:stCxn id="4" idx="0"/>
            <a:endCxn id="9" idx="2"/>
          </p:cNvCxnSpPr>
          <p:nvPr/>
        </p:nvCxnSpPr>
        <p:spPr>
          <a:xfrm rot="16200000" flipV="1">
            <a:off x="722958" y="2268905"/>
            <a:ext cx="448016" cy="1"/>
          </a:xfrm>
          <a:prstGeom prst="bentConnector3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BEC043AB-B373-4C98-A4E7-FFD4AE7E2FB2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16200000" flipH="1">
            <a:off x="722957" y="2268905"/>
            <a:ext cx="448016" cy="1"/>
          </a:xfrm>
          <a:prstGeom prst="bentConnector3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cumento multiplo 23">
            <a:extLst>
              <a:ext uri="{FF2B5EF4-FFF2-40B4-BE49-F238E27FC236}">
                <a16:creationId xmlns:a16="http://schemas.microsoft.com/office/drawing/2014/main" id="{94893E34-6A16-4B1A-A393-503B6528D4B1}"/>
              </a:ext>
            </a:extLst>
          </p:cNvPr>
          <p:cNvSpPr/>
          <p:nvPr/>
        </p:nvSpPr>
        <p:spPr>
          <a:xfrm>
            <a:off x="4332134" y="4087177"/>
            <a:ext cx="1742680" cy="959459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FTP </a:t>
            </a:r>
            <a:r>
              <a:rPr lang="it-IT" dirty="0" err="1"/>
              <a:t>Recall</a:t>
            </a:r>
            <a:r>
              <a:rPr lang="it-IT" dirty="0"/>
              <a:t> Struttura 1</a:t>
            </a:r>
          </a:p>
        </p:txBody>
      </p:sp>
      <p:sp>
        <p:nvSpPr>
          <p:cNvPr id="25" name="Documento multiplo 24">
            <a:extLst>
              <a:ext uri="{FF2B5EF4-FFF2-40B4-BE49-F238E27FC236}">
                <a16:creationId xmlns:a16="http://schemas.microsoft.com/office/drawing/2014/main" id="{D0F45ED6-64B5-413C-A684-62BFBA2C5764}"/>
              </a:ext>
            </a:extLst>
          </p:cNvPr>
          <p:cNvSpPr/>
          <p:nvPr/>
        </p:nvSpPr>
        <p:spPr>
          <a:xfrm>
            <a:off x="7220347" y="4087177"/>
            <a:ext cx="1742680" cy="959459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FTP  </a:t>
            </a:r>
            <a:r>
              <a:rPr lang="it-IT" dirty="0" err="1"/>
              <a:t>Recall</a:t>
            </a:r>
            <a:r>
              <a:rPr lang="it-IT" dirty="0"/>
              <a:t> Struttura n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D6A7B2F0-4185-4769-BEAC-ACD51D279265}"/>
              </a:ext>
            </a:extLst>
          </p:cNvPr>
          <p:cNvSpPr/>
          <p:nvPr/>
        </p:nvSpPr>
        <p:spPr>
          <a:xfrm>
            <a:off x="6379120" y="4486010"/>
            <a:ext cx="93796" cy="8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E1FB0B28-1786-4983-9D43-2F241B7361FA}"/>
              </a:ext>
            </a:extLst>
          </p:cNvPr>
          <p:cNvSpPr/>
          <p:nvPr/>
        </p:nvSpPr>
        <p:spPr>
          <a:xfrm>
            <a:off x="6583765" y="4486010"/>
            <a:ext cx="93796" cy="8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F40A147-C021-437A-A01C-22832219DBF2}"/>
              </a:ext>
            </a:extLst>
          </p:cNvPr>
          <p:cNvSpPr/>
          <p:nvPr/>
        </p:nvSpPr>
        <p:spPr>
          <a:xfrm>
            <a:off x="6788410" y="4491116"/>
            <a:ext cx="93796" cy="8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B81FC7E-BFE6-492E-B459-10DA0EC71DBB}"/>
              </a:ext>
            </a:extLst>
          </p:cNvPr>
          <p:cNvSpPr/>
          <p:nvPr/>
        </p:nvSpPr>
        <p:spPr>
          <a:xfrm>
            <a:off x="4248738" y="2602969"/>
            <a:ext cx="2148766" cy="878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Notifications</a:t>
            </a:r>
            <a:r>
              <a:rPr lang="it-IT" dirty="0"/>
              <a:t> Center</a:t>
            </a:r>
          </a:p>
        </p:txBody>
      </p:sp>
      <p:sp>
        <p:nvSpPr>
          <p:cNvPr id="30" name="Documento multiplo 29">
            <a:extLst>
              <a:ext uri="{FF2B5EF4-FFF2-40B4-BE49-F238E27FC236}">
                <a16:creationId xmlns:a16="http://schemas.microsoft.com/office/drawing/2014/main" id="{01975D96-E4C2-47AD-A0C9-656A3FE60F89}"/>
              </a:ext>
            </a:extLst>
          </p:cNvPr>
          <p:cNvSpPr/>
          <p:nvPr/>
        </p:nvSpPr>
        <p:spPr>
          <a:xfrm>
            <a:off x="857432" y="5308135"/>
            <a:ext cx="1742680" cy="959459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Sync</a:t>
            </a:r>
            <a:r>
              <a:rPr lang="it-IT" dirty="0"/>
              <a:t> Inviati</a:t>
            </a:r>
          </a:p>
        </p:txBody>
      </p:sp>
      <p:sp>
        <p:nvSpPr>
          <p:cNvPr id="31" name="Documento multiplo 30">
            <a:extLst>
              <a:ext uri="{FF2B5EF4-FFF2-40B4-BE49-F238E27FC236}">
                <a16:creationId xmlns:a16="http://schemas.microsoft.com/office/drawing/2014/main" id="{227C3150-A54F-4DAA-82C6-AC46720256C4}"/>
              </a:ext>
            </a:extLst>
          </p:cNvPr>
          <p:cNvSpPr/>
          <p:nvPr/>
        </p:nvSpPr>
        <p:spPr>
          <a:xfrm>
            <a:off x="4261660" y="5319421"/>
            <a:ext cx="1742680" cy="959459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Recall</a:t>
            </a:r>
            <a:r>
              <a:rPr lang="it-IT" dirty="0"/>
              <a:t> Struttura 1</a:t>
            </a:r>
          </a:p>
          <a:p>
            <a:pPr algn="ctr"/>
            <a:r>
              <a:rPr lang="it-IT" dirty="0"/>
              <a:t>Inviati</a:t>
            </a:r>
          </a:p>
        </p:txBody>
      </p:sp>
      <p:sp>
        <p:nvSpPr>
          <p:cNvPr id="32" name="Documento multiplo 31">
            <a:extLst>
              <a:ext uri="{FF2B5EF4-FFF2-40B4-BE49-F238E27FC236}">
                <a16:creationId xmlns:a16="http://schemas.microsoft.com/office/drawing/2014/main" id="{E110A977-FDBE-42EA-A025-E8A599289CCF}"/>
              </a:ext>
            </a:extLst>
          </p:cNvPr>
          <p:cNvSpPr/>
          <p:nvPr/>
        </p:nvSpPr>
        <p:spPr>
          <a:xfrm>
            <a:off x="7220347" y="5319421"/>
            <a:ext cx="1832213" cy="959459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Recall</a:t>
            </a:r>
            <a:r>
              <a:rPr lang="it-IT" sz="1600" dirty="0"/>
              <a:t> Struttura n</a:t>
            </a:r>
          </a:p>
          <a:p>
            <a:pPr algn="ctr"/>
            <a:r>
              <a:rPr lang="it-IT" sz="1600" dirty="0"/>
              <a:t>Inviati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3FF60D8C-8B34-4E9F-B4B7-6EAA383F0936}"/>
              </a:ext>
            </a:extLst>
          </p:cNvPr>
          <p:cNvSpPr/>
          <p:nvPr/>
        </p:nvSpPr>
        <p:spPr>
          <a:xfrm>
            <a:off x="6289588" y="5706968"/>
            <a:ext cx="93796" cy="8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0BC2274-0E11-4B45-BC95-D8E3F4D23979}"/>
              </a:ext>
            </a:extLst>
          </p:cNvPr>
          <p:cNvSpPr/>
          <p:nvPr/>
        </p:nvSpPr>
        <p:spPr>
          <a:xfrm>
            <a:off x="6494233" y="5706968"/>
            <a:ext cx="93796" cy="8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6E0DC3F-2E21-4EE0-866A-433302A6C507}"/>
              </a:ext>
            </a:extLst>
          </p:cNvPr>
          <p:cNvSpPr/>
          <p:nvPr/>
        </p:nvSpPr>
        <p:spPr>
          <a:xfrm>
            <a:off x="6698877" y="5712075"/>
            <a:ext cx="93796" cy="8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Smile 36">
            <a:extLst>
              <a:ext uri="{FF2B5EF4-FFF2-40B4-BE49-F238E27FC236}">
                <a16:creationId xmlns:a16="http://schemas.microsoft.com/office/drawing/2014/main" id="{4D07BCB9-702C-4716-8C93-49FE259BF866}"/>
              </a:ext>
            </a:extLst>
          </p:cNvPr>
          <p:cNvSpPr/>
          <p:nvPr/>
        </p:nvSpPr>
        <p:spPr>
          <a:xfrm>
            <a:off x="7856692" y="993251"/>
            <a:ext cx="929404" cy="999776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252E091F-86CE-4811-A89D-B6AEF3E963AB}"/>
              </a:ext>
            </a:extLst>
          </p:cNvPr>
          <p:cNvCxnSpPr>
            <a:stCxn id="37" idx="2"/>
            <a:endCxn id="10" idx="3"/>
          </p:cNvCxnSpPr>
          <p:nvPr/>
        </p:nvCxnSpPr>
        <p:spPr>
          <a:xfrm rot="10800000" flipV="1">
            <a:off x="3529542" y="1493138"/>
            <a:ext cx="4327150" cy="2"/>
          </a:xfrm>
          <a:prstGeom prst="bentConnector3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57768C0B-2FEA-4B4A-8737-4946C0043918}"/>
              </a:ext>
            </a:extLst>
          </p:cNvPr>
          <p:cNvSpPr txBox="1"/>
          <p:nvPr/>
        </p:nvSpPr>
        <p:spPr>
          <a:xfrm>
            <a:off x="5574661" y="1216261"/>
            <a:ext cx="1645688" cy="31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SMS Risposta</a:t>
            </a:r>
          </a:p>
        </p:txBody>
      </p:sp>
      <p:sp>
        <p:nvSpPr>
          <p:cNvPr id="44" name="Disco magnetico 43">
            <a:extLst>
              <a:ext uri="{FF2B5EF4-FFF2-40B4-BE49-F238E27FC236}">
                <a16:creationId xmlns:a16="http://schemas.microsoft.com/office/drawing/2014/main" id="{C4B57FC5-131D-4BDC-90A1-B05FE5D258CB}"/>
              </a:ext>
            </a:extLst>
          </p:cNvPr>
          <p:cNvSpPr/>
          <p:nvPr/>
        </p:nvSpPr>
        <p:spPr>
          <a:xfrm>
            <a:off x="2122075" y="2765970"/>
            <a:ext cx="821491" cy="9766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DB RIM</a:t>
            </a:r>
          </a:p>
        </p:txBody>
      </p: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75A44DE2-1143-4D18-B2D6-BC263BF2B208}"/>
              </a:ext>
            </a:extLst>
          </p:cNvPr>
          <p:cNvCxnSpPr>
            <a:stCxn id="29" idx="3"/>
            <a:endCxn id="37" idx="4"/>
          </p:cNvCxnSpPr>
          <p:nvPr/>
        </p:nvCxnSpPr>
        <p:spPr>
          <a:xfrm flipV="1">
            <a:off x="6397504" y="1993026"/>
            <a:ext cx="1923890" cy="1049225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358DC752-0D14-46C2-A954-4A7A916F1DDF}"/>
              </a:ext>
            </a:extLst>
          </p:cNvPr>
          <p:cNvSpPr txBox="1"/>
          <p:nvPr/>
        </p:nvSpPr>
        <p:spPr>
          <a:xfrm>
            <a:off x="6870744" y="2705433"/>
            <a:ext cx="1675524" cy="35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SMS</a:t>
            </a:r>
          </a:p>
        </p:txBody>
      </p: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7B58B52B-4476-456B-990A-CE4F75F1F425}"/>
              </a:ext>
            </a:extLst>
          </p:cNvPr>
          <p:cNvCxnSpPr>
            <a:stCxn id="29" idx="1"/>
            <a:endCxn id="5" idx="3"/>
          </p:cNvCxnSpPr>
          <p:nvPr/>
        </p:nvCxnSpPr>
        <p:spPr>
          <a:xfrm rot="10800000" flipV="1">
            <a:off x="2689646" y="3042250"/>
            <a:ext cx="1559093" cy="1524655"/>
          </a:xfrm>
          <a:prstGeom prst="bentConnector3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a gomito 56">
            <a:extLst>
              <a:ext uri="{FF2B5EF4-FFF2-40B4-BE49-F238E27FC236}">
                <a16:creationId xmlns:a16="http://schemas.microsoft.com/office/drawing/2014/main" id="{47B50938-938B-4A84-8FE3-7E01370C12FA}"/>
              </a:ext>
            </a:extLst>
          </p:cNvPr>
          <p:cNvCxnSpPr>
            <a:stCxn id="29" idx="2"/>
            <a:endCxn id="24" idx="0"/>
          </p:cNvCxnSpPr>
          <p:nvPr/>
        </p:nvCxnSpPr>
        <p:spPr>
          <a:xfrm rot="16200000" flipH="1">
            <a:off x="5020421" y="3784234"/>
            <a:ext cx="605644" cy="243"/>
          </a:xfrm>
          <a:prstGeom prst="bentConnector3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84F5257A-583D-4415-ACA8-02357C6FFE61}"/>
              </a:ext>
            </a:extLst>
          </p:cNvPr>
          <p:cNvCxnSpPr>
            <a:stCxn id="29" idx="2"/>
            <a:endCxn id="25" idx="0"/>
          </p:cNvCxnSpPr>
          <p:nvPr/>
        </p:nvCxnSpPr>
        <p:spPr>
          <a:xfrm rot="16200000" flipH="1">
            <a:off x="6464527" y="2340126"/>
            <a:ext cx="605644" cy="2888456"/>
          </a:xfrm>
          <a:prstGeom prst="bentConnector3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ECF6A6A-6F9A-4E1C-BBA5-DC27D5AA9D09}"/>
              </a:ext>
            </a:extLst>
          </p:cNvPr>
          <p:cNvSpPr txBox="1"/>
          <p:nvPr/>
        </p:nvSpPr>
        <p:spPr>
          <a:xfrm>
            <a:off x="8984848" y="267275"/>
            <a:ext cx="314185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Notifications</a:t>
            </a:r>
            <a:r>
              <a:rPr lang="it-IT" sz="1400" dirty="0"/>
              <a:t> Center Esegue due processi temporizzati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Processo 1:</a:t>
            </a:r>
          </a:p>
          <a:p>
            <a:pPr marL="342900" indent="-342900" algn="just">
              <a:buAutoNum type="arabicPeriod"/>
            </a:pPr>
            <a:r>
              <a:rPr lang="it-IT" sz="1400" dirty="0"/>
              <a:t>Preleva xml da Cartella </a:t>
            </a:r>
            <a:r>
              <a:rPr lang="it-IT" sz="1400" dirty="0" err="1"/>
              <a:t>Sync</a:t>
            </a:r>
            <a:r>
              <a:rPr lang="it-IT" sz="1400" dirty="0"/>
              <a:t> prenotazioni</a:t>
            </a:r>
          </a:p>
          <a:p>
            <a:pPr marL="342900" indent="-342900" algn="just">
              <a:buAutoNum type="arabicPeriod"/>
            </a:pPr>
            <a:r>
              <a:rPr lang="it-IT" sz="1400" dirty="0"/>
              <a:t>Traduce in formato JSON gli xml </a:t>
            </a:r>
          </a:p>
          <a:p>
            <a:pPr marL="342900" indent="-342900" algn="just">
              <a:buAutoNum type="arabicPeriod"/>
            </a:pPr>
            <a:r>
              <a:rPr lang="it-IT" sz="1400" dirty="0"/>
              <a:t>Rinomina gli xml con </a:t>
            </a:r>
            <a:r>
              <a:rPr lang="it-IT" sz="1400" dirty="0" err="1"/>
              <a:t>timestamp</a:t>
            </a:r>
            <a:r>
              <a:rPr lang="it-IT" sz="1400" dirty="0"/>
              <a:t> ed </a:t>
            </a:r>
            <a:r>
              <a:rPr lang="it-IT" sz="1400" dirty="0" err="1"/>
              <a:t>estenzione</a:t>
            </a:r>
            <a:r>
              <a:rPr lang="it-IT" sz="1400" dirty="0"/>
              <a:t> .</a:t>
            </a:r>
            <a:r>
              <a:rPr lang="it-IT" sz="1400" dirty="0" err="1"/>
              <a:t>bak</a:t>
            </a:r>
            <a:endParaRPr lang="it-IT" sz="1400" dirty="0"/>
          </a:p>
          <a:p>
            <a:pPr marL="342900" indent="-342900" algn="just">
              <a:buAutoNum type="arabicPeriod"/>
            </a:pPr>
            <a:r>
              <a:rPr lang="it-IT" sz="1400" dirty="0"/>
              <a:t>Preparazione ed invio degli SMS</a:t>
            </a:r>
          </a:p>
          <a:p>
            <a:pPr marL="342900" indent="-342900" algn="just">
              <a:buAutoNum type="arabicPeriod"/>
            </a:pPr>
            <a:r>
              <a:rPr lang="it-IT" sz="1400" dirty="0"/>
              <a:t>Inserimento di messaggio e numero </a:t>
            </a:r>
            <a:r>
              <a:rPr lang="it-IT" sz="1400"/>
              <a:t>nel database DB RIM</a:t>
            </a:r>
            <a:endParaRPr lang="it-IT" sz="1400" dirty="0"/>
          </a:p>
          <a:p>
            <a:pPr marL="342900" indent="-342900" algn="just">
              <a:buAutoNum type="arabicPeriod"/>
            </a:pPr>
            <a:r>
              <a:rPr lang="it-IT" sz="1400" dirty="0"/>
              <a:t>Spostamento degli xml utilizzati e rinominati in una cartella di backup</a:t>
            </a:r>
          </a:p>
          <a:p>
            <a:pPr marL="342900" indent="-342900" algn="just">
              <a:buAutoNum type="arabicPeriod"/>
            </a:pPr>
            <a:r>
              <a:rPr lang="it-IT" sz="1400" dirty="0"/>
              <a:t>Ripete il ciclo su un periodo temporale inferiore o uguale a due minuti</a:t>
            </a:r>
          </a:p>
          <a:p>
            <a:pPr marL="342900" indent="-342900" algn="just">
              <a:buAutoNum type="arabicPeriod"/>
            </a:pPr>
            <a:endParaRPr lang="it-IT" sz="1400" dirty="0"/>
          </a:p>
          <a:p>
            <a:pPr algn="just"/>
            <a:r>
              <a:rPr lang="it-IT" sz="1400" dirty="0"/>
              <a:t>Processo 2:</a:t>
            </a:r>
          </a:p>
          <a:p>
            <a:pPr marL="342900" indent="-342900" algn="just">
              <a:buAutoNum type="arabicPeriod"/>
            </a:pPr>
            <a:r>
              <a:rPr lang="it-IT" sz="1400" dirty="0"/>
              <a:t>Esegue gli stessi passi del Processo 1 per le cartelle FPT </a:t>
            </a:r>
            <a:r>
              <a:rPr lang="it-IT" sz="1400" dirty="0" err="1"/>
              <a:t>Recall</a:t>
            </a:r>
            <a:r>
              <a:rPr lang="it-IT" sz="1400" dirty="0"/>
              <a:t> con politica round </a:t>
            </a:r>
            <a:r>
              <a:rPr lang="it-IT" sz="1400" dirty="0" err="1"/>
              <a:t>robin</a:t>
            </a:r>
            <a:endParaRPr lang="it-IT" sz="1400" dirty="0"/>
          </a:p>
          <a:p>
            <a:pPr marL="342900" indent="-342900" algn="just">
              <a:buAutoNum type="arabicPeriod"/>
            </a:pPr>
            <a:r>
              <a:rPr lang="it-IT" sz="1400" dirty="0"/>
              <a:t>Il ciclo viene svolto a una volta al giorno a partire dalle 18.00</a:t>
            </a:r>
          </a:p>
          <a:p>
            <a:pPr marL="342900" indent="-342900"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4713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Valente</dc:creator>
  <cp:lastModifiedBy>Alessio Calabrese</cp:lastModifiedBy>
  <cp:revision>6</cp:revision>
  <dcterms:created xsi:type="dcterms:W3CDTF">2018-02-13T10:24:53Z</dcterms:created>
  <dcterms:modified xsi:type="dcterms:W3CDTF">2018-02-13T11:40:35Z</dcterms:modified>
</cp:coreProperties>
</file>