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6" r:id="rId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C5"/>
    <a:srgbClr val="C4DD31"/>
    <a:srgbClr val="A0B61E"/>
    <a:srgbClr val="FEFEFE"/>
    <a:srgbClr val="1A3018"/>
    <a:srgbClr val="4ABDCC"/>
    <a:srgbClr val="29E404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94"/>
        <p:guide pos="381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BD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zh-CN" altLang="en-US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矩形 23"/>
          <p:cNvSpPr/>
          <p:nvPr/>
        </p:nvSpPr>
        <p:spPr>
          <a:xfrm>
            <a:off x="357188" y="136525"/>
            <a:ext cx="1863725" cy="538163"/>
          </a:xfrm>
          <a:prstGeom prst="rect">
            <a:avLst/>
          </a:prstGeom>
          <a:solidFill>
            <a:srgbClr val="FEFEFE"/>
          </a:solidFill>
          <a:ln w="9525">
            <a:noFill/>
          </a:ln>
        </p:spPr>
        <p:txBody>
          <a:bodyPr anchor="ctr"/>
          <a:p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恶魔营业中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3075" name="表格 3074"/>
          <p:cNvGraphicFramePr/>
          <p:nvPr/>
        </p:nvGraphicFramePr>
        <p:xfrm>
          <a:off x="349250" y="973138"/>
          <a:ext cx="11409680" cy="4059555"/>
        </p:xfrm>
        <a:graphic>
          <a:graphicData uri="http://schemas.openxmlformats.org/drawingml/2006/table">
            <a:tbl>
              <a:tblPr/>
              <a:tblGrid>
                <a:gridCol w="823913"/>
                <a:gridCol w="2287587"/>
                <a:gridCol w="885825"/>
                <a:gridCol w="1012825"/>
                <a:gridCol w="6399530"/>
              </a:tblGrid>
              <a:tr h="396875"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序号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特征描述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难度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版本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验收规格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1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地图元素随机生成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1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V0.1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障碍物、地板等功能物品在随机显示在游戏中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1085850"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2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Sprite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动画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（主角、怪物）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1</a:t>
                      </a:r>
                      <a:endParaRPr 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V0.1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sym typeface="Arial" panose="020B0604020202020204" pitchFamily="34" charset="0"/>
                        </a:rPr>
                        <a:t>动画制作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Arial" panose="020B0604020202020204" pitchFamily="3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sym typeface="Arial" panose="020B0604020202020204" pitchFamily="34" charset="0"/>
                        </a:rPr>
                        <a:t>主角基础移动的键盘操作；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Arial" panose="020B0604020202020204" pitchFamily="3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怪物的随机移动位置；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108585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3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latin typeface="微软雅黑" panose="020B0503020204020204" pitchFamily="2" charset="-122"/>
                          <a:ea typeface="微软雅黑" panose="020B0503020204020204" pitchFamily="2" charset="-122"/>
                          <a:sym typeface="+mn-ea"/>
                        </a:rPr>
                        <a:t>能量</a:t>
                      </a:r>
                      <a:endParaRPr lang="zh-CN" altLang="en-US" sz="1800"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+mn-ea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sym typeface="+mn-ea"/>
                        </a:rPr>
                        <a:t>2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+mn-ea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sym typeface="+mn-ea"/>
                        </a:rPr>
                        <a:t>V0.1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+mn-ea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sym typeface="+mn-ea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  <a:sym typeface="Arial" panose="020B0604020202020204" pitchFamily="34" charset="0"/>
                        </a:rPr>
                        <a:t>在序号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  <a:sym typeface="Arial" panose="020B0604020202020204" pitchFamily="34" charset="0"/>
                        </a:rPr>
                        <a:t>1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  <a:sym typeface="Arial" panose="020B0604020202020204" pitchFamily="34" charset="0"/>
                        </a:rPr>
                        <a:t>的基础上加上根据后续难度逐渐提升；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  <a:sym typeface="Arial" panose="020B0604020202020204" pitchFamily="3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  <a:sym typeface="Arial" panose="020B0604020202020204" pitchFamily="34" charset="0"/>
                        </a:rPr>
                        <a:t>能量被主角收集后消失，并以文本显示；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  <a:sym typeface="Arial" panose="020B0604020202020204" pitchFamily="3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  <a:sym typeface="Arial" panose="020B0604020202020204" pitchFamily="34" charset="0"/>
                        </a:rPr>
                        <a:t>主角每行动一步将耗损能量；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  <a:sym typeface="Arial" panose="020B0604020202020204" pitchFamily="34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矩形 23"/>
          <p:cNvSpPr/>
          <p:nvPr/>
        </p:nvSpPr>
        <p:spPr>
          <a:xfrm>
            <a:off x="357188" y="136525"/>
            <a:ext cx="1863725" cy="538163"/>
          </a:xfrm>
          <a:prstGeom prst="rect">
            <a:avLst/>
          </a:prstGeom>
          <a:solidFill>
            <a:srgbClr val="FEFEFE"/>
          </a:solidFill>
          <a:ln w="9525">
            <a:noFill/>
          </a:ln>
        </p:spPr>
        <p:txBody>
          <a:bodyPr anchor="ctr"/>
          <a:p>
            <a:r>
              <a:rPr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恶魔营业中</a:t>
            </a:r>
            <a:endParaRPr lang="zh-CN" altLang="en-US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3075" name="表格 3074"/>
          <p:cNvGraphicFramePr/>
          <p:nvPr/>
        </p:nvGraphicFramePr>
        <p:xfrm>
          <a:off x="349250" y="973138"/>
          <a:ext cx="11409680" cy="1513205"/>
        </p:xfrm>
        <a:graphic>
          <a:graphicData uri="http://schemas.openxmlformats.org/drawingml/2006/table">
            <a:tbl>
              <a:tblPr/>
              <a:tblGrid>
                <a:gridCol w="823913"/>
                <a:gridCol w="2287587"/>
                <a:gridCol w="885825"/>
                <a:gridCol w="1012825"/>
                <a:gridCol w="6399530"/>
              </a:tblGrid>
              <a:tr h="396875"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序号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特征描述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难度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版本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>
                          <a:solidFill>
                            <a:srgbClr val="FFFFFF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验收规格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05130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通关目的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V0.2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（简单）走到地图中指定地方；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（困难）遇到隐藏怪物；【待定】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2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攻击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V0.2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228600" lvl="0" indent="-228600" algn="l" defTabSz="91440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u="none" kern="1200" baseline="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怪物攻击主角；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微软雅黑" panose="020B0503020204020204" pitchFamily="2" charset="-122"/>
                          <a:ea typeface="微软雅黑" panose="020B0503020204020204" pitchFamily="2" charset="-122"/>
                        </a:rPr>
                        <a:t>攻击障碍物；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宽屏</PresentationFormat>
  <Paragraphs>84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幼圆</vt:lpstr>
      <vt:lpstr>微软雅黑</vt:lpstr>
      <vt:lpstr>文泉驿微米黑</vt:lpstr>
      <vt:lpstr>DejaVu Sans</vt:lpstr>
      <vt:lpstr>文泉驿正黑</vt:lpstr>
      <vt:lpstr>PakType Naskh Basic</vt:lpstr>
      <vt:lpstr>黑体</vt:lpstr>
      <vt:lpstr>Segoe Print</vt:lpstr>
      <vt:lpstr>Arial Unicode MS</vt:lpstr>
      <vt:lpstr>方正榜书行简体</vt:lpstr>
      <vt:lpstr>方正姚体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yib</cp:lastModifiedBy>
  <cp:revision>14</cp:revision>
  <dcterms:created xsi:type="dcterms:W3CDTF">2013-11-25T12:07:51Z</dcterms:created>
  <dcterms:modified xsi:type="dcterms:W3CDTF">2018-10-01T06:28:46Z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