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89250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b="1"/>
              <a:t>@VK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E-Mokykla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171" y="0"/>
            <a:ext cx="7561650" cy="68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799" y="0"/>
            <a:ext cx="7040376" cy="63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261" y="0"/>
            <a:ext cx="71301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480" y="0"/>
            <a:ext cx="71197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74" y="0"/>
            <a:ext cx="71391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555" y="0"/>
            <a:ext cx="71108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340" y="0"/>
            <a:ext cx="711731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767800" y="1437600"/>
            <a:ext cx="1525500" cy="834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AUTORIZACIJA</a:t>
            </a:r>
          </a:p>
        </p:txBody>
      </p:sp>
      <p:sp>
        <p:nvSpPr>
          <p:cNvPr id="166" name="Shape 166"/>
          <p:cNvSpPr/>
          <p:nvPr/>
        </p:nvSpPr>
        <p:spPr>
          <a:xfrm>
            <a:off x="3858150" y="1437600"/>
            <a:ext cx="1525500" cy="834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NAUDOTOJŲ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/>
              <a:t>VALDYMAS</a:t>
            </a:r>
          </a:p>
        </p:txBody>
      </p:sp>
      <p:sp>
        <p:nvSpPr>
          <p:cNvPr id="167" name="Shape 167"/>
          <p:cNvSpPr/>
          <p:nvPr/>
        </p:nvSpPr>
        <p:spPr>
          <a:xfrm>
            <a:off x="3858150" y="3717900"/>
            <a:ext cx="1525500" cy="83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APP</a:t>
            </a:r>
          </a:p>
        </p:txBody>
      </p:sp>
      <p:sp>
        <p:nvSpPr>
          <p:cNvPr id="168" name="Shape 168"/>
          <p:cNvSpPr/>
          <p:nvPr/>
        </p:nvSpPr>
        <p:spPr>
          <a:xfrm>
            <a:off x="6850700" y="1437600"/>
            <a:ext cx="1525500" cy="8340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PAMOKŲ</a:t>
            </a:r>
            <a:br>
              <a:rPr lang="en-GB"/>
            </a:br>
            <a:r>
              <a:rPr lang="en-GB"/>
              <a:t>VALDYMAS</a:t>
            </a:r>
          </a:p>
        </p:txBody>
      </p:sp>
      <p:sp>
        <p:nvSpPr>
          <p:cNvPr id="169" name="Shape 169"/>
          <p:cNvSpPr/>
          <p:nvPr/>
        </p:nvSpPr>
        <p:spPr>
          <a:xfrm>
            <a:off x="767800" y="3572500"/>
            <a:ext cx="1525500" cy="291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SOAP</a:t>
            </a:r>
          </a:p>
        </p:txBody>
      </p:sp>
      <p:sp>
        <p:nvSpPr>
          <p:cNvPr id="170" name="Shape 170"/>
          <p:cNvSpPr/>
          <p:nvPr/>
        </p:nvSpPr>
        <p:spPr>
          <a:xfrm>
            <a:off x="767800" y="3988950"/>
            <a:ext cx="1525500" cy="2919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REST</a:t>
            </a:r>
          </a:p>
        </p:txBody>
      </p:sp>
      <p:sp>
        <p:nvSpPr>
          <p:cNvPr id="171" name="Shape 171"/>
          <p:cNvSpPr/>
          <p:nvPr/>
        </p:nvSpPr>
        <p:spPr>
          <a:xfrm>
            <a:off x="767800" y="4405400"/>
            <a:ext cx="1525500" cy="2919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UDDI</a:t>
            </a:r>
          </a:p>
        </p:txBody>
      </p:sp>
      <p:cxnSp>
        <p:nvCxnSpPr>
          <p:cNvPr id="172" name="Shape 172"/>
          <p:cNvCxnSpPr>
            <a:stCxn id="165" idx="3"/>
            <a:endCxn id="166" idx="1"/>
          </p:cNvCxnSpPr>
          <p:nvPr/>
        </p:nvCxnSpPr>
        <p:spPr>
          <a:xfrm>
            <a:off x="2293300" y="1854600"/>
            <a:ext cx="156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3" name="Shape 173"/>
          <p:cNvCxnSpPr/>
          <p:nvPr/>
        </p:nvCxnSpPr>
        <p:spPr>
          <a:xfrm rot="10800000">
            <a:off x="2350350" y="2102650"/>
            <a:ext cx="144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4" name="Shape 174"/>
          <p:cNvCxnSpPr/>
          <p:nvPr/>
        </p:nvCxnSpPr>
        <p:spPr>
          <a:xfrm rot="10800000">
            <a:off x="5393425" y="2102650"/>
            <a:ext cx="144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5" name="Shape 175"/>
          <p:cNvCxnSpPr/>
          <p:nvPr/>
        </p:nvCxnSpPr>
        <p:spPr>
          <a:xfrm>
            <a:off x="5334775" y="1854600"/>
            <a:ext cx="156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6" name="Shape 176"/>
          <p:cNvCxnSpPr>
            <a:endCxn id="165" idx="2"/>
          </p:cNvCxnSpPr>
          <p:nvPr/>
        </p:nvCxnSpPr>
        <p:spPr>
          <a:xfrm rot="10800000">
            <a:off x="1530550" y="2271600"/>
            <a:ext cx="2937900" cy="144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7" name="Shape 177"/>
          <p:cNvCxnSpPr>
            <a:stCxn id="167" idx="0"/>
            <a:endCxn id="166" idx="2"/>
          </p:cNvCxnSpPr>
          <p:nvPr/>
        </p:nvCxnSpPr>
        <p:spPr>
          <a:xfrm rot="10800000">
            <a:off x="4620900" y="2271600"/>
            <a:ext cx="0" cy="144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8" name="Shape 178"/>
          <p:cNvCxnSpPr>
            <a:endCxn id="168" idx="2"/>
          </p:cNvCxnSpPr>
          <p:nvPr/>
        </p:nvCxnSpPr>
        <p:spPr>
          <a:xfrm rot="10800000" flipH="1">
            <a:off x="4854050" y="2271600"/>
            <a:ext cx="2759400" cy="144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IŠDĖSTYMAS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-95251"/>
            <a:ext cx="818851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-95250"/>
            <a:ext cx="817081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19" y="0"/>
            <a:ext cx="815916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12" y="0"/>
            <a:ext cx="71519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32268"/>
            <a:ext cx="81634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49" y="0"/>
            <a:ext cx="7697349" cy="694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221" y="0"/>
            <a:ext cx="7734299" cy="70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96" y="0"/>
            <a:ext cx="7780700" cy="70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12</Words>
  <Application>Microsoft Office PowerPoint</Application>
  <PresentationFormat>Demonstracija ekrane (16:9)</PresentationFormat>
  <Paragraphs>11</Paragraphs>
  <Slides>17</Slides>
  <Notes>17</Notes>
  <HiddenSlides>0</HiddenSlides>
  <MMClips>0</MMClips>
  <ScaleCrop>false</ScaleCrop>
  <HeadingPairs>
    <vt:vector size="6" baseType="variant">
      <vt:variant>
        <vt:lpstr>Naudojami šriftai</vt:lpstr>
      </vt:variant>
      <vt:variant>
        <vt:i4>1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17</vt:i4>
      </vt:variant>
    </vt:vector>
  </HeadingPairs>
  <TitlesOfParts>
    <vt:vector size="19" baseType="lpstr">
      <vt:lpstr>Arial</vt:lpstr>
      <vt:lpstr>simple-light-2</vt:lpstr>
      <vt:lpstr>@VK E-Mokykla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IŠDĖSTYMAS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@VK E-Mokykla</dc:title>
  <dc:creator>Robertas</dc:creator>
  <cp:lastModifiedBy>asffvx asdvv</cp:lastModifiedBy>
  <cp:revision>4</cp:revision>
  <dcterms:modified xsi:type="dcterms:W3CDTF">2017-02-07T07:09:02Z</dcterms:modified>
</cp:coreProperties>
</file>