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IBM Plex Sans"/>
      <p:regular r:id="rId15"/>
      <p:bold r:id="rId16"/>
      <p:italic r:id="rId17"/>
      <p:boldItalic r:id="rId18"/>
    </p:embeddedFont>
    <p:embeddedFont>
      <p:font typeface="Montserrat"/>
      <p:regular r:id="rId19"/>
      <p:bold r:id="rId20"/>
      <p:italic r:id="rId21"/>
      <p:boldItalic r:id="rId22"/>
    </p:embeddedFont>
    <p:embeddedFont>
      <p:font typeface="Average"/>
      <p:regular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IBMPlexSans-regular.fntdata"/><Relationship Id="rId14" Type="http://schemas.openxmlformats.org/officeDocument/2006/relationships/slide" Target="slides/slide9.xml"/><Relationship Id="rId17" Type="http://schemas.openxmlformats.org/officeDocument/2006/relationships/font" Target="fonts/IBMPlexSans-italic.fntdata"/><Relationship Id="rId16" Type="http://schemas.openxmlformats.org/officeDocument/2006/relationships/font" Target="fonts/IBMPlexSans-bold.fntdata"/><Relationship Id="rId19" Type="http://schemas.openxmlformats.org/officeDocument/2006/relationships/font" Target="fonts/Montserrat-regular.fntdata"/><Relationship Id="rId18" Type="http://schemas.openxmlformats.org/officeDocument/2006/relationships/font" Target="fonts/IBMPlexSans-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5349ee116a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5349ee116a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Inefficient Data Access and Collaboration: Data silos result in isolated pockets of information within an organization. This makes it challenging for teams to access and collaborate on critical data, leading to inefficiencies, duplicated efforts, and delays in decision-making.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Reduced Data Visibility and Insights: Data silos restrict the ability to gain a comprehensive view of the organization's data. Without a unified view, valuable insights and patterns that could drive innovation and strategic decision-making remain hidden, limiting the organization's competitive advantage.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Hindered Data Integration and Analysis: Siloed data complicates the process of integrating and analyzing information from different sources. It requires significant effort and resources to transform and reconcile data, making it difficult to derive meaningful conclusions or identify relationships and trends that could drive breakthrough discoveries or process improvements.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Impaired Data Quality and Consistency: Data silos often result in inconsistent data quality standards across different departments or systems. This inconsistency can lead to data inaccuracies, redundancies, and conflicts, reducing the trustworthiness of the information and hindering effective data-driven decision-making.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Increased Operational Costs and IT Complexity: Managing multiple data silos requires maintaining separate infrastructure, data storage systems, and tools for each isolated data source. This duplication of resources increases operational costs and creates unnecessary complexity for IT teams, making it harder to maintain and secure the data effectively.</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5349ee116a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5349ee116a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Enhanced Data Accessibility and Discoverability: A Science Data Fabric promotes data accessibility by providing a centralized, unified platform where data from multiple sources and formats can be easily discovered and accessed. Researchers and collaborators can find and retrieve relevant data quickly, eliminating the need to navigate through multiple silos or rely on manual data requests.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Improved Collaboration and Knowledge Sharing: By embracing FAIR principles within a Science Data Fabric, organizations can facilitate seamless collaboration and knowledge exchange among researchers, internal teams, and external partners. It fosters an environment where data can be shared, reused, and built upon, enabling interdisciplinary collaborations, accelerating research, and generating novel insights.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Accelerated Innovation and Time-to-Discovery: A Science Data Fabric enables researchers to harness the full potential of available data resources, leading to faster discoveries and innovation. By breaking down data silos and providing an integrated view of data, scientists can leverage a broader range of data for analysis, hypothesis testing, and experimental design, ultimately accelerating scientific breakthroughs.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Streamlined Data Integration and Analysis: A unified Science Data Fabric simplifies the process of integrating and analyzing data from disparate sources. It enables seamless integration of diverse datasets, including experimental data, clinical data, and external datasets, reducing the effort required for data transformation and enabling comprehensive analysis that can uncover hidden patterns and insights.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Robust Data Governance and Security: Adopting FAIR principles within a Science Data Fabric facilitates robust data governance practices and ensures data security. Clear metadata standards, data stewardship roles, and access controls can be established to maintain data integrity, privacy, and comply with regulatory requirements. Additionally, centralized security measures can be implemented, including encryption, authentication, and monitoring, to safeguard the fabric against cybersecurity threats.</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5349ee116a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5349ee116a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Enhanced Data Accessibility and Discoverability: A Science Data Fabric promotes data accessibility by providing a centralized, unified platform where data from multiple sources and formats can be easily discovered and accessed. Researchers and collaborators can find and retrieve relevant data quickly, eliminating the need to navigate through multiple silos or rely on manual data requests.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Improved Collaboration and Knowledge Sharing: By embracing FAIR principles within a Science Data Fabric, organizations can facilitate seamless collaboration and knowledge exchange among researchers, internal teams, and external partners. It fosters an environment where data can be shared, reused, and built upon, enabling interdisciplinary collaborations, accelerating research, and generating novel insights.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Accelerated Innovation and Time-to-Discovery: A Science Data Fabric enables researchers to harness the full potential of available data resources, leading to faster discoveries and innovation. By breaking down data silos and providing an integrated view of data, scientists can leverage a broader range of data for analysis, hypothesis testing, and experimental design, ultimately accelerating scientific breakthroughs.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Streamlined Data Integration and Analysis: A unified Science Data Fabric simplifies the process of integrating and analyzing data from disparate sources. It enables seamless integration of diverse datasets, including experimental data, clinical data, and external datasets, reducing the effort required for data transformation and enabling comprehensive analysis that can uncover hidden patterns and insights.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Robust Data Governance and Security: Adopting FAIR principles within a Science Data Fabric facilitates robust data governance practices and ensures data security. Clear metadata standards, data stewardship roles, and access controls can be established to maintain data integrity, privacy, and comply with regulatory requirements. Additionally, centralized security measures can be implemented, including encryption, authentication, and monitoring, to safeguard the fabric against cybersecurity threats.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5349ee116a_0_10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5349ee116a_0_10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chemeClr val="dk1"/>
                </a:solidFill>
                <a:latin typeface="Average"/>
                <a:ea typeface="Average"/>
                <a:cs typeface="Average"/>
                <a:sym typeface="Average"/>
              </a:rPr>
              <a:t>Azure Data Factory</a:t>
            </a:r>
            <a:r>
              <a:rPr lang="en" sz="1200">
                <a:solidFill>
                  <a:schemeClr val="dk1"/>
                </a:solidFill>
                <a:latin typeface="Average"/>
                <a:ea typeface="Average"/>
                <a:cs typeface="Average"/>
                <a:sym typeface="Average"/>
              </a:rPr>
              <a:t> can be used to create data pipelines that extract, transform, and load (ETL) data from different sources into Azure Data Lake Storage.</a:t>
            </a:r>
            <a:endParaRPr sz="1200">
              <a:solidFill>
                <a:schemeClr val="dk1"/>
              </a:solidFill>
              <a:latin typeface="Average"/>
              <a:ea typeface="Average"/>
              <a:cs typeface="Average"/>
              <a:sym typeface="Average"/>
            </a:endParaRPr>
          </a:p>
          <a:p>
            <a:pPr indent="0" lvl="0" marL="0" rtl="0" algn="l">
              <a:spcBef>
                <a:spcPts val="0"/>
              </a:spcBef>
              <a:spcAft>
                <a:spcPts val="0"/>
              </a:spcAft>
              <a:buClr>
                <a:schemeClr val="dk1"/>
              </a:buClr>
              <a:buSzPts val="1100"/>
              <a:buFont typeface="Arial"/>
              <a:buNone/>
            </a:pPr>
            <a:r>
              <a:rPr lang="en" sz="1200">
                <a:solidFill>
                  <a:schemeClr val="dk1"/>
                </a:solidFill>
                <a:latin typeface="Average"/>
                <a:ea typeface="Average"/>
                <a:cs typeface="Average"/>
                <a:sym typeface="Average"/>
              </a:rPr>
              <a:t>Data Factory can orchestrate the movement of data, perform data transformations, apply data quality checks, and schedule data ingestion processes.</a:t>
            </a:r>
            <a:endParaRPr sz="1200">
              <a:solidFill>
                <a:schemeClr val="dk1"/>
              </a:solidFill>
              <a:latin typeface="Average"/>
              <a:ea typeface="Average"/>
              <a:cs typeface="Average"/>
              <a:sym typeface="Average"/>
            </a:endParaRPr>
          </a:p>
          <a:p>
            <a:pPr indent="0" lvl="0" marL="0" rtl="0" algn="l">
              <a:spcBef>
                <a:spcPts val="0"/>
              </a:spcBef>
              <a:spcAft>
                <a:spcPts val="0"/>
              </a:spcAft>
              <a:buClr>
                <a:schemeClr val="dk1"/>
              </a:buClr>
              <a:buSzPts val="1100"/>
              <a:buFont typeface="Arial"/>
              <a:buNone/>
            </a:pPr>
            <a:r>
              <a:t/>
            </a:r>
            <a:endParaRPr sz="1200">
              <a:solidFill>
                <a:schemeClr val="dk1"/>
              </a:solidFill>
              <a:latin typeface="Average"/>
              <a:ea typeface="Average"/>
              <a:cs typeface="Average"/>
              <a:sym typeface="Average"/>
            </a:endParaRPr>
          </a:p>
          <a:p>
            <a:pPr indent="0" lvl="0" marL="0" rtl="0" algn="l">
              <a:spcBef>
                <a:spcPts val="0"/>
              </a:spcBef>
              <a:spcAft>
                <a:spcPts val="0"/>
              </a:spcAft>
              <a:buNone/>
            </a:pPr>
            <a:r>
              <a:rPr b="1" lang="en" sz="1200">
                <a:latin typeface="Average"/>
                <a:ea typeface="Average"/>
                <a:cs typeface="Average"/>
                <a:sym typeface="Average"/>
              </a:rPr>
              <a:t>Data Lake Storage Gen2</a:t>
            </a:r>
            <a:r>
              <a:rPr lang="en" sz="1200">
                <a:latin typeface="Average"/>
                <a:ea typeface="Average"/>
                <a:cs typeface="Average"/>
                <a:sym typeface="Average"/>
              </a:rPr>
              <a:t> converges the capabilities of Azure Data Lake Storage Gen1 with Azure Blob Storage. For example, Data Lake Storage Gen2 provides file system semantics, file-level security, and scale. Because these capabilities are built on Blob storage, you also get low-cost, tiered storage, with high availability/disaster recovery capabilities.</a:t>
            </a:r>
            <a:endParaRPr sz="1200">
              <a:latin typeface="Average"/>
              <a:ea typeface="Average"/>
              <a:cs typeface="Average"/>
              <a:sym typeface="Average"/>
            </a:endParaRPr>
          </a:p>
          <a:p>
            <a:pPr indent="0" lvl="0" marL="0" rtl="0" algn="l">
              <a:spcBef>
                <a:spcPts val="0"/>
              </a:spcBef>
              <a:spcAft>
                <a:spcPts val="0"/>
              </a:spcAft>
              <a:buNone/>
            </a:pPr>
            <a:r>
              <a:t/>
            </a:r>
            <a:endParaRPr sz="1200">
              <a:latin typeface="Average"/>
              <a:ea typeface="Average"/>
              <a:cs typeface="Average"/>
              <a:sym typeface="Average"/>
            </a:endParaRPr>
          </a:p>
          <a:p>
            <a:pPr indent="0" lvl="0" marL="0" rtl="0" algn="l">
              <a:spcBef>
                <a:spcPts val="0"/>
              </a:spcBef>
              <a:spcAft>
                <a:spcPts val="0"/>
              </a:spcAft>
              <a:buNone/>
            </a:pPr>
            <a:r>
              <a:rPr b="1" lang="en" sz="1200">
                <a:latin typeface="Average"/>
                <a:ea typeface="Average"/>
                <a:cs typeface="Average"/>
                <a:sym typeface="Average"/>
              </a:rPr>
              <a:t>Azure Databricks</a:t>
            </a:r>
            <a:r>
              <a:rPr lang="en" sz="1200">
                <a:latin typeface="Average"/>
                <a:ea typeface="Average"/>
                <a:cs typeface="Average"/>
                <a:sym typeface="Average"/>
              </a:rPr>
              <a:t> is a data analytics platform. Its fully managed Spark clusters process large streams of data from multiple sources. Azure Databricks cleans and transforms structureless data sets. It combines the processed data with structured data from operational databases or data warehouses. Azure Databricks also trains and deploys scalable machine learning and deep learning models.</a:t>
            </a:r>
            <a:endParaRPr sz="1200">
              <a:latin typeface="Average"/>
              <a:ea typeface="Average"/>
              <a:cs typeface="Average"/>
              <a:sym typeface="Average"/>
            </a:endParaRPr>
          </a:p>
          <a:p>
            <a:pPr indent="0" lvl="0" marL="0" rtl="0" algn="l">
              <a:spcBef>
                <a:spcPts val="0"/>
              </a:spcBef>
              <a:spcAft>
                <a:spcPts val="0"/>
              </a:spcAft>
              <a:buNone/>
            </a:pPr>
            <a:r>
              <a:t/>
            </a:r>
            <a:endParaRPr sz="1200">
              <a:latin typeface="Average"/>
              <a:ea typeface="Average"/>
              <a:cs typeface="Average"/>
              <a:sym typeface="Average"/>
            </a:endParaRPr>
          </a:p>
          <a:p>
            <a:pPr indent="0" lvl="0" marL="0" rtl="0" algn="l">
              <a:spcBef>
                <a:spcPts val="0"/>
              </a:spcBef>
              <a:spcAft>
                <a:spcPts val="0"/>
              </a:spcAft>
              <a:buNone/>
            </a:pPr>
            <a:r>
              <a:rPr b="1" lang="en" sz="1200">
                <a:latin typeface="Average"/>
                <a:ea typeface="Average"/>
                <a:cs typeface="Average"/>
                <a:sym typeface="Average"/>
              </a:rPr>
              <a:t>Azure Synapse</a:t>
            </a:r>
            <a:r>
              <a:rPr lang="en" sz="1200">
                <a:latin typeface="Average"/>
                <a:ea typeface="Average"/>
                <a:cs typeface="Average"/>
                <a:sym typeface="Average"/>
              </a:rPr>
              <a:t> is an analytics service for data warehouses and big data systems. This service integrates with Power BI, Machine Learning, and other Azure services.</a:t>
            </a:r>
            <a:endParaRPr sz="1200">
              <a:latin typeface="Average"/>
              <a:ea typeface="Average"/>
              <a:cs typeface="Average"/>
              <a:sym typeface="Average"/>
            </a:endParaRPr>
          </a:p>
          <a:p>
            <a:pPr indent="0" lvl="0" marL="0" rtl="0" algn="l">
              <a:spcBef>
                <a:spcPts val="0"/>
              </a:spcBef>
              <a:spcAft>
                <a:spcPts val="0"/>
              </a:spcAft>
              <a:buNone/>
            </a:pPr>
            <a:r>
              <a:t/>
            </a:r>
            <a:endParaRPr sz="1200">
              <a:latin typeface="Average"/>
              <a:ea typeface="Average"/>
              <a:cs typeface="Average"/>
              <a:sym typeface="Average"/>
            </a:endParaRPr>
          </a:p>
          <a:p>
            <a:pPr indent="0" lvl="0" marL="0" rtl="0" algn="l">
              <a:spcBef>
                <a:spcPts val="0"/>
              </a:spcBef>
              <a:spcAft>
                <a:spcPts val="0"/>
              </a:spcAft>
              <a:buNone/>
            </a:pPr>
            <a:r>
              <a:rPr b="1" lang="en" sz="1200">
                <a:latin typeface="Average"/>
                <a:ea typeface="Average"/>
                <a:cs typeface="Average"/>
                <a:sym typeface="Average"/>
              </a:rPr>
              <a:t>Power BI</a:t>
            </a:r>
            <a:r>
              <a:rPr lang="en" sz="1200">
                <a:latin typeface="Average"/>
                <a:ea typeface="Average"/>
                <a:cs typeface="Average"/>
                <a:sym typeface="Average"/>
              </a:rPr>
              <a:t> is a collection of software services and apps. These services create and share reports that connect and visualize unrelated sources of data. Together with Azure Databricks, Power BI can provide root cause determination and raw data analysis.</a:t>
            </a:r>
            <a:endParaRPr sz="1200">
              <a:latin typeface="Average"/>
              <a:ea typeface="Average"/>
              <a:cs typeface="Average"/>
              <a:sym typeface="Average"/>
            </a:endParaRPr>
          </a:p>
          <a:p>
            <a:pPr indent="0" lvl="0" marL="0" rtl="0" algn="l">
              <a:spcBef>
                <a:spcPts val="0"/>
              </a:spcBef>
              <a:spcAft>
                <a:spcPts val="0"/>
              </a:spcAft>
              <a:buNone/>
            </a:pPr>
            <a:r>
              <a:t/>
            </a:r>
            <a:endParaRPr sz="1200">
              <a:latin typeface="Average"/>
              <a:ea typeface="Average"/>
              <a:cs typeface="Average"/>
              <a:sym typeface="Average"/>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5349ee116a_0_1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5349ee116a_0_1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Enhanced Data Accessibility and Discoverability: A Science Data Fabric promotes data accessibility by providing a centralized, unified platform where data from multiple sources and formats can be easily discovered and accessed. Researchers and collaborators can find and retrieve relevant data quickly, eliminating the need to navigate through multiple silos or rely on manual data requests.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Improved Collaboration and Knowledge Sharing: By embracing FAIR principles within a Science Data Fabric, organizations can facilitate seamless collaboration and knowledge exchange among researchers, internal teams, and external partners. It fosters an environment where data can be shared, reused, and built upon, enabling interdisciplinary collaborations, accelerating research, and generating novel insights.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Accelerated Innovation and Time-to-Discovery: A Science Data Fabric enables researchers to harness the full potential of available data resources, leading to faster discoveries and innovation. By breaking down data silos and providing an integrated view of data, scientists can leverage a broader range of data for analysis, hypothesis testing, and experimental design, ultimately accelerating scientific breakthroughs.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Streamlined Data Integration and Analysis: A unified Science Data Fabric simplifies the process of integrating and analyzing data from disparate sources. It enables seamless integration of diverse datasets, including experimental data, clinical data, and external datasets, reducing the effort required for data transformation and enabling comprehensive analysis that can uncover hidden patterns and insights.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Robust Data Governance and Security: Adopting FAIR principles within a Science Data Fabric facilitates robust data governance practices and ensures data security. Clear metadata standards, data stewardship roles, and access controls can be established to maintain data integrity, privacy, and comply with regulatory requirements. Additionally, centralized security measures can be implemented, including encryption, authentication, and monitoring, to safeguard the fabric against cybersecurity threats.</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5349ee116a_0_1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5349ee116a_0_1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5349ee116a_0_1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5349ee116a_0_1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5349ee116a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5349ee116a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2.png"/><Relationship Id="rId7" Type="http://schemas.openxmlformats.org/officeDocument/2006/relationships/image" Target="../media/image8.png"/><Relationship Id="rId8"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3E1D"/>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3800" u="sng"/>
              <a:t>A unified Science Data Fabric for                    :</a:t>
            </a:r>
            <a:r>
              <a:rPr lang="en" u="sng"/>
              <a:t> </a:t>
            </a:r>
            <a:endParaRPr u="sng"/>
          </a:p>
          <a:p>
            <a:pPr indent="0" lvl="0" marL="0" rtl="0" algn="l">
              <a:spcBef>
                <a:spcPts val="0"/>
              </a:spcBef>
              <a:spcAft>
                <a:spcPts val="0"/>
              </a:spcAft>
              <a:buNone/>
            </a:pPr>
            <a:r>
              <a:rPr lang="en" sz="2400"/>
              <a:t>Benefits, Risks, and Considerations</a:t>
            </a:r>
            <a:endParaRPr sz="2400"/>
          </a:p>
        </p:txBody>
      </p:sp>
      <p:pic>
        <p:nvPicPr>
          <p:cNvPr id="60" name="Google Shape;60;p13"/>
          <p:cNvPicPr preferRelativeResize="0"/>
          <p:nvPr/>
        </p:nvPicPr>
        <p:blipFill>
          <a:blip r:embed="rId3">
            <a:alphaModFix/>
          </a:blip>
          <a:stretch>
            <a:fillRect/>
          </a:stretch>
        </p:blipFill>
        <p:spPr>
          <a:xfrm>
            <a:off x="6030726" y="1564275"/>
            <a:ext cx="1740150" cy="696050"/>
          </a:xfrm>
          <a:prstGeom prst="rect">
            <a:avLst/>
          </a:prstGeom>
          <a:noFill/>
          <a:ln>
            <a:noFill/>
          </a:ln>
        </p:spPr>
      </p:pic>
      <p:sp>
        <p:nvSpPr>
          <p:cNvPr id="61" name="Google Shape;61;p13"/>
          <p:cNvSpPr txBox="1"/>
          <p:nvPr/>
        </p:nvSpPr>
        <p:spPr>
          <a:xfrm>
            <a:off x="311700" y="3473825"/>
            <a:ext cx="5649900" cy="14529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latin typeface="IBM Plex Sans"/>
                <a:ea typeface="IBM Plex Sans"/>
                <a:cs typeface="IBM Plex Sans"/>
                <a:sym typeface="IBM Plex Sans"/>
              </a:rPr>
              <a:t>Gintarė Bučaitė, PhD</a:t>
            </a:r>
            <a:endParaRPr>
              <a:solidFill>
                <a:srgbClr val="CACACA"/>
              </a:solidFill>
              <a:latin typeface="IBM Plex Sans"/>
              <a:ea typeface="IBM Plex Sans"/>
              <a:cs typeface="IBM Plex Sans"/>
              <a:sym typeface="IBM Plex Sans"/>
            </a:endParaRPr>
          </a:p>
          <a:p>
            <a:pPr indent="0" lvl="0" marL="0" rtl="0" algn="l">
              <a:lnSpc>
                <a:spcPct val="80000"/>
              </a:lnSpc>
              <a:spcBef>
                <a:spcPts val="0"/>
              </a:spcBef>
              <a:spcAft>
                <a:spcPts val="0"/>
              </a:spcAft>
              <a:buNone/>
            </a:pPr>
            <a:r>
              <a:rPr lang="en">
                <a:solidFill>
                  <a:srgbClr val="CACACA"/>
                </a:solidFill>
                <a:latin typeface="IBM Plex Sans"/>
                <a:ea typeface="IBM Plex Sans"/>
                <a:cs typeface="IBM Plex Sans"/>
                <a:sym typeface="IBM Plex Sans"/>
              </a:rPr>
              <a:t>Interview seminar, LifeArc</a:t>
            </a:r>
            <a:endParaRPr>
              <a:solidFill>
                <a:srgbClr val="CACACA"/>
              </a:solidFill>
              <a:latin typeface="IBM Plex Sans"/>
              <a:ea typeface="IBM Plex Sans"/>
              <a:cs typeface="IBM Plex Sans"/>
              <a:sym typeface="IBM Plex Sans"/>
            </a:endParaRPr>
          </a:p>
          <a:p>
            <a:pPr indent="0" lvl="0" marL="0" rtl="0" algn="l">
              <a:lnSpc>
                <a:spcPct val="80000"/>
              </a:lnSpc>
              <a:spcBef>
                <a:spcPts val="0"/>
              </a:spcBef>
              <a:spcAft>
                <a:spcPts val="0"/>
              </a:spcAft>
              <a:buNone/>
            </a:pPr>
            <a:r>
              <a:rPr lang="en">
                <a:solidFill>
                  <a:srgbClr val="CACACA"/>
                </a:solidFill>
                <a:latin typeface="IBM Plex Sans"/>
                <a:ea typeface="IBM Plex Sans"/>
                <a:cs typeface="IBM Plex Sans"/>
                <a:sym typeface="IBM Plex Sans"/>
              </a:rPr>
              <a:t>Data Engineer (Systems Engineer) – Data Science</a:t>
            </a:r>
            <a:endParaRPr>
              <a:solidFill>
                <a:srgbClr val="CACACA"/>
              </a:solidFill>
              <a:latin typeface="IBM Plex Sans"/>
              <a:ea typeface="IBM Plex Sans"/>
              <a:cs typeface="IBM Plex Sans"/>
              <a:sym typeface="IBM Plex Sans"/>
            </a:endParaRPr>
          </a:p>
          <a:p>
            <a:pPr indent="0" lvl="0" marL="0" rtl="0" algn="l">
              <a:lnSpc>
                <a:spcPct val="80000"/>
              </a:lnSpc>
              <a:spcBef>
                <a:spcPts val="0"/>
              </a:spcBef>
              <a:spcAft>
                <a:spcPts val="0"/>
              </a:spcAft>
              <a:buNone/>
            </a:pPr>
            <a:r>
              <a:rPr lang="en">
                <a:solidFill>
                  <a:srgbClr val="CACACA"/>
                </a:solidFill>
                <a:latin typeface="IBM Plex Sans"/>
                <a:ea typeface="IBM Plex Sans"/>
                <a:cs typeface="IBM Plex Sans"/>
                <a:sym typeface="IBM Plex Sans"/>
              </a:rPr>
              <a:t>2023 June</a:t>
            </a:r>
            <a:endParaRPr>
              <a:solidFill>
                <a:srgbClr val="CACACA"/>
              </a:solidFill>
              <a:latin typeface="IBM Plex Sans"/>
              <a:ea typeface="IBM Plex Sans"/>
              <a:cs typeface="IBM Plex Sans"/>
              <a:sym typeface="IBM Plex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24C23">
            <a:alpha val="3799"/>
          </a:srgbClr>
        </a:solidFill>
      </p:bgPr>
    </p:bg>
    <p:spTree>
      <p:nvGrpSpPr>
        <p:cNvPr id="65" name="Shape 65"/>
        <p:cNvGrpSpPr/>
        <p:nvPr/>
      </p:nvGrpSpPr>
      <p:grpSpPr>
        <a:xfrm>
          <a:off x="0" y="0"/>
          <a:ext cx="0" cy="0"/>
          <a:chOff x="0" y="0"/>
          <a:chExt cx="0" cy="0"/>
        </a:xfrm>
      </p:grpSpPr>
      <p:sp>
        <p:nvSpPr>
          <p:cNvPr id="66" name="Google Shape;66;p14"/>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LifeArc and its current data challenges</a:t>
            </a:r>
            <a:endParaRPr>
              <a:solidFill>
                <a:schemeClr val="lt1"/>
              </a:solidFill>
            </a:endParaRPr>
          </a:p>
        </p:txBody>
      </p:sp>
      <p:grpSp>
        <p:nvGrpSpPr>
          <p:cNvPr id="67" name="Google Shape;67;p14"/>
          <p:cNvGrpSpPr/>
          <p:nvPr/>
        </p:nvGrpSpPr>
        <p:grpSpPr>
          <a:xfrm>
            <a:off x="1398151" y="1705934"/>
            <a:ext cx="507635" cy="463629"/>
            <a:chOff x="1190625" y="238125"/>
            <a:chExt cx="5238750" cy="5238750"/>
          </a:xfrm>
        </p:grpSpPr>
        <p:sp>
          <p:nvSpPr>
            <p:cNvPr id="68" name="Google Shape;68;p14"/>
            <p:cNvSpPr/>
            <p:nvPr/>
          </p:nvSpPr>
          <p:spPr>
            <a:xfrm>
              <a:off x="3556400" y="572500"/>
              <a:ext cx="2872975" cy="4904375"/>
            </a:xfrm>
            <a:custGeom>
              <a:rect b="b" l="l" r="r" t="t"/>
              <a:pathLst>
                <a:path extrusionOk="0" h="196175" w="114919">
                  <a:moveTo>
                    <a:pt x="26975" y="1"/>
                  </a:moveTo>
                  <a:lnTo>
                    <a:pt x="25972" y="223"/>
                  </a:lnTo>
                  <a:lnTo>
                    <a:pt x="24969" y="446"/>
                  </a:lnTo>
                  <a:lnTo>
                    <a:pt x="24077" y="781"/>
                  </a:lnTo>
                  <a:lnTo>
                    <a:pt x="23185" y="1227"/>
                  </a:lnTo>
                  <a:lnTo>
                    <a:pt x="22405" y="1672"/>
                  </a:lnTo>
                  <a:lnTo>
                    <a:pt x="21625" y="2341"/>
                  </a:lnTo>
                  <a:lnTo>
                    <a:pt x="20956" y="2899"/>
                  </a:lnTo>
                  <a:lnTo>
                    <a:pt x="20287" y="3679"/>
                  </a:lnTo>
                  <a:lnTo>
                    <a:pt x="19730" y="4459"/>
                  </a:lnTo>
                  <a:lnTo>
                    <a:pt x="19172" y="5239"/>
                  </a:lnTo>
                  <a:lnTo>
                    <a:pt x="18727" y="6131"/>
                  </a:lnTo>
                  <a:lnTo>
                    <a:pt x="18392" y="7023"/>
                  </a:lnTo>
                  <a:lnTo>
                    <a:pt x="18169" y="8026"/>
                  </a:lnTo>
                  <a:lnTo>
                    <a:pt x="18058" y="9029"/>
                  </a:lnTo>
                  <a:lnTo>
                    <a:pt x="17946" y="10032"/>
                  </a:lnTo>
                  <a:lnTo>
                    <a:pt x="18058" y="11035"/>
                  </a:lnTo>
                  <a:lnTo>
                    <a:pt x="18169" y="11927"/>
                  </a:lnTo>
                  <a:lnTo>
                    <a:pt x="18392" y="12819"/>
                  </a:lnTo>
                  <a:lnTo>
                    <a:pt x="18615" y="13710"/>
                  </a:lnTo>
                  <a:lnTo>
                    <a:pt x="19061" y="14491"/>
                  </a:lnTo>
                  <a:lnTo>
                    <a:pt x="19507" y="15271"/>
                  </a:lnTo>
                  <a:lnTo>
                    <a:pt x="19953" y="16051"/>
                  </a:lnTo>
                  <a:lnTo>
                    <a:pt x="20510" y="16720"/>
                  </a:lnTo>
                  <a:lnTo>
                    <a:pt x="21179" y="17389"/>
                  </a:lnTo>
                  <a:lnTo>
                    <a:pt x="21848" y="17946"/>
                  </a:lnTo>
                  <a:lnTo>
                    <a:pt x="22628" y="18503"/>
                  </a:lnTo>
                  <a:lnTo>
                    <a:pt x="23408" y="18949"/>
                  </a:lnTo>
                  <a:lnTo>
                    <a:pt x="24188" y="19284"/>
                  </a:lnTo>
                  <a:lnTo>
                    <a:pt x="25080" y="19618"/>
                  </a:lnTo>
                  <a:lnTo>
                    <a:pt x="25972" y="19841"/>
                  </a:lnTo>
                  <a:lnTo>
                    <a:pt x="26863" y="19952"/>
                  </a:lnTo>
                  <a:lnTo>
                    <a:pt x="26863" y="71225"/>
                  </a:lnTo>
                  <a:lnTo>
                    <a:pt x="23185" y="72786"/>
                  </a:lnTo>
                  <a:lnTo>
                    <a:pt x="19507" y="74681"/>
                  </a:lnTo>
                  <a:lnTo>
                    <a:pt x="16052" y="76687"/>
                  </a:lnTo>
                  <a:lnTo>
                    <a:pt x="12708" y="78916"/>
                  </a:lnTo>
                  <a:lnTo>
                    <a:pt x="9475" y="81368"/>
                  </a:lnTo>
                  <a:lnTo>
                    <a:pt x="6354" y="84043"/>
                  </a:lnTo>
                  <a:lnTo>
                    <a:pt x="3456" y="86941"/>
                  </a:lnTo>
                  <a:lnTo>
                    <a:pt x="781" y="89951"/>
                  </a:lnTo>
                  <a:lnTo>
                    <a:pt x="335" y="90508"/>
                  </a:lnTo>
                  <a:lnTo>
                    <a:pt x="112" y="91177"/>
                  </a:lnTo>
                  <a:lnTo>
                    <a:pt x="1" y="91734"/>
                  </a:lnTo>
                  <a:lnTo>
                    <a:pt x="1" y="92403"/>
                  </a:lnTo>
                  <a:lnTo>
                    <a:pt x="112" y="93072"/>
                  </a:lnTo>
                  <a:lnTo>
                    <a:pt x="335" y="93629"/>
                  </a:lnTo>
                  <a:lnTo>
                    <a:pt x="670" y="94187"/>
                  </a:lnTo>
                  <a:lnTo>
                    <a:pt x="1116" y="94744"/>
                  </a:lnTo>
                  <a:lnTo>
                    <a:pt x="1673" y="95078"/>
                  </a:lnTo>
                  <a:lnTo>
                    <a:pt x="2230" y="95301"/>
                  </a:lnTo>
                  <a:lnTo>
                    <a:pt x="2787" y="95413"/>
                  </a:lnTo>
                  <a:lnTo>
                    <a:pt x="3345" y="95524"/>
                  </a:lnTo>
                  <a:lnTo>
                    <a:pt x="4014" y="95413"/>
                  </a:lnTo>
                  <a:lnTo>
                    <a:pt x="4682" y="95190"/>
                  </a:lnTo>
                  <a:lnTo>
                    <a:pt x="5351" y="94855"/>
                  </a:lnTo>
                  <a:lnTo>
                    <a:pt x="5908" y="94298"/>
                  </a:lnTo>
                  <a:lnTo>
                    <a:pt x="8472" y="91400"/>
                  </a:lnTo>
                  <a:lnTo>
                    <a:pt x="11259" y="88613"/>
                  </a:lnTo>
                  <a:lnTo>
                    <a:pt x="14268" y="86050"/>
                  </a:lnTo>
                  <a:lnTo>
                    <a:pt x="17389" y="83821"/>
                  </a:lnTo>
                  <a:lnTo>
                    <a:pt x="20733" y="81703"/>
                  </a:lnTo>
                  <a:lnTo>
                    <a:pt x="24077" y="79808"/>
                  </a:lnTo>
                  <a:lnTo>
                    <a:pt x="27644" y="78136"/>
                  </a:lnTo>
                  <a:lnTo>
                    <a:pt x="31322" y="76687"/>
                  </a:lnTo>
                  <a:lnTo>
                    <a:pt x="31768" y="76575"/>
                  </a:lnTo>
                  <a:lnTo>
                    <a:pt x="32214" y="76241"/>
                  </a:lnTo>
                  <a:lnTo>
                    <a:pt x="32659" y="75907"/>
                  </a:lnTo>
                  <a:lnTo>
                    <a:pt x="32994" y="75572"/>
                  </a:lnTo>
                  <a:lnTo>
                    <a:pt x="33217" y="75126"/>
                  </a:lnTo>
                  <a:lnTo>
                    <a:pt x="33440" y="74569"/>
                  </a:lnTo>
                  <a:lnTo>
                    <a:pt x="33551" y="74123"/>
                  </a:lnTo>
                  <a:lnTo>
                    <a:pt x="33551" y="73566"/>
                  </a:lnTo>
                  <a:lnTo>
                    <a:pt x="33551" y="20064"/>
                  </a:lnTo>
                  <a:lnTo>
                    <a:pt x="52500" y="20064"/>
                  </a:lnTo>
                  <a:lnTo>
                    <a:pt x="53169" y="19952"/>
                  </a:lnTo>
                  <a:lnTo>
                    <a:pt x="53837" y="19841"/>
                  </a:lnTo>
                  <a:lnTo>
                    <a:pt x="54395" y="19507"/>
                  </a:lnTo>
                  <a:lnTo>
                    <a:pt x="54841" y="19061"/>
                  </a:lnTo>
                  <a:lnTo>
                    <a:pt x="55286" y="18615"/>
                  </a:lnTo>
                  <a:lnTo>
                    <a:pt x="55621" y="18058"/>
                  </a:lnTo>
                  <a:lnTo>
                    <a:pt x="55844" y="17389"/>
                  </a:lnTo>
                  <a:lnTo>
                    <a:pt x="55844" y="16720"/>
                  </a:lnTo>
                  <a:lnTo>
                    <a:pt x="55844" y="16051"/>
                  </a:lnTo>
                  <a:lnTo>
                    <a:pt x="55621" y="15382"/>
                  </a:lnTo>
                  <a:lnTo>
                    <a:pt x="55286" y="14825"/>
                  </a:lnTo>
                  <a:lnTo>
                    <a:pt x="54841" y="14379"/>
                  </a:lnTo>
                  <a:lnTo>
                    <a:pt x="54395" y="13933"/>
                  </a:lnTo>
                  <a:lnTo>
                    <a:pt x="53837" y="13599"/>
                  </a:lnTo>
                  <a:lnTo>
                    <a:pt x="53169" y="13488"/>
                  </a:lnTo>
                  <a:lnTo>
                    <a:pt x="52500" y="13376"/>
                  </a:lnTo>
                  <a:lnTo>
                    <a:pt x="27978" y="13376"/>
                  </a:lnTo>
                  <a:lnTo>
                    <a:pt x="27309" y="13265"/>
                  </a:lnTo>
                  <a:lnTo>
                    <a:pt x="26640" y="13153"/>
                  </a:lnTo>
                  <a:lnTo>
                    <a:pt x="26083" y="12819"/>
                  </a:lnTo>
                  <a:lnTo>
                    <a:pt x="25637" y="12373"/>
                  </a:lnTo>
                  <a:lnTo>
                    <a:pt x="25191" y="11927"/>
                  </a:lnTo>
                  <a:lnTo>
                    <a:pt x="24857" y="11370"/>
                  </a:lnTo>
                  <a:lnTo>
                    <a:pt x="24746" y="10701"/>
                  </a:lnTo>
                  <a:lnTo>
                    <a:pt x="24634" y="10032"/>
                  </a:lnTo>
                  <a:lnTo>
                    <a:pt x="24746" y="9363"/>
                  </a:lnTo>
                  <a:lnTo>
                    <a:pt x="24857" y="8695"/>
                  </a:lnTo>
                  <a:lnTo>
                    <a:pt x="25191" y="8137"/>
                  </a:lnTo>
                  <a:lnTo>
                    <a:pt x="25637" y="7691"/>
                  </a:lnTo>
                  <a:lnTo>
                    <a:pt x="26083" y="7246"/>
                  </a:lnTo>
                  <a:lnTo>
                    <a:pt x="26640" y="6911"/>
                  </a:lnTo>
                  <a:lnTo>
                    <a:pt x="27309" y="6800"/>
                  </a:lnTo>
                  <a:lnTo>
                    <a:pt x="27978" y="6688"/>
                  </a:lnTo>
                  <a:lnTo>
                    <a:pt x="72563" y="6688"/>
                  </a:lnTo>
                  <a:lnTo>
                    <a:pt x="73232" y="6800"/>
                  </a:lnTo>
                  <a:lnTo>
                    <a:pt x="73901" y="6911"/>
                  </a:lnTo>
                  <a:lnTo>
                    <a:pt x="74458" y="7246"/>
                  </a:lnTo>
                  <a:lnTo>
                    <a:pt x="74904" y="7691"/>
                  </a:lnTo>
                  <a:lnTo>
                    <a:pt x="75350" y="8137"/>
                  </a:lnTo>
                  <a:lnTo>
                    <a:pt x="75684" y="8695"/>
                  </a:lnTo>
                  <a:lnTo>
                    <a:pt x="75907" y="9363"/>
                  </a:lnTo>
                  <a:lnTo>
                    <a:pt x="75907" y="10032"/>
                  </a:lnTo>
                  <a:lnTo>
                    <a:pt x="75907" y="10701"/>
                  </a:lnTo>
                  <a:lnTo>
                    <a:pt x="75684" y="11370"/>
                  </a:lnTo>
                  <a:lnTo>
                    <a:pt x="75350" y="11927"/>
                  </a:lnTo>
                  <a:lnTo>
                    <a:pt x="74904" y="12373"/>
                  </a:lnTo>
                  <a:lnTo>
                    <a:pt x="74458" y="12819"/>
                  </a:lnTo>
                  <a:lnTo>
                    <a:pt x="73901" y="13153"/>
                  </a:lnTo>
                  <a:lnTo>
                    <a:pt x="73232" y="13265"/>
                  </a:lnTo>
                  <a:lnTo>
                    <a:pt x="72563" y="13376"/>
                  </a:lnTo>
                  <a:lnTo>
                    <a:pt x="65875" y="13376"/>
                  </a:lnTo>
                  <a:lnTo>
                    <a:pt x="65207" y="13488"/>
                  </a:lnTo>
                  <a:lnTo>
                    <a:pt x="64538" y="13599"/>
                  </a:lnTo>
                  <a:lnTo>
                    <a:pt x="63981" y="13933"/>
                  </a:lnTo>
                  <a:lnTo>
                    <a:pt x="63535" y="14379"/>
                  </a:lnTo>
                  <a:lnTo>
                    <a:pt x="63089" y="14825"/>
                  </a:lnTo>
                  <a:lnTo>
                    <a:pt x="62754" y="15382"/>
                  </a:lnTo>
                  <a:lnTo>
                    <a:pt x="62643" y="16051"/>
                  </a:lnTo>
                  <a:lnTo>
                    <a:pt x="62532" y="16720"/>
                  </a:lnTo>
                  <a:lnTo>
                    <a:pt x="62643" y="17389"/>
                  </a:lnTo>
                  <a:lnTo>
                    <a:pt x="62754" y="18058"/>
                  </a:lnTo>
                  <a:lnTo>
                    <a:pt x="63089" y="18615"/>
                  </a:lnTo>
                  <a:lnTo>
                    <a:pt x="63535" y="19061"/>
                  </a:lnTo>
                  <a:lnTo>
                    <a:pt x="63981" y="19507"/>
                  </a:lnTo>
                  <a:lnTo>
                    <a:pt x="64538" y="19841"/>
                  </a:lnTo>
                  <a:lnTo>
                    <a:pt x="65207" y="19952"/>
                  </a:lnTo>
                  <a:lnTo>
                    <a:pt x="65875" y="20064"/>
                  </a:lnTo>
                  <a:lnTo>
                    <a:pt x="66990" y="20064"/>
                  </a:lnTo>
                  <a:lnTo>
                    <a:pt x="66990" y="73566"/>
                  </a:lnTo>
                  <a:lnTo>
                    <a:pt x="66990" y="74123"/>
                  </a:lnTo>
                  <a:lnTo>
                    <a:pt x="67213" y="74569"/>
                  </a:lnTo>
                  <a:lnTo>
                    <a:pt x="67324" y="75126"/>
                  </a:lnTo>
                  <a:lnTo>
                    <a:pt x="67659" y="75572"/>
                  </a:lnTo>
                  <a:lnTo>
                    <a:pt x="67993" y="75907"/>
                  </a:lnTo>
                  <a:lnTo>
                    <a:pt x="68328" y="76241"/>
                  </a:lnTo>
                  <a:lnTo>
                    <a:pt x="68773" y="76575"/>
                  </a:lnTo>
                  <a:lnTo>
                    <a:pt x="69219" y="76687"/>
                  </a:lnTo>
                  <a:lnTo>
                    <a:pt x="71449" y="77579"/>
                  </a:lnTo>
                  <a:lnTo>
                    <a:pt x="73566" y="78359"/>
                  </a:lnTo>
                  <a:lnTo>
                    <a:pt x="75573" y="79362"/>
                  </a:lnTo>
                  <a:lnTo>
                    <a:pt x="77579" y="80365"/>
                  </a:lnTo>
                  <a:lnTo>
                    <a:pt x="79585" y="81480"/>
                  </a:lnTo>
                  <a:lnTo>
                    <a:pt x="81480" y="82706"/>
                  </a:lnTo>
                  <a:lnTo>
                    <a:pt x="83375" y="83932"/>
                  </a:lnTo>
                  <a:lnTo>
                    <a:pt x="85158" y="85270"/>
                  </a:lnTo>
                  <a:lnTo>
                    <a:pt x="86942" y="86607"/>
                  </a:lnTo>
                  <a:lnTo>
                    <a:pt x="88614" y="88056"/>
                  </a:lnTo>
                  <a:lnTo>
                    <a:pt x="90286" y="89505"/>
                  </a:lnTo>
                  <a:lnTo>
                    <a:pt x="91846" y="91066"/>
                  </a:lnTo>
                  <a:lnTo>
                    <a:pt x="93295" y="92738"/>
                  </a:lnTo>
                  <a:lnTo>
                    <a:pt x="94744" y="94409"/>
                  </a:lnTo>
                  <a:lnTo>
                    <a:pt x="96193" y="96081"/>
                  </a:lnTo>
                  <a:lnTo>
                    <a:pt x="97531" y="97865"/>
                  </a:lnTo>
                  <a:lnTo>
                    <a:pt x="98757" y="99760"/>
                  </a:lnTo>
                  <a:lnTo>
                    <a:pt x="99872" y="101543"/>
                  </a:lnTo>
                  <a:lnTo>
                    <a:pt x="100986" y="103549"/>
                  </a:lnTo>
                  <a:lnTo>
                    <a:pt x="102101" y="105444"/>
                  </a:lnTo>
                  <a:lnTo>
                    <a:pt x="102992" y="107451"/>
                  </a:lnTo>
                  <a:lnTo>
                    <a:pt x="103884" y="109457"/>
                  </a:lnTo>
                  <a:lnTo>
                    <a:pt x="104664" y="111575"/>
                  </a:lnTo>
                  <a:lnTo>
                    <a:pt x="105445" y="113693"/>
                  </a:lnTo>
                  <a:lnTo>
                    <a:pt x="106113" y="115810"/>
                  </a:lnTo>
                  <a:lnTo>
                    <a:pt x="106671" y="118040"/>
                  </a:lnTo>
                  <a:lnTo>
                    <a:pt x="107117" y="120157"/>
                  </a:lnTo>
                  <a:lnTo>
                    <a:pt x="107562" y="122387"/>
                  </a:lnTo>
                  <a:lnTo>
                    <a:pt x="107785" y="124616"/>
                  </a:lnTo>
                  <a:lnTo>
                    <a:pt x="108008" y="126957"/>
                  </a:lnTo>
                  <a:lnTo>
                    <a:pt x="108231" y="129186"/>
                  </a:lnTo>
                  <a:lnTo>
                    <a:pt x="108231" y="131527"/>
                  </a:lnTo>
                  <a:lnTo>
                    <a:pt x="108120" y="134536"/>
                  </a:lnTo>
                  <a:lnTo>
                    <a:pt x="107897" y="137434"/>
                  </a:lnTo>
                  <a:lnTo>
                    <a:pt x="107562" y="140332"/>
                  </a:lnTo>
                  <a:lnTo>
                    <a:pt x="107117" y="143230"/>
                  </a:lnTo>
                  <a:lnTo>
                    <a:pt x="106448" y="146017"/>
                  </a:lnTo>
                  <a:lnTo>
                    <a:pt x="105668" y="148692"/>
                  </a:lnTo>
                  <a:lnTo>
                    <a:pt x="104776" y="151478"/>
                  </a:lnTo>
                  <a:lnTo>
                    <a:pt x="103661" y="154042"/>
                  </a:lnTo>
                  <a:lnTo>
                    <a:pt x="102547" y="156606"/>
                  </a:lnTo>
                  <a:lnTo>
                    <a:pt x="101209" y="159169"/>
                  </a:lnTo>
                  <a:lnTo>
                    <a:pt x="99872" y="161510"/>
                  </a:lnTo>
                  <a:lnTo>
                    <a:pt x="98311" y="163851"/>
                  </a:lnTo>
                  <a:lnTo>
                    <a:pt x="96751" y="166192"/>
                  </a:lnTo>
                  <a:lnTo>
                    <a:pt x="94967" y="168421"/>
                  </a:lnTo>
                  <a:lnTo>
                    <a:pt x="93184" y="170427"/>
                  </a:lnTo>
                  <a:lnTo>
                    <a:pt x="91289" y="172433"/>
                  </a:lnTo>
                  <a:lnTo>
                    <a:pt x="89283" y="174440"/>
                  </a:lnTo>
                  <a:lnTo>
                    <a:pt x="87165" y="176223"/>
                  </a:lnTo>
                  <a:lnTo>
                    <a:pt x="84936" y="177895"/>
                  </a:lnTo>
                  <a:lnTo>
                    <a:pt x="82706" y="179567"/>
                  </a:lnTo>
                  <a:lnTo>
                    <a:pt x="80366" y="181128"/>
                  </a:lnTo>
                  <a:lnTo>
                    <a:pt x="77913" y="182465"/>
                  </a:lnTo>
                  <a:lnTo>
                    <a:pt x="75350" y="183803"/>
                  </a:lnTo>
                  <a:lnTo>
                    <a:pt x="72786" y="184917"/>
                  </a:lnTo>
                  <a:lnTo>
                    <a:pt x="70222" y="185920"/>
                  </a:lnTo>
                  <a:lnTo>
                    <a:pt x="67547" y="186924"/>
                  </a:lnTo>
                  <a:lnTo>
                    <a:pt x="64761" y="187704"/>
                  </a:lnTo>
                  <a:lnTo>
                    <a:pt x="61974" y="188261"/>
                  </a:lnTo>
                  <a:lnTo>
                    <a:pt x="59076" y="188818"/>
                  </a:lnTo>
                  <a:lnTo>
                    <a:pt x="56178" y="189153"/>
                  </a:lnTo>
                  <a:lnTo>
                    <a:pt x="53280" y="189376"/>
                  </a:lnTo>
                  <a:lnTo>
                    <a:pt x="50271" y="189487"/>
                  </a:lnTo>
                  <a:lnTo>
                    <a:pt x="47484" y="189376"/>
                  </a:lnTo>
                  <a:lnTo>
                    <a:pt x="44697" y="189264"/>
                  </a:lnTo>
                  <a:lnTo>
                    <a:pt x="41911" y="188930"/>
                  </a:lnTo>
                  <a:lnTo>
                    <a:pt x="39124" y="188373"/>
                  </a:lnTo>
                  <a:lnTo>
                    <a:pt x="36449" y="187815"/>
                  </a:lnTo>
                  <a:lnTo>
                    <a:pt x="33774" y="187035"/>
                  </a:lnTo>
                  <a:lnTo>
                    <a:pt x="31099" y="186255"/>
                  </a:lnTo>
                  <a:lnTo>
                    <a:pt x="28535" y="185252"/>
                  </a:lnTo>
                  <a:lnTo>
                    <a:pt x="27867" y="185029"/>
                  </a:lnTo>
                  <a:lnTo>
                    <a:pt x="26529" y="185029"/>
                  </a:lnTo>
                  <a:lnTo>
                    <a:pt x="25972" y="185252"/>
                  </a:lnTo>
                  <a:lnTo>
                    <a:pt x="25414" y="185586"/>
                  </a:lnTo>
                  <a:lnTo>
                    <a:pt x="24857" y="185920"/>
                  </a:lnTo>
                  <a:lnTo>
                    <a:pt x="24411" y="186478"/>
                  </a:lnTo>
                  <a:lnTo>
                    <a:pt x="24077" y="187035"/>
                  </a:lnTo>
                  <a:lnTo>
                    <a:pt x="23965" y="187704"/>
                  </a:lnTo>
                  <a:lnTo>
                    <a:pt x="23854" y="188373"/>
                  </a:lnTo>
                  <a:lnTo>
                    <a:pt x="23965" y="189041"/>
                  </a:lnTo>
                  <a:lnTo>
                    <a:pt x="24188" y="189599"/>
                  </a:lnTo>
                  <a:lnTo>
                    <a:pt x="24411" y="190156"/>
                  </a:lnTo>
                  <a:lnTo>
                    <a:pt x="24857" y="190713"/>
                  </a:lnTo>
                  <a:lnTo>
                    <a:pt x="25414" y="191159"/>
                  </a:lnTo>
                  <a:lnTo>
                    <a:pt x="25972" y="191382"/>
                  </a:lnTo>
                  <a:lnTo>
                    <a:pt x="28870" y="192497"/>
                  </a:lnTo>
                  <a:lnTo>
                    <a:pt x="31879" y="193500"/>
                  </a:lnTo>
                  <a:lnTo>
                    <a:pt x="34889" y="194280"/>
                  </a:lnTo>
                  <a:lnTo>
                    <a:pt x="37898" y="194949"/>
                  </a:lnTo>
                  <a:lnTo>
                    <a:pt x="40908" y="195506"/>
                  </a:lnTo>
                  <a:lnTo>
                    <a:pt x="44029" y="195841"/>
                  </a:lnTo>
                  <a:lnTo>
                    <a:pt x="47150" y="196064"/>
                  </a:lnTo>
                  <a:lnTo>
                    <a:pt x="50271" y="196175"/>
                  </a:lnTo>
                  <a:lnTo>
                    <a:pt x="53614" y="196064"/>
                  </a:lnTo>
                  <a:lnTo>
                    <a:pt x="56847" y="195841"/>
                  </a:lnTo>
                  <a:lnTo>
                    <a:pt x="60079" y="195395"/>
                  </a:lnTo>
                  <a:lnTo>
                    <a:pt x="63312" y="194837"/>
                  </a:lnTo>
                  <a:lnTo>
                    <a:pt x="66433" y="194169"/>
                  </a:lnTo>
                  <a:lnTo>
                    <a:pt x="69442" y="193277"/>
                  </a:lnTo>
                  <a:lnTo>
                    <a:pt x="72452" y="192274"/>
                  </a:lnTo>
                  <a:lnTo>
                    <a:pt x="75461" y="191048"/>
                  </a:lnTo>
                  <a:lnTo>
                    <a:pt x="78248" y="189822"/>
                  </a:lnTo>
                  <a:lnTo>
                    <a:pt x="81034" y="188373"/>
                  </a:lnTo>
                  <a:lnTo>
                    <a:pt x="83821" y="186812"/>
                  </a:lnTo>
                  <a:lnTo>
                    <a:pt x="86385" y="185140"/>
                  </a:lnTo>
                  <a:lnTo>
                    <a:pt x="88948" y="183357"/>
                  </a:lnTo>
                  <a:lnTo>
                    <a:pt x="91400" y="181350"/>
                  </a:lnTo>
                  <a:lnTo>
                    <a:pt x="93741" y="179344"/>
                  </a:lnTo>
                  <a:lnTo>
                    <a:pt x="95970" y="177226"/>
                  </a:lnTo>
                  <a:lnTo>
                    <a:pt x="98088" y="174997"/>
                  </a:lnTo>
                  <a:lnTo>
                    <a:pt x="100206" y="172656"/>
                  </a:lnTo>
                  <a:lnTo>
                    <a:pt x="102101" y="170204"/>
                  </a:lnTo>
                  <a:lnTo>
                    <a:pt x="103884" y="167641"/>
                  </a:lnTo>
                  <a:lnTo>
                    <a:pt x="105556" y="164965"/>
                  </a:lnTo>
                  <a:lnTo>
                    <a:pt x="107117" y="162290"/>
                  </a:lnTo>
                  <a:lnTo>
                    <a:pt x="108566" y="159504"/>
                  </a:lnTo>
                  <a:lnTo>
                    <a:pt x="109792" y="156606"/>
                  </a:lnTo>
                  <a:lnTo>
                    <a:pt x="111018" y="153708"/>
                  </a:lnTo>
                  <a:lnTo>
                    <a:pt x="112021" y="150698"/>
                  </a:lnTo>
                  <a:lnTo>
                    <a:pt x="112913" y="147689"/>
                  </a:lnTo>
                  <a:lnTo>
                    <a:pt x="113581" y="144568"/>
                  </a:lnTo>
                  <a:lnTo>
                    <a:pt x="114139" y="141335"/>
                  </a:lnTo>
                  <a:lnTo>
                    <a:pt x="114585" y="138103"/>
                  </a:lnTo>
                  <a:lnTo>
                    <a:pt x="114808" y="134870"/>
                  </a:lnTo>
                  <a:lnTo>
                    <a:pt x="114919" y="131527"/>
                  </a:lnTo>
                  <a:lnTo>
                    <a:pt x="114919" y="129074"/>
                  </a:lnTo>
                  <a:lnTo>
                    <a:pt x="114696" y="126511"/>
                  </a:lnTo>
                  <a:lnTo>
                    <a:pt x="114473" y="124059"/>
                  </a:lnTo>
                  <a:lnTo>
                    <a:pt x="114139" y="121606"/>
                  </a:lnTo>
                  <a:lnTo>
                    <a:pt x="113804" y="119266"/>
                  </a:lnTo>
                  <a:lnTo>
                    <a:pt x="113247" y="116814"/>
                  </a:lnTo>
                  <a:lnTo>
                    <a:pt x="112690" y="114473"/>
                  </a:lnTo>
                  <a:lnTo>
                    <a:pt x="112021" y="112132"/>
                  </a:lnTo>
                  <a:lnTo>
                    <a:pt x="111241" y="109903"/>
                  </a:lnTo>
                  <a:lnTo>
                    <a:pt x="110349" y="107674"/>
                  </a:lnTo>
                  <a:lnTo>
                    <a:pt x="109457" y="105444"/>
                  </a:lnTo>
                  <a:lnTo>
                    <a:pt x="108454" y="103215"/>
                  </a:lnTo>
                  <a:lnTo>
                    <a:pt x="107340" y="101097"/>
                  </a:lnTo>
                  <a:lnTo>
                    <a:pt x="106113" y="98979"/>
                  </a:lnTo>
                  <a:lnTo>
                    <a:pt x="104887" y="96973"/>
                  </a:lnTo>
                  <a:lnTo>
                    <a:pt x="103550" y="94967"/>
                  </a:lnTo>
                  <a:lnTo>
                    <a:pt x="102212" y="92960"/>
                  </a:lnTo>
                  <a:lnTo>
                    <a:pt x="100763" y="91066"/>
                  </a:lnTo>
                  <a:lnTo>
                    <a:pt x="99203" y="89282"/>
                  </a:lnTo>
                  <a:lnTo>
                    <a:pt x="97642" y="87499"/>
                  </a:lnTo>
                  <a:lnTo>
                    <a:pt x="95970" y="85715"/>
                  </a:lnTo>
                  <a:lnTo>
                    <a:pt x="94187" y="84043"/>
                  </a:lnTo>
                  <a:lnTo>
                    <a:pt x="92404" y="82483"/>
                  </a:lnTo>
                  <a:lnTo>
                    <a:pt x="90620" y="80923"/>
                  </a:lnTo>
                  <a:lnTo>
                    <a:pt x="88614" y="79473"/>
                  </a:lnTo>
                  <a:lnTo>
                    <a:pt x="86719" y="78136"/>
                  </a:lnTo>
                  <a:lnTo>
                    <a:pt x="84713" y="76798"/>
                  </a:lnTo>
                  <a:lnTo>
                    <a:pt x="82595" y="75461"/>
                  </a:lnTo>
                  <a:lnTo>
                    <a:pt x="80477" y="74346"/>
                  </a:lnTo>
                  <a:lnTo>
                    <a:pt x="78248" y="73232"/>
                  </a:lnTo>
                  <a:lnTo>
                    <a:pt x="76019" y="72228"/>
                  </a:lnTo>
                  <a:lnTo>
                    <a:pt x="73678" y="71225"/>
                  </a:lnTo>
                  <a:lnTo>
                    <a:pt x="73678" y="19952"/>
                  </a:lnTo>
                  <a:lnTo>
                    <a:pt x="74569" y="19841"/>
                  </a:lnTo>
                  <a:lnTo>
                    <a:pt x="75461" y="19618"/>
                  </a:lnTo>
                  <a:lnTo>
                    <a:pt x="76353" y="19284"/>
                  </a:lnTo>
                  <a:lnTo>
                    <a:pt x="77245" y="18949"/>
                  </a:lnTo>
                  <a:lnTo>
                    <a:pt x="78025" y="18503"/>
                  </a:lnTo>
                  <a:lnTo>
                    <a:pt x="78694" y="17946"/>
                  </a:lnTo>
                  <a:lnTo>
                    <a:pt x="79362" y="17389"/>
                  </a:lnTo>
                  <a:lnTo>
                    <a:pt x="80031" y="16720"/>
                  </a:lnTo>
                  <a:lnTo>
                    <a:pt x="80588" y="16051"/>
                  </a:lnTo>
                  <a:lnTo>
                    <a:pt x="81146" y="15271"/>
                  </a:lnTo>
                  <a:lnTo>
                    <a:pt x="81592" y="14491"/>
                  </a:lnTo>
                  <a:lnTo>
                    <a:pt x="81926" y="13710"/>
                  </a:lnTo>
                  <a:lnTo>
                    <a:pt x="82260" y="12819"/>
                  </a:lnTo>
                  <a:lnTo>
                    <a:pt x="82483" y="11927"/>
                  </a:lnTo>
                  <a:lnTo>
                    <a:pt x="82595" y="11035"/>
                  </a:lnTo>
                  <a:lnTo>
                    <a:pt x="82595" y="10032"/>
                  </a:lnTo>
                  <a:lnTo>
                    <a:pt x="82595" y="9029"/>
                  </a:lnTo>
                  <a:lnTo>
                    <a:pt x="82372" y="8026"/>
                  </a:lnTo>
                  <a:lnTo>
                    <a:pt x="82149" y="7023"/>
                  </a:lnTo>
                  <a:lnTo>
                    <a:pt x="81815" y="6131"/>
                  </a:lnTo>
                  <a:lnTo>
                    <a:pt x="81369" y="5239"/>
                  </a:lnTo>
                  <a:lnTo>
                    <a:pt x="80923" y="4459"/>
                  </a:lnTo>
                  <a:lnTo>
                    <a:pt x="80366" y="3679"/>
                  </a:lnTo>
                  <a:lnTo>
                    <a:pt x="79697" y="2899"/>
                  </a:lnTo>
                  <a:lnTo>
                    <a:pt x="78917" y="2341"/>
                  </a:lnTo>
                  <a:lnTo>
                    <a:pt x="78136" y="1672"/>
                  </a:lnTo>
                  <a:lnTo>
                    <a:pt x="77356" y="1227"/>
                  </a:lnTo>
                  <a:lnTo>
                    <a:pt x="76464" y="781"/>
                  </a:lnTo>
                  <a:lnTo>
                    <a:pt x="75573" y="446"/>
                  </a:lnTo>
                  <a:lnTo>
                    <a:pt x="74569" y="223"/>
                  </a:lnTo>
                  <a:lnTo>
                    <a:pt x="7356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5353750" y="4069650"/>
              <a:ext cx="167225" cy="167225"/>
            </a:xfrm>
            <a:custGeom>
              <a:rect b="b" l="l" r="r" t="t"/>
              <a:pathLst>
                <a:path extrusionOk="0" h="6689" w="6689">
                  <a:moveTo>
                    <a:pt x="3344" y="0"/>
                  </a:moveTo>
                  <a:lnTo>
                    <a:pt x="2675" y="112"/>
                  </a:lnTo>
                  <a:lnTo>
                    <a:pt x="2007" y="335"/>
                  </a:lnTo>
                  <a:lnTo>
                    <a:pt x="1449" y="669"/>
                  </a:lnTo>
                  <a:lnTo>
                    <a:pt x="892" y="1003"/>
                  </a:lnTo>
                  <a:lnTo>
                    <a:pt x="558" y="1561"/>
                  </a:lnTo>
                  <a:lnTo>
                    <a:pt x="223" y="2118"/>
                  </a:lnTo>
                  <a:lnTo>
                    <a:pt x="0" y="2675"/>
                  </a:lnTo>
                  <a:lnTo>
                    <a:pt x="0" y="3344"/>
                  </a:lnTo>
                  <a:lnTo>
                    <a:pt x="0" y="4013"/>
                  </a:lnTo>
                  <a:lnTo>
                    <a:pt x="223" y="4682"/>
                  </a:lnTo>
                  <a:lnTo>
                    <a:pt x="558" y="5239"/>
                  </a:lnTo>
                  <a:lnTo>
                    <a:pt x="892" y="5796"/>
                  </a:lnTo>
                  <a:lnTo>
                    <a:pt x="1449" y="6131"/>
                  </a:lnTo>
                  <a:lnTo>
                    <a:pt x="2007" y="6465"/>
                  </a:lnTo>
                  <a:lnTo>
                    <a:pt x="2675" y="6688"/>
                  </a:lnTo>
                  <a:lnTo>
                    <a:pt x="4013" y="6688"/>
                  </a:lnTo>
                  <a:lnTo>
                    <a:pt x="4570" y="6465"/>
                  </a:lnTo>
                  <a:lnTo>
                    <a:pt x="5128" y="6131"/>
                  </a:lnTo>
                  <a:lnTo>
                    <a:pt x="5685" y="5796"/>
                  </a:lnTo>
                  <a:lnTo>
                    <a:pt x="6131" y="5239"/>
                  </a:lnTo>
                  <a:lnTo>
                    <a:pt x="6354" y="4682"/>
                  </a:lnTo>
                  <a:lnTo>
                    <a:pt x="6577" y="4013"/>
                  </a:lnTo>
                  <a:lnTo>
                    <a:pt x="6688" y="3344"/>
                  </a:lnTo>
                  <a:lnTo>
                    <a:pt x="6577" y="2675"/>
                  </a:lnTo>
                  <a:lnTo>
                    <a:pt x="6354" y="2118"/>
                  </a:lnTo>
                  <a:lnTo>
                    <a:pt x="6131" y="1561"/>
                  </a:lnTo>
                  <a:lnTo>
                    <a:pt x="5685" y="1003"/>
                  </a:lnTo>
                  <a:lnTo>
                    <a:pt x="5128" y="669"/>
                  </a:lnTo>
                  <a:lnTo>
                    <a:pt x="4570" y="335"/>
                  </a:lnTo>
                  <a:lnTo>
                    <a:pt x="4013" y="112"/>
                  </a:lnTo>
                  <a:lnTo>
                    <a:pt x="33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5019350" y="4404025"/>
              <a:ext cx="167225" cy="167225"/>
            </a:xfrm>
            <a:custGeom>
              <a:rect b="b" l="l" r="r" t="t"/>
              <a:pathLst>
                <a:path extrusionOk="0" h="6689" w="6689">
                  <a:moveTo>
                    <a:pt x="3345" y="1"/>
                  </a:moveTo>
                  <a:lnTo>
                    <a:pt x="2676" y="112"/>
                  </a:lnTo>
                  <a:lnTo>
                    <a:pt x="2007" y="335"/>
                  </a:lnTo>
                  <a:lnTo>
                    <a:pt x="1450" y="670"/>
                  </a:lnTo>
                  <a:lnTo>
                    <a:pt x="893" y="1004"/>
                  </a:lnTo>
                  <a:lnTo>
                    <a:pt x="558" y="1561"/>
                  </a:lnTo>
                  <a:lnTo>
                    <a:pt x="224" y="2119"/>
                  </a:lnTo>
                  <a:lnTo>
                    <a:pt x="1" y="2676"/>
                  </a:lnTo>
                  <a:lnTo>
                    <a:pt x="1" y="3345"/>
                  </a:lnTo>
                  <a:lnTo>
                    <a:pt x="1" y="4014"/>
                  </a:lnTo>
                  <a:lnTo>
                    <a:pt x="224" y="4682"/>
                  </a:lnTo>
                  <a:lnTo>
                    <a:pt x="558" y="5240"/>
                  </a:lnTo>
                  <a:lnTo>
                    <a:pt x="893" y="5797"/>
                  </a:lnTo>
                  <a:lnTo>
                    <a:pt x="1450" y="6131"/>
                  </a:lnTo>
                  <a:lnTo>
                    <a:pt x="2007" y="6466"/>
                  </a:lnTo>
                  <a:lnTo>
                    <a:pt x="2676" y="6689"/>
                  </a:lnTo>
                  <a:lnTo>
                    <a:pt x="4014" y="6689"/>
                  </a:lnTo>
                  <a:lnTo>
                    <a:pt x="4571" y="6466"/>
                  </a:lnTo>
                  <a:lnTo>
                    <a:pt x="5128" y="6131"/>
                  </a:lnTo>
                  <a:lnTo>
                    <a:pt x="5685" y="5797"/>
                  </a:lnTo>
                  <a:lnTo>
                    <a:pt x="6131" y="5240"/>
                  </a:lnTo>
                  <a:lnTo>
                    <a:pt x="6354" y="4682"/>
                  </a:lnTo>
                  <a:lnTo>
                    <a:pt x="6577" y="4014"/>
                  </a:lnTo>
                  <a:lnTo>
                    <a:pt x="6689" y="3345"/>
                  </a:lnTo>
                  <a:lnTo>
                    <a:pt x="6577" y="2676"/>
                  </a:lnTo>
                  <a:lnTo>
                    <a:pt x="6354" y="2119"/>
                  </a:lnTo>
                  <a:lnTo>
                    <a:pt x="6131" y="1561"/>
                  </a:lnTo>
                  <a:lnTo>
                    <a:pt x="5685" y="1004"/>
                  </a:lnTo>
                  <a:lnTo>
                    <a:pt x="5128" y="670"/>
                  </a:lnTo>
                  <a:lnTo>
                    <a:pt x="4571" y="335"/>
                  </a:lnTo>
                  <a:lnTo>
                    <a:pt x="4014" y="112"/>
                  </a:lnTo>
                  <a:lnTo>
                    <a:pt x="334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3690175" y="3177950"/>
              <a:ext cx="2404825" cy="1964550"/>
            </a:xfrm>
            <a:custGeom>
              <a:rect b="b" l="l" r="r" t="t"/>
              <a:pathLst>
                <a:path extrusionOk="0" h="78582" w="96193">
                  <a:moveTo>
                    <a:pt x="2898" y="0"/>
                  </a:moveTo>
                  <a:lnTo>
                    <a:pt x="2452" y="112"/>
                  </a:lnTo>
                  <a:lnTo>
                    <a:pt x="2006" y="335"/>
                  </a:lnTo>
                  <a:lnTo>
                    <a:pt x="1561" y="558"/>
                  </a:lnTo>
                  <a:lnTo>
                    <a:pt x="1115" y="892"/>
                  </a:lnTo>
                  <a:lnTo>
                    <a:pt x="780" y="1226"/>
                  </a:lnTo>
                  <a:lnTo>
                    <a:pt x="557" y="1672"/>
                  </a:lnTo>
                  <a:lnTo>
                    <a:pt x="446" y="1784"/>
                  </a:lnTo>
                  <a:lnTo>
                    <a:pt x="112" y="2452"/>
                  </a:lnTo>
                  <a:lnTo>
                    <a:pt x="0" y="3121"/>
                  </a:lnTo>
                  <a:lnTo>
                    <a:pt x="0" y="3678"/>
                  </a:lnTo>
                  <a:lnTo>
                    <a:pt x="112" y="4347"/>
                  </a:lnTo>
                  <a:lnTo>
                    <a:pt x="334" y="4905"/>
                  </a:lnTo>
                  <a:lnTo>
                    <a:pt x="669" y="5462"/>
                  </a:lnTo>
                  <a:lnTo>
                    <a:pt x="1115" y="6019"/>
                  </a:lnTo>
                  <a:lnTo>
                    <a:pt x="1672" y="6354"/>
                  </a:lnTo>
                  <a:lnTo>
                    <a:pt x="2229" y="6577"/>
                  </a:lnTo>
                  <a:lnTo>
                    <a:pt x="2787" y="6799"/>
                  </a:lnTo>
                  <a:lnTo>
                    <a:pt x="3901" y="6799"/>
                  </a:lnTo>
                  <a:lnTo>
                    <a:pt x="5239" y="7245"/>
                  </a:lnTo>
                  <a:lnTo>
                    <a:pt x="6353" y="7691"/>
                  </a:lnTo>
                  <a:lnTo>
                    <a:pt x="7357" y="8137"/>
                  </a:lnTo>
                  <a:lnTo>
                    <a:pt x="8248" y="8694"/>
                  </a:lnTo>
                  <a:lnTo>
                    <a:pt x="9809" y="9697"/>
                  </a:lnTo>
                  <a:lnTo>
                    <a:pt x="11369" y="10924"/>
                  </a:lnTo>
                  <a:lnTo>
                    <a:pt x="12372" y="11704"/>
                  </a:lnTo>
                  <a:lnTo>
                    <a:pt x="13599" y="12596"/>
                  </a:lnTo>
                  <a:lnTo>
                    <a:pt x="14825" y="13376"/>
                  </a:lnTo>
                  <a:lnTo>
                    <a:pt x="16162" y="14156"/>
                  </a:lnTo>
                  <a:lnTo>
                    <a:pt x="17834" y="14713"/>
                  </a:lnTo>
                  <a:lnTo>
                    <a:pt x="19618" y="15159"/>
                  </a:lnTo>
                  <a:lnTo>
                    <a:pt x="21735" y="15494"/>
                  </a:lnTo>
                  <a:lnTo>
                    <a:pt x="24188" y="15605"/>
                  </a:lnTo>
                  <a:lnTo>
                    <a:pt x="25302" y="15605"/>
                  </a:lnTo>
                  <a:lnTo>
                    <a:pt x="26417" y="15494"/>
                  </a:lnTo>
                  <a:lnTo>
                    <a:pt x="28423" y="15159"/>
                  </a:lnTo>
                  <a:lnTo>
                    <a:pt x="30207" y="14602"/>
                  </a:lnTo>
                  <a:lnTo>
                    <a:pt x="31878" y="13822"/>
                  </a:lnTo>
                  <a:lnTo>
                    <a:pt x="33216" y="13041"/>
                  </a:lnTo>
                  <a:lnTo>
                    <a:pt x="34554" y="12150"/>
                  </a:lnTo>
                  <a:lnTo>
                    <a:pt x="36783" y="10366"/>
                  </a:lnTo>
                  <a:lnTo>
                    <a:pt x="38455" y="8917"/>
                  </a:lnTo>
                  <a:lnTo>
                    <a:pt x="39346" y="8248"/>
                  </a:lnTo>
                  <a:lnTo>
                    <a:pt x="40238" y="7691"/>
                  </a:lnTo>
                  <a:lnTo>
                    <a:pt x="41241" y="7245"/>
                  </a:lnTo>
                  <a:lnTo>
                    <a:pt x="42356" y="6911"/>
                  </a:lnTo>
                  <a:lnTo>
                    <a:pt x="43582" y="6799"/>
                  </a:lnTo>
                  <a:lnTo>
                    <a:pt x="44920" y="6688"/>
                  </a:lnTo>
                  <a:lnTo>
                    <a:pt x="46369" y="6799"/>
                  </a:lnTo>
                  <a:lnTo>
                    <a:pt x="47483" y="6911"/>
                  </a:lnTo>
                  <a:lnTo>
                    <a:pt x="48598" y="7245"/>
                  </a:lnTo>
                  <a:lnTo>
                    <a:pt x="49601" y="7691"/>
                  </a:lnTo>
                  <a:lnTo>
                    <a:pt x="50493" y="8248"/>
                  </a:lnTo>
                  <a:lnTo>
                    <a:pt x="51384" y="8917"/>
                  </a:lnTo>
                  <a:lnTo>
                    <a:pt x="53168" y="10366"/>
                  </a:lnTo>
                  <a:lnTo>
                    <a:pt x="55397" y="12150"/>
                  </a:lnTo>
                  <a:lnTo>
                    <a:pt x="56623" y="13041"/>
                  </a:lnTo>
                  <a:lnTo>
                    <a:pt x="58072" y="13822"/>
                  </a:lnTo>
                  <a:lnTo>
                    <a:pt x="59633" y="14602"/>
                  </a:lnTo>
                  <a:lnTo>
                    <a:pt x="61416" y="15159"/>
                  </a:lnTo>
                  <a:lnTo>
                    <a:pt x="63422" y="15494"/>
                  </a:lnTo>
                  <a:lnTo>
                    <a:pt x="64537" y="15605"/>
                  </a:lnTo>
                  <a:lnTo>
                    <a:pt x="65652" y="15605"/>
                  </a:lnTo>
                  <a:lnTo>
                    <a:pt x="68104" y="15494"/>
                  </a:lnTo>
                  <a:lnTo>
                    <a:pt x="70222" y="15159"/>
                  </a:lnTo>
                  <a:lnTo>
                    <a:pt x="72005" y="14713"/>
                  </a:lnTo>
                  <a:lnTo>
                    <a:pt x="73677" y="14156"/>
                  </a:lnTo>
                  <a:lnTo>
                    <a:pt x="75015" y="13376"/>
                  </a:lnTo>
                  <a:lnTo>
                    <a:pt x="76241" y="12596"/>
                  </a:lnTo>
                  <a:lnTo>
                    <a:pt x="77467" y="11704"/>
                  </a:lnTo>
                  <a:lnTo>
                    <a:pt x="78581" y="10924"/>
                  </a:lnTo>
                  <a:lnTo>
                    <a:pt x="79807" y="9920"/>
                  </a:lnTo>
                  <a:lnTo>
                    <a:pt x="81256" y="8917"/>
                  </a:lnTo>
                  <a:lnTo>
                    <a:pt x="82817" y="8026"/>
                  </a:lnTo>
                  <a:lnTo>
                    <a:pt x="84712" y="7134"/>
                  </a:lnTo>
                  <a:lnTo>
                    <a:pt x="85826" y="9586"/>
                  </a:lnTo>
                  <a:lnTo>
                    <a:pt x="86830" y="11927"/>
                  </a:lnTo>
                  <a:lnTo>
                    <a:pt x="87610" y="14379"/>
                  </a:lnTo>
                  <a:lnTo>
                    <a:pt x="88279" y="16943"/>
                  </a:lnTo>
                  <a:lnTo>
                    <a:pt x="88836" y="19506"/>
                  </a:lnTo>
                  <a:lnTo>
                    <a:pt x="89170" y="22070"/>
                  </a:lnTo>
                  <a:lnTo>
                    <a:pt x="89393" y="24633"/>
                  </a:lnTo>
                  <a:lnTo>
                    <a:pt x="89505" y="27309"/>
                  </a:lnTo>
                  <a:lnTo>
                    <a:pt x="89505" y="29649"/>
                  </a:lnTo>
                  <a:lnTo>
                    <a:pt x="89282" y="31879"/>
                  </a:lnTo>
                  <a:lnTo>
                    <a:pt x="89059" y="34108"/>
                  </a:lnTo>
                  <a:lnTo>
                    <a:pt x="88613" y="36226"/>
                  </a:lnTo>
                  <a:lnTo>
                    <a:pt x="88167" y="38455"/>
                  </a:lnTo>
                  <a:lnTo>
                    <a:pt x="87498" y="40573"/>
                  </a:lnTo>
                  <a:lnTo>
                    <a:pt x="86830" y="42579"/>
                  </a:lnTo>
                  <a:lnTo>
                    <a:pt x="86049" y="44585"/>
                  </a:lnTo>
                  <a:lnTo>
                    <a:pt x="85158" y="46592"/>
                  </a:lnTo>
                  <a:lnTo>
                    <a:pt x="84154" y="48487"/>
                  </a:lnTo>
                  <a:lnTo>
                    <a:pt x="83040" y="50381"/>
                  </a:lnTo>
                  <a:lnTo>
                    <a:pt x="81925" y="52165"/>
                  </a:lnTo>
                  <a:lnTo>
                    <a:pt x="80699" y="53948"/>
                  </a:lnTo>
                  <a:lnTo>
                    <a:pt x="79362" y="55620"/>
                  </a:lnTo>
                  <a:lnTo>
                    <a:pt x="77913" y="57292"/>
                  </a:lnTo>
                  <a:lnTo>
                    <a:pt x="76464" y="58853"/>
                  </a:lnTo>
                  <a:lnTo>
                    <a:pt x="74903" y="60302"/>
                  </a:lnTo>
                  <a:lnTo>
                    <a:pt x="73231" y="61639"/>
                  </a:lnTo>
                  <a:lnTo>
                    <a:pt x="71559" y="62977"/>
                  </a:lnTo>
                  <a:lnTo>
                    <a:pt x="69887" y="64314"/>
                  </a:lnTo>
                  <a:lnTo>
                    <a:pt x="67992" y="65429"/>
                  </a:lnTo>
                  <a:lnTo>
                    <a:pt x="66209" y="66543"/>
                  </a:lnTo>
                  <a:lnTo>
                    <a:pt x="64203" y="67435"/>
                  </a:lnTo>
                  <a:lnTo>
                    <a:pt x="62308" y="68327"/>
                  </a:lnTo>
                  <a:lnTo>
                    <a:pt x="60301" y="69219"/>
                  </a:lnTo>
                  <a:lnTo>
                    <a:pt x="58184" y="69887"/>
                  </a:lnTo>
                  <a:lnTo>
                    <a:pt x="56066" y="70445"/>
                  </a:lnTo>
                  <a:lnTo>
                    <a:pt x="53948" y="71002"/>
                  </a:lnTo>
                  <a:lnTo>
                    <a:pt x="51719" y="71336"/>
                  </a:lnTo>
                  <a:lnTo>
                    <a:pt x="49490" y="71671"/>
                  </a:lnTo>
                  <a:lnTo>
                    <a:pt x="47260" y="71782"/>
                  </a:lnTo>
                  <a:lnTo>
                    <a:pt x="44920" y="71894"/>
                  </a:lnTo>
                  <a:lnTo>
                    <a:pt x="42467" y="71782"/>
                  </a:lnTo>
                  <a:lnTo>
                    <a:pt x="40015" y="71671"/>
                  </a:lnTo>
                  <a:lnTo>
                    <a:pt x="37675" y="71336"/>
                  </a:lnTo>
                  <a:lnTo>
                    <a:pt x="35222" y="70891"/>
                  </a:lnTo>
                  <a:lnTo>
                    <a:pt x="32882" y="70222"/>
                  </a:lnTo>
                  <a:lnTo>
                    <a:pt x="30541" y="69553"/>
                  </a:lnTo>
                  <a:lnTo>
                    <a:pt x="28312" y="68661"/>
                  </a:lnTo>
                  <a:lnTo>
                    <a:pt x="26082" y="67658"/>
                  </a:lnTo>
                  <a:lnTo>
                    <a:pt x="25414" y="67435"/>
                  </a:lnTo>
                  <a:lnTo>
                    <a:pt x="24076" y="67435"/>
                  </a:lnTo>
                  <a:lnTo>
                    <a:pt x="23519" y="67547"/>
                  </a:lnTo>
                  <a:lnTo>
                    <a:pt x="22961" y="67881"/>
                  </a:lnTo>
                  <a:lnTo>
                    <a:pt x="22404" y="68215"/>
                  </a:lnTo>
                  <a:lnTo>
                    <a:pt x="21958" y="68773"/>
                  </a:lnTo>
                  <a:lnTo>
                    <a:pt x="21624" y="69330"/>
                  </a:lnTo>
                  <a:lnTo>
                    <a:pt x="21401" y="69999"/>
                  </a:lnTo>
                  <a:lnTo>
                    <a:pt x="21289" y="70556"/>
                  </a:lnTo>
                  <a:lnTo>
                    <a:pt x="21289" y="71225"/>
                  </a:lnTo>
                  <a:lnTo>
                    <a:pt x="21512" y="71894"/>
                  </a:lnTo>
                  <a:lnTo>
                    <a:pt x="21735" y="72451"/>
                  </a:lnTo>
                  <a:lnTo>
                    <a:pt x="22181" y="73008"/>
                  </a:lnTo>
                  <a:lnTo>
                    <a:pt x="22627" y="73454"/>
                  </a:lnTo>
                  <a:lnTo>
                    <a:pt x="23184" y="73789"/>
                  </a:lnTo>
                  <a:lnTo>
                    <a:pt x="25748" y="74903"/>
                  </a:lnTo>
                  <a:lnTo>
                    <a:pt x="28423" y="75906"/>
                  </a:lnTo>
                  <a:lnTo>
                    <a:pt x="31098" y="76687"/>
                  </a:lnTo>
                  <a:lnTo>
                    <a:pt x="33773" y="77355"/>
                  </a:lnTo>
                  <a:lnTo>
                    <a:pt x="36560" y="77913"/>
                  </a:lnTo>
                  <a:lnTo>
                    <a:pt x="39346" y="78247"/>
                  </a:lnTo>
                  <a:lnTo>
                    <a:pt x="42133" y="78470"/>
                  </a:lnTo>
                  <a:lnTo>
                    <a:pt x="44920" y="78581"/>
                  </a:lnTo>
                  <a:lnTo>
                    <a:pt x="47595" y="78470"/>
                  </a:lnTo>
                  <a:lnTo>
                    <a:pt x="50158" y="78359"/>
                  </a:lnTo>
                  <a:lnTo>
                    <a:pt x="52722" y="78024"/>
                  </a:lnTo>
                  <a:lnTo>
                    <a:pt x="55286" y="77578"/>
                  </a:lnTo>
                  <a:lnTo>
                    <a:pt x="57738" y="76910"/>
                  </a:lnTo>
                  <a:lnTo>
                    <a:pt x="60190" y="76241"/>
                  </a:lnTo>
                  <a:lnTo>
                    <a:pt x="62531" y="75461"/>
                  </a:lnTo>
                  <a:lnTo>
                    <a:pt x="64871" y="74569"/>
                  </a:lnTo>
                  <a:lnTo>
                    <a:pt x="67101" y="73566"/>
                  </a:lnTo>
                  <a:lnTo>
                    <a:pt x="69330" y="72340"/>
                  </a:lnTo>
                  <a:lnTo>
                    <a:pt x="71448" y="71113"/>
                  </a:lnTo>
                  <a:lnTo>
                    <a:pt x="73566" y="69776"/>
                  </a:lnTo>
                  <a:lnTo>
                    <a:pt x="75572" y="68327"/>
                  </a:lnTo>
                  <a:lnTo>
                    <a:pt x="77578" y="66878"/>
                  </a:lnTo>
                  <a:lnTo>
                    <a:pt x="79362" y="65206"/>
                  </a:lnTo>
                  <a:lnTo>
                    <a:pt x="81145" y="63534"/>
                  </a:lnTo>
                  <a:lnTo>
                    <a:pt x="82817" y="61751"/>
                  </a:lnTo>
                  <a:lnTo>
                    <a:pt x="84489" y="59856"/>
                  </a:lnTo>
                  <a:lnTo>
                    <a:pt x="86049" y="57961"/>
                  </a:lnTo>
                  <a:lnTo>
                    <a:pt x="87387" y="55955"/>
                  </a:lnTo>
                  <a:lnTo>
                    <a:pt x="88724" y="53837"/>
                  </a:lnTo>
                  <a:lnTo>
                    <a:pt x="90062" y="51719"/>
                  </a:lnTo>
                  <a:lnTo>
                    <a:pt x="91177" y="49490"/>
                  </a:lnTo>
                  <a:lnTo>
                    <a:pt x="92180" y="47260"/>
                  </a:lnTo>
                  <a:lnTo>
                    <a:pt x="93072" y="44920"/>
                  </a:lnTo>
                  <a:lnTo>
                    <a:pt x="93852" y="42579"/>
                  </a:lnTo>
                  <a:lnTo>
                    <a:pt x="94632" y="40127"/>
                  </a:lnTo>
                  <a:lnTo>
                    <a:pt x="95189" y="37675"/>
                  </a:lnTo>
                  <a:lnTo>
                    <a:pt x="95635" y="35111"/>
                  </a:lnTo>
                  <a:lnTo>
                    <a:pt x="95970" y="32547"/>
                  </a:lnTo>
                  <a:lnTo>
                    <a:pt x="96192" y="29984"/>
                  </a:lnTo>
                  <a:lnTo>
                    <a:pt x="96192" y="27309"/>
                  </a:lnTo>
                  <a:lnTo>
                    <a:pt x="96081" y="23965"/>
                  </a:lnTo>
                  <a:lnTo>
                    <a:pt x="95747" y="20621"/>
                  </a:lnTo>
                  <a:lnTo>
                    <a:pt x="95189" y="17277"/>
                  </a:lnTo>
                  <a:lnTo>
                    <a:pt x="94409" y="14045"/>
                  </a:lnTo>
                  <a:lnTo>
                    <a:pt x="93517" y="10812"/>
                  </a:lnTo>
                  <a:lnTo>
                    <a:pt x="92291" y="7691"/>
                  </a:lnTo>
                  <a:lnTo>
                    <a:pt x="90954" y="4570"/>
                  </a:lnTo>
                  <a:lnTo>
                    <a:pt x="89393" y="1672"/>
                  </a:lnTo>
                  <a:lnTo>
                    <a:pt x="89059" y="1226"/>
                  </a:lnTo>
                  <a:lnTo>
                    <a:pt x="88724" y="892"/>
                  </a:lnTo>
                  <a:lnTo>
                    <a:pt x="88390" y="558"/>
                  </a:lnTo>
                  <a:lnTo>
                    <a:pt x="87944" y="335"/>
                  </a:lnTo>
                  <a:lnTo>
                    <a:pt x="87498" y="112"/>
                  </a:lnTo>
                  <a:lnTo>
                    <a:pt x="86941" y="0"/>
                  </a:lnTo>
                  <a:lnTo>
                    <a:pt x="85938" y="0"/>
                  </a:lnTo>
                  <a:lnTo>
                    <a:pt x="84823" y="223"/>
                  </a:lnTo>
                  <a:lnTo>
                    <a:pt x="84266" y="335"/>
                  </a:lnTo>
                  <a:lnTo>
                    <a:pt x="82483" y="892"/>
                  </a:lnTo>
                  <a:lnTo>
                    <a:pt x="80922" y="1449"/>
                  </a:lnTo>
                  <a:lnTo>
                    <a:pt x="79473" y="2118"/>
                  </a:lnTo>
                  <a:lnTo>
                    <a:pt x="78247" y="2898"/>
                  </a:lnTo>
                  <a:lnTo>
                    <a:pt x="77132" y="3567"/>
                  </a:lnTo>
                  <a:lnTo>
                    <a:pt x="76129" y="4347"/>
                  </a:lnTo>
                  <a:lnTo>
                    <a:pt x="74346" y="5685"/>
                  </a:lnTo>
                  <a:lnTo>
                    <a:pt x="72674" y="7022"/>
                  </a:lnTo>
                  <a:lnTo>
                    <a:pt x="71782" y="7580"/>
                  </a:lnTo>
                  <a:lnTo>
                    <a:pt x="70890" y="8026"/>
                  </a:lnTo>
                  <a:lnTo>
                    <a:pt x="69776" y="8360"/>
                  </a:lnTo>
                  <a:lnTo>
                    <a:pt x="68661" y="8694"/>
                  </a:lnTo>
                  <a:lnTo>
                    <a:pt x="67324" y="8806"/>
                  </a:lnTo>
                  <a:lnTo>
                    <a:pt x="65652" y="8917"/>
                  </a:lnTo>
                  <a:lnTo>
                    <a:pt x="64314" y="8806"/>
                  </a:lnTo>
                  <a:lnTo>
                    <a:pt x="63088" y="8694"/>
                  </a:lnTo>
                  <a:lnTo>
                    <a:pt x="61973" y="8360"/>
                  </a:lnTo>
                  <a:lnTo>
                    <a:pt x="61082" y="7914"/>
                  </a:lnTo>
                  <a:lnTo>
                    <a:pt x="60079" y="7357"/>
                  </a:lnTo>
                  <a:lnTo>
                    <a:pt x="59298" y="6688"/>
                  </a:lnTo>
                  <a:lnTo>
                    <a:pt x="57515" y="5239"/>
                  </a:lnTo>
                  <a:lnTo>
                    <a:pt x="55286" y="3456"/>
                  </a:lnTo>
                  <a:lnTo>
                    <a:pt x="54060" y="2564"/>
                  </a:lnTo>
                  <a:lnTo>
                    <a:pt x="52611" y="1784"/>
                  </a:lnTo>
                  <a:lnTo>
                    <a:pt x="51050" y="1003"/>
                  </a:lnTo>
                  <a:lnTo>
                    <a:pt x="49267" y="446"/>
                  </a:lnTo>
                  <a:lnTo>
                    <a:pt x="47149" y="112"/>
                  </a:lnTo>
                  <a:lnTo>
                    <a:pt x="46146" y="0"/>
                  </a:lnTo>
                  <a:lnTo>
                    <a:pt x="43805" y="0"/>
                  </a:lnTo>
                  <a:lnTo>
                    <a:pt x="42690" y="112"/>
                  </a:lnTo>
                  <a:lnTo>
                    <a:pt x="40684" y="446"/>
                  </a:lnTo>
                  <a:lnTo>
                    <a:pt x="38901" y="1003"/>
                  </a:lnTo>
                  <a:lnTo>
                    <a:pt x="37229" y="1784"/>
                  </a:lnTo>
                  <a:lnTo>
                    <a:pt x="35891" y="2564"/>
                  </a:lnTo>
                  <a:lnTo>
                    <a:pt x="34554" y="3456"/>
                  </a:lnTo>
                  <a:lnTo>
                    <a:pt x="32324" y="5239"/>
                  </a:lnTo>
                  <a:lnTo>
                    <a:pt x="30652" y="6688"/>
                  </a:lnTo>
                  <a:lnTo>
                    <a:pt x="29761" y="7357"/>
                  </a:lnTo>
                  <a:lnTo>
                    <a:pt x="28869" y="7914"/>
                  </a:lnTo>
                  <a:lnTo>
                    <a:pt x="27866" y="8360"/>
                  </a:lnTo>
                  <a:lnTo>
                    <a:pt x="26751" y="8694"/>
                  </a:lnTo>
                  <a:lnTo>
                    <a:pt x="25525" y="8806"/>
                  </a:lnTo>
                  <a:lnTo>
                    <a:pt x="24188" y="8917"/>
                  </a:lnTo>
                  <a:lnTo>
                    <a:pt x="22627" y="8806"/>
                  </a:lnTo>
                  <a:lnTo>
                    <a:pt x="21178" y="8694"/>
                  </a:lnTo>
                  <a:lnTo>
                    <a:pt x="20063" y="8360"/>
                  </a:lnTo>
                  <a:lnTo>
                    <a:pt x="19060" y="8026"/>
                  </a:lnTo>
                  <a:lnTo>
                    <a:pt x="18057" y="7580"/>
                  </a:lnTo>
                  <a:lnTo>
                    <a:pt x="17277" y="7022"/>
                  </a:lnTo>
                  <a:lnTo>
                    <a:pt x="15493" y="5685"/>
                  </a:lnTo>
                  <a:lnTo>
                    <a:pt x="13710" y="4347"/>
                  </a:lnTo>
                  <a:lnTo>
                    <a:pt x="12707" y="3567"/>
                  </a:lnTo>
                  <a:lnTo>
                    <a:pt x="11592" y="2898"/>
                  </a:lnTo>
                  <a:lnTo>
                    <a:pt x="10366" y="2118"/>
                  </a:lnTo>
                  <a:lnTo>
                    <a:pt x="8917" y="1449"/>
                  </a:lnTo>
                  <a:lnTo>
                    <a:pt x="7357" y="892"/>
                  </a:lnTo>
                  <a:lnTo>
                    <a:pt x="5573" y="335"/>
                  </a:lnTo>
                  <a:lnTo>
                    <a:pt x="5127" y="223"/>
                  </a:lnTo>
                  <a:lnTo>
                    <a:pt x="39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1190625" y="238125"/>
              <a:ext cx="2864600" cy="5238750"/>
            </a:xfrm>
            <a:custGeom>
              <a:rect b="b" l="l" r="r" t="t"/>
              <a:pathLst>
                <a:path extrusionOk="0" h="209550" w="114584">
                  <a:moveTo>
                    <a:pt x="33996" y="0"/>
                  </a:moveTo>
                  <a:lnTo>
                    <a:pt x="32993" y="223"/>
                  </a:lnTo>
                  <a:lnTo>
                    <a:pt x="31990" y="446"/>
                  </a:lnTo>
                  <a:lnTo>
                    <a:pt x="31098" y="780"/>
                  </a:lnTo>
                  <a:lnTo>
                    <a:pt x="30206" y="1226"/>
                  </a:lnTo>
                  <a:lnTo>
                    <a:pt x="29426" y="1672"/>
                  </a:lnTo>
                  <a:lnTo>
                    <a:pt x="28646" y="2341"/>
                  </a:lnTo>
                  <a:lnTo>
                    <a:pt x="27977" y="2898"/>
                  </a:lnTo>
                  <a:lnTo>
                    <a:pt x="27308" y="3678"/>
                  </a:lnTo>
                  <a:lnTo>
                    <a:pt x="26751" y="4459"/>
                  </a:lnTo>
                  <a:lnTo>
                    <a:pt x="26194" y="5239"/>
                  </a:lnTo>
                  <a:lnTo>
                    <a:pt x="25748" y="6130"/>
                  </a:lnTo>
                  <a:lnTo>
                    <a:pt x="25414" y="7022"/>
                  </a:lnTo>
                  <a:lnTo>
                    <a:pt x="25191" y="8025"/>
                  </a:lnTo>
                  <a:lnTo>
                    <a:pt x="25079" y="9028"/>
                  </a:lnTo>
                  <a:lnTo>
                    <a:pt x="24968" y="10032"/>
                  </a:lnTo>
                  <a:lnTo>
                    <a:pt x="25079" y="11035"/>
                  </a:lnTo>
                  <a:lnTo>
                    <a:pt x="25191" y="11927"/>
                  </a:lnTo>
                  <a:lnTo>
                    <a:pt x="25414" y="12818"/>
                  </a:lnTo>
                  <a:lnTo>
                    <a:pt x="25636" y="13710"/>
                  </a:lnTo>
                  <a:lnTo>
                    <a:pt x="26082" y="14490"/>
                  </a:lnTo>
                  <a:lnTo>
                    <a:pt x="26528" y="15270"/>
                  </a:lnTo>
                  <a:lnTo>
                    <a:pt x="26974" y="16051"/>
                  </a:lnTo>
                  <a:lnTo>
                    <a:pt x="27531" y="16719"/>
                  </a:lnTo>
                  <a:lnTo>
                    <a:pt x="28200" y="17388"/>
                  </a:lnTo>
                  <a:lnTo>
                    <a:pt x="28869" y="17946"/>
                  </a:lnTo>
                  <a:lnTo>
                    <a:pt x="29649" y="18503"/>
                  </a:lnTo>
                  <a:lnTo>
                    <a:pt x="30429" y="18949"/>
                  </a:lnTo>
                  <a:lnTo>
                    <a:pt x="31210" y="19283"/>
                  </a:lnTo>
                  <a:lnTo>
                    <a:pt x="32101" y="19617"/>
                  </a:lnTo>
                  <a:lnTo>
                    <a:pt x="32993" y="19840"/>
                  </a:lnTo>
                  <a:lnTo>
                    <a:pt x="33885" y="19952"/>
                  </a:lnTo>
                  <a:lnTo>
                    <a:pt x="33885" y="73565"/>
                  </a:lnTo>
                  <a:lnTo>
                    <a:pt x="33996" y="74234"/>
                  </a:lnTo>
                  <a:lnTo>
                    <a:pt x="34108" y="74903"/>
                  </a:lnTo>
                  <a:lnTo>
                    <a:pt x="34442" y="75460"/>
                  </a:lnTo>
                  <a:lnTo>
                    <a:pt x="34888" y="75906"/>
                  </a:lnTo>
                  <a:lnTo>
                    <a:pt x="35334" y="76352"/>
                  </a:lnTo>
                  <a:lnTo>
                    <a:pt x="35891" y="76686"/>
                  </a:lnTo>
                  <a:lnTo>
                    <a:pt x="36560" y="76798"/>
                  </a:lnTo>
                  <a:lnTo>
                    <a:pt x="37229" y="76909"/>
                  </a:lnTo>
                  <a:lnTo>
                    <a:pt x="37897" y="76798"/>
                  </a:lnTo>
                  <a:lnTo>
                    <a:pt x="38566" y="76686"/>
                  </a:lnTo>
                  <a:lnTo>
                    <a:pt x="39123" y="76352"/>
                  </a:lnTo>
                  <a:lnTo>
                    <a:pt x="39569" y="75906"/>
                  </a:lnTo>
                  <a:lnTo>
                    <a:pt x="40015" y="75460"/>
                  </a:lnTo>
                  <a:lnTo>
                    <a:pt x="40350" y="74903"/>
                  </a:lnTo>
                  <a:lnTo>
                    <a:pt x="40572" y="74234"/>
                  </a:lnTo>
                  <a:lnTo>
                    <a:pt x="40572" y="73565"/>
                  </a:lnTo>
                  <a:lnTo>
                    <a:pt x="40572" y="20063"/>
                  </a:lnTo>
                  <a:lnTo>
                    <a:pt x="59521" y="20063"/>
                  </a:lnTo>
                  <a:lnTo>
                    <a:pt x="60190" y="19952"/>
                  </a:lnTo>
                  <a:lnTo>
                    <a:pt x="60859" y="19840"/>
                  </a:lnTo>
                  <a:lnTo>
                    <a:pt x="61416" y="19506"/>
                  </a:lnTo>
                  <a:lnTo>
                    <a:pt x="61862" y="19060"/>
                  </a:lnTo>
                  <a:lnTo>
                    <a:pt x="62308" y="18614"/>
                  </a:lnTo>
                  <a:lnTo>
                    <a:pt x="62642" y="18057"/>
                  </a:lnTo>
                  <a:lnTo>
                    <a:pt x="62865" y="17388"/>
                  </a:lnTo>
                  <a:lnTo>
                    <a:pt x="62865" y="16719"/>
                  </a:lnTo>
                  <a:lnTo>
                    <a:pt x="62865" y="16051"/>
                  </a:lnTo>
                  <a:lnTo>
                    <a:pt x="62642" y="15382"/>
                  </a:lnTo>
                  <a:lnTo>
                    <a:pt x="62308" y="14825"/>
                  </a:lnTo>
                  <a:lnTo>
                    <a:pt x="61862" y="14379"/>
                  </a:lnTo>
                  <a:lnTo>
                    <a:pt x="61416" y="13933"/>
                  </a:lnTo>
                  <a:lnTo>
                    <a:pt x="60859" y="13598"/>
                  </a:lnTo>
                  <a:lnTo>
                    <a:pt x="60190" y="13487"/>
                  </a:lnTo>
                  <a:lnTo>
                    <a:pt x="59521" y="13376"/>
                  </a:lnTo>
                  <a:lnTo>
                    <a:pt x="34999" y="13376"/>
                  </a:lnTo>
                  <a:lnTo>
                    <a:pt x="34331" y="13264"/>
                  </a:lnTo>
                  <a:lnTo>
                    <a:pt x="33662" y="13153"/>
                  </a:lnTo>
                  <a:lnTo>
                    <a:pt x="33104" y="12818"/>
                  </a:lnTo>
                  <a:lnTo>
                    <a:pt x="32659" y="12372"/>
                  </a:lnTo>
                  <a:lnTo>
                    <a:pt x="32213" y="11927"/>
                  </a:lnTo>
                  <a:lnTo>
                    <a:pt x="31878" y="11369"/>
                  </a:lnTo>
                  <a:lnTo>
                    <a:pt x="31767" y="10700"/>
                  </a:lnTo>
                  <a:lnTo>
                    <a:pt x="31655" y="10032"/>
                  </a:lnTo>
                  <a:lnTo>
                    <a:pt x="31767" y="9363"/>
                  </a:lnTo>
                  <a:lnTo>
                    <a:pt x="31878" y="8694"/>
                  </a:lnTo>
                  <a:lnTo>
                    <a:pt x="32213" y="8137"/>
                  </a:lnTo>
                  <a:lnTo>
                    <a:pt x="32659" y="7691"/>
                  </a:lnTo>
                  <a:lnTo>
                    <a:pt x="33104" y="7245"/>
                  </a:lnTo>
                  <a:lnTo>
                    <a:pt x="33662" y="6911"/>
                  </a:lnTo>
                  <a:lnTo>
                    <a:pt x="34331" y="6799"/>
                  </a:lnTo>
                  <a:lnTo>
                    <a:pt x="34999" y="6688"/>
                  </a:lnTo>
                  <a:lnTo>
                    <a:pt x="79584" y="6688"/>
                  </a:lnTo>
                  <a:lnTo>
                    <a:pt x="80253" y="6799"/>
                  </a:lnTo>
                  <a:lnTo>
                    <a:pt x="80922" y="6911"/>
                  </a:lnTo>
                  <a:lnTo>
                    <a:pt x="81479" y="7245"/>
                  </a:lnTo>
                  <a:lnTo>
                    <a:pt x="81925" y="7691"/>
                  </a:lnTo>
                  <a:lnTo>
                    <a:pt x="82371" y="8137"/>
                  </a:lnTo>
                  <a:lnTo>
                    <a:pt x="82705" y="8694"/>
                  </a:lnTo>
                  <a:lnTo>
                    <a:pt x="82928" y="9363"/>
                  </a:lnTo>
                  <a:lnTo>
                    <a:pt x="82928" y="10032"/>
                  </a:lnTo>
                  <a:lnTo>
                    <a:pt x="82928" y="10700"/>
                  </a:lnTo>
                  <a:lnTo>
                    <a:pt x="82705" y="11369"/>
                  </a:lnTo>
                  <a:lnTo>
                    <a:pt x="82371" y="11927"/>
                  </a:lnTo>
                  <a:lnTo>
                    <a:pt x="81925" y="12372"/>
                  </a:lnTo>
                  <a:lnTo>
                    <a:pt x="81479" y="12818"/>
                  </a:lnTo>
                  <a:lnTo>
                    <a:pt x="80922" y="13153"/>
                  </a:lnTo>
                  <a:lnTo>
                    <a:pt x="80253" y="13264"/>
                  </a:lnTo>
                  <a:lnTo>
                    <a:pt x="79584" y="13376"/>
                  </a:lnTo>
                  <a:lnTo>
                    <a:pt x="72897" y="13376"/>
                  </a:lnTo>
                  <a:lnTo>
                    <a:pt x="72228" y="13487"/>
                  </a:lnTo>
                  <a:lnTo>
                    <a:pt x="71559" y="13598"/>
                  </a:lnTo>
                  <a:lnTo>
                    <a:pt x="71002" y="13933"/>
                  </a:lnTo>
                  <a:lnTo>
                    <a:pt x="70556" y="14379"/>
                  </a:lnTo>
                  <a:lnTo>
                    <a:pt x="70110" y="14825"/>
                  </a:lnTo>
                  <a:lnTo>
                    <a:pt x="69776" y="15382"/>
                  </a:lnTo>
                  <a:lnTo>
                    <a:pt x="69664" y="16051"/>
                  </a:lnTo>
                  <a:lnTo>
                    <a:pt x="69553" y="16719"/>
                  </a:lnTo>
                  <a:lnTo>
                    <a:pt x="69664" y="17388"/>
                  </a:lnTo>
                  <a:lnTo>
                    <a:pt x="69776" y="18057"/>
                  </a:lnTo>
                  <a:lnTo>
                    <a:pt x="70110" y="18614"/>
                  </a:lnTo>
                  <a:lnTo>
                    <a:pt x="70556" y="19060"/>
                  </a:lnTo>
                  <a:lnTo>
                    <a:pt x="71002" y="19506"/>
                  </a:lnTo>
                  <a:lnTo>
                    <a:pt x="71559" y="19840"/>
                  </a:lnTo>
                  <a:lnTo>
                    <a:pt x="72228" y="19952"/>
                  </a:lnTo>
                  <a:lnTo>
                    <a:pt x="72897" y="20063"/>
                  </a:lnTo>
                  <a:lnTo>
                    <a:pt x="74011" y="20063"/>
                  </a:lnTo>
                  <a:lnTo>
                    <a:pt x="74011" y="86941"/>
                  </a:lnTo>
                  <a:lnTo>
                    <a:pt x="74123" y="87498"/>
                  </a:lnTo>
                  <a:lnTo>
                    <a:pt x="74234" y="88056"/>
                  </a:lnTo>
                  <a:lnTo>
                    <a:pt x="106670" y="182019"/>
                  </a:lnTo>
                  <a:lnTo>
                    <a:pt x="107339" y="184136"/>
                  </a:lnTo>
                  <a:lnTo>
                    <a:pt x="107673" y="186143"/>
                  </a:lnTo>
                  <a:lnTo>
                    <a:pt x="107896" y="188149"/>
                  </a:lnTo>
                  <a:lnTo>
                    <a:pt x="107896" y="190044"/>
                  </a:lnTo>
                  <a:lnTo>
                    <a:pt x="107562" y="191939"/>
                  </a:lnTo>
                  <a:lnTo>
                    <a:pt x="107116" y="193722"/>
                  </a:lnTo>
                  <a:lnTo>
                    <a:pt x="106335" y="195283"/>
                  </a:lnTo>
                  <a:lnTo>
                    <a:pt x="105444" y="196843"/>
                  </a:lnTo>
                  <a:lnTo>
                    <a:pt x="104329" y="198181"/>
                  </a:lnTo>
                  <a:lnTo>
                    <a:pt x="102992" y="199407"/>
                  </a:lnTo>
                  <a:lnTo>
                    <a:pt x="101543" y="200410"/>
                  </a:lnTo>
                  <a:lnTo>
                    <a:pt x="99871" y="201302"/>
                  </a:lnTo>
                  <a:lnTo>
                    <a:pt x="98087" y="201971"/>
                  </a:lnTo>
                  <a:lnTo>
                    <a:pt x="96081" y="202416"/>
                  </a:lnTo>
                  <a:lnTo>
                    <a:pt x="94075" y="202751"/>
                  </a:lnTo>
                  <a:lnTo>
                    <a:pt x="91845" y="202862"/>
                  </a:lnTo>
                  <a:lnTo>
                    <a:pt x="22738" y="202862"/>
                  </a:lnTo>
                  <a:lnTo>
                    <a:pt x="20509" y="202751"/>
                  </a:lnTo>
                  <a:lnTo>
                    <a:pt x="18503" y="202416"/>
                  </a:lnTo>
                  <a:lnTo>
                    <a:pt x="16496" y="201971"/>
                  </a:lnTo>
                  <a:lnTo>
                    <a:pt x="14713" y="201302"/>
                  </a:lnTo>
                  <a:lnTo>
                    <a:pt x="13041" y="200410"/>
                  </a:lnTo>
                  <a:lnTo>
                    <a:pt x="11592" y="199407"/>
                  </a:lnTo>
                  <a:lnTo>
                    <a:pt x="10255" y="198181"/>
                  </a:lnTo>
                  <a:lnTo>
                    <a:pt x="9140" y="196843"/>
                  </a:lnTo>
                  <a:lnTo>
                    <a:pt x="8248" y="195283"/>
                  </a:lnTo>
                  <a:lnTo>
                    <a:pt x="7468" y="193722"/>
                  </a:lnTo>
                  <a:lnTo>
                    <a:pt x="7022" y="191939"/>
                  </a:lnTo>
                  <a:lnTo>
                    <a:pt x="6799" y="190044"/>
                  </a:lnTo>
                  <a:lnTo>
                    <a:pt x="6688" y="188149"/>
                  </a:lnTo>
                  <a:lnTo>
                    <a:pt x="6911" y="186143"/>
                  </a:lnTo>
                  <a:lnTo>
                    <a:pt x="7245" y="184136"/>
                  </a:lnTo>
                  <a:lnTo>
                    <a:pt x="7914" y="182019"/>
                  </a:lnTo>
                  <a:lnTo>
                    <a:pt x="40350" y="88056"/>
                  </a:lnTo>
                  <a:lnTo>
                    <a:pt x="40572" y="87387"/>
                  </a:lnTo>
                  <a:lnTo>
                    <a:pt x="40572" y="86718"/>
                  </a:lnTo>
                  <a:lnTo>
                    <a:pt x="40461" y="86049"/>
                  </a:lnTo>
                  <a:lnTo>
                    <a:pt x="40238" y="85492"/>
                  </a:lnTo>
                  <a:lnTo>
                    <a:pt x="39904" y="84935"/>
                  </a:lnTo>
                  <a:lnTo>
                    <a:pt x="39458" y="84489"/>
                  </a:lnTo>
                  <a:lnTo>
                    <a:pt x="38901" y="84043"/>
                  </a:lnTo>
                  <a:lnTo>
                    <a:pt x="38343" y="83820"/>
                  </a:lnTo>
                  <a:lnTo>
                    <a:pt x="37674" y="83597"/>
                  </a:lnTo>
                  <a:lnTo>
                    <a:pt x="37006" y="83597"/>
                  </a:lnTo>
                  <a:lnTo>
                    <a:pt x="36337" y="83709"/>
                  </a:lnTo>
                  <a:lnTo>
                    <a:pt x="35780" y="83931"/>
                  </a:lnTo>
                  <a:lnTo>
                    <a:pt x="35222" y="84266"/>
                  </a:lnTo>
                  <a:lnTo>
                    <a:pt x="34776" y="84712"/>
                  </a:lnTo>
                  <a:lnTo>
                    <a:pt x="34331" y="85269"/>
                  </a:lnTo>
                  <a:lnTo>
                    <a:pt x="34108" y="85826"/>
                  </a:lnTo>
                  <a:lnTo>
                    <a:pt x="1560" y="179789"/>
                  </a:lnTo>
                  <a:lnTo>
                    <a:pt x="1115" y="181238"/>
                  </a:lnTo>
                  <a:lnTo>
                    <a:pt x="780" y="182687"/>
                  </a:lnTo>
                  <a:lnTo>
                    <a:pt x="446" y="184136"/>
                  </a:lnTo>
                  <a:lnTo>
                    <a:pt x="223" y="185586"/>
                  </a:lnTo>
                  <a:lnTo>
                    <a:pt x="111" y="186923"/>
                  </a:lnTo>
                  <a:lnTo>
                    <a:pt x="0" y="188372"/>
                  </a:lnTo>
                  <a:lnTo>
                    <a:pt x="0" y="189710"/>
                  </a:lnTo>
                  <a:lnTo>
                    <a:pt x="111" y="191047"/>
                  </a:lnTo>
                  <a:lnTo>
                    <a:pt x="334" y="192385"/>
                  </a:lnTo>
                  <a:lnTo>
                    <a:pt x="557" y="193611"/>
                  </a:lnTo>
                  <a:lnTo>
                    <a:pt x="892" y="194948"/>
                  </a:lnTo>
                  <a:lnTo>
                    <a:pt x="1338" y="196174"/>
                  </a:lnTo>
                  <a:lnTo>
                    <a:pt x="1783" y="197289"/>
                  </a:lnTo>
                  <a:lnTo>
                    <a:pt x="2341" y="198515"/>
                  </a:lnTo>
                  <a:lnTo>
                    <a:pt x="3009" y="199630"/>
                  </a:lnTo>
                  <a:lnTo>
                    <a:pt x="3678" y="200744"/>
                  </a:lnTo>
                  <a:lnTo>
                    <a:pt x="4459" y="201748"/>
                  </a:lnTo>
                  <a:lnTo>
                    <a:pt x="5350" y="202751"/>
                  </a:lnTo>
                  <a:lnTo>
                    <a:pt x="6242" y="203642"/>
                  </a:lnTo>
                  <a:lnTo>
                    <a:pt x="7245" y="204534"/>
                  </a:lnTo>
                  <a:lnTo>
                    <a:pt x="8248" y="205314"/>
                  </a:lnTo>
                  <a:lnTo>
                    <a:pt x="9363" y="205983"/>
                  </a:lnTo>
                  <a:lnTo>
                    <a:pt x="10478" y="206652"/>
                  </a:lnTo>
                  <a:lnTo>
                    <a:pt x="11704" y="207209"/>
                  </a:lnTo>
                  <a:lnTo>
                    <a:pt x="12930" y="207767"/>
                  </a:lnTo>
                  <a:lnTo>
                    <a:pt x="14156" y="208212"/>
                  </a:lnTo>
                  <a:lnTo>
                    <a:pt x="15493" y="208658"/>
                  </a:lnTo>
                  <a:lnTo>
                    <a:pt x="16831" y="208993"/>
                  </a:lnTo>
                  <a:lnTo>
                    <a:pt x="18280" y="209216"/>
                  </a:lnTo>
                  <a:lnTo>
                    <a:pt x="19729" y="209439"/>
                  </a:lnTo>
                  <a:lnTo>
                    <a:pt x="21178" y="209550"/>
                  </a:lnTo>
                  <a:lnTo>
                    <a:pt x="93406" y="209550"/>
                  </a:lnTo>
                  <a:lnTo>
                    <a:pt x="94855" y="209439"/>
                  </a:lnTo>
                  <a:lnTo>
                    <a:pt x="96304" y="209216"/>
                  </a:lnTo>
                  <a:lnTo>
                    <a:pt x="97753" y="208993"/>
                  </a:lnTo>
                  <a:lnTo>
                    <a:pt x="99090" y="208658"/>
                  </a:lnTo>
                  <a:lnTo>
                    <a:pt x="100428" y="208212"/>
                  </a:lnTo>
                  <a:lnTo>
                    <a:pt x="101766" y="207767"/>
                  </a:lnTo>
                  <a:lnTo>
                    <a:pt x="102992" y="207209"/>
                  </a:lnTo>
                  <a:lnTo>
                    <a:pt x="104106" y="206652"/>
                  </a:lnTo>
                  <a:lnTo>
                    <a:pt x="105221" y="205983"/>
                  </a:lnTo>
                  <a:lnTo>
                    <a:pt x="106335" y="205314"/>
                  </a:lnTo>
                  <a:lnTo>
                    <a:pt x="107339" y="204534"/>
                  </a:lnTo>
                  <a:lnTo>
                    <a:pt x="108342" y="203642"/>
                  </a:lnTo>
                  <a:lnTo>
                    <a:pt x="109234" y="202751"/>
                  </a:lnTo>
                  <a:lnTo>
                    <a:pt x="110125" y="201748"/>
                  </a:lnTo>
                  <a:lnTo>
                    <a:pt x="110905" y="200744"/>
                  </a:lnTo>
                  <a:lnTo>
                    <a:pt x="111574" y="199630"/>
                  </a:lnTo>
                  <a:lnTo>
                    <a:pt x="112243" y="198515"/>
                  </a:lnTo>
                  <a:lnTo>
                    <a:pt x="112800" y="197289"/>
                  </a:lnTo>
                  <a:lnTo>
                    <a:pt x="113358" y="196174"/>
                  </a:lnTo>
                  <a:lnTo>
                    <a:pt x="113692" y="194948"/>
                  </a:lnTo>
                  <a:lnTo>
                    <a:pt x="114026" y="193611"/>
                  </a:lnTo>
                  <a:lnTo>
                    <a:pt x="114361" y="192385"/>
                  </a:lnTo>
                  <a:lnTo>
                    <a:pt x="114472" y="191047"/>
                  </a:lnTo>
                  <a:lnTo>
                    <a:pt x="114584" y="189710"/>
                  </a:lnTo>
                  <a:lnTo>
                    <a:pt x="114584" y="188372"/>
                  </a:lnTo>
                  <a:lnTo>
                    <a:pt x="114584" y="186923"/>
                  </a:lnTo>
                  <a:lnTo>
                    <a:pt x="114361" y="185586"/>
                  </a:lnTo>
                  <a:lnTo>
                    <a:pt x="114138" y="184136"/>
                  </a:lnTo>
                  <a:lnTo>
                    <a:pt x="113915" y="182687"/>
                  </a:lnTo>
                  <a:lnTo>
                    <a:pt x="113469" y="181238"/>
                  </a:lnTo>
                  <a:lnTo>
                    <a:pt x="113023" y="179789"/>
                  </a:lnTo>
                  <a:lnTo>
                    <a:pt x="80699" y="86384"/>
                  </a:lnTo>
                  <a:lnTo>
                    <a:pt x="80699" y="19952"/>
                  </a:lnTo>
                  <a:lnTo>
                    <a:pt x="81591" y="19840"/>
                  </a:lnTo>
                  <a:lnTo>
                    <a:pt x="82482" y="19617"/>
                  </a:lnTo>
                  <a:lnTo>
                    <a:pt x="83374" y="19283"/>
                  </a:lnTo>
                  <a:lnTo>
                    <a:pt x="84266" y="18949"/>
                  </a:lnTo>
                  <a:lnTo>
                    <a:pt x="85046" y="18503"/>
                  </a:lnTo>
                  <a:lnTo>
                    <a:pt x="85715" y="17946"/>
                  </a:lnTo>
                  <a:lnTo>
                    <a:pt x="86384" y="17388"/>
                  </a:lnTo>
                  <a:lnTo>
                    <a:pt x="87052" y="16719"/>
                  </a:lnTo>
                  <a:lnTo>
                    <a:pt x="87610" y="16051"/>
                  </a:lnTo>
                  <a:lnTo>
                    <a:pt x="88167" y="15270"/>
                  </a:lnTo>
                  <a:lnTo>
                    <a:pt x="88613" y="14490"/>
                  </a:lnTo>
                  <a:lnTo>
                    <a:pt x="88947" y="13710"/>
                  </a:lnTo>
                  <a:lnTo>
                    <a:pt x="89282" y="12818"/>
                  </a:lnTo>
                  <a:lnTo>
                    <a:pt x="89505" y="11927"/>
                  </a:lnTo>
                  <a:lnTo>
                    <a:pt x="89616" y="11035"/>
                  </a:lnTo>
                  <a:lnTo>
                    <a:pt x="89616" y="10032"/>
                  </a:lnTo>
                  <a:lnTo>
                    <a:pt x="89616" y="9028"/>
                  </a:lnTo>
                  <a:lnTo>
                    <a:pt x="89393" y="8025"/>
                  </a:lnTo>
                  <a:lnTo>
                    <a:pt x="89170" y="7022"/>
                  </a:lnTo>
                  <a:lnTo>
                    <a:pt x="88836" y="6130"/>
                  </a:lnTo>
                  <a:lnTo>
                    <a:pt x="88390" y="5239"/>
                  </a:lnTo>
                  <a:lnTo>
                    <a:pt x="87944" y="4459"/>
                  </a:lnTo>
                  <a:lnTo>
                    <a:pt x="87387" y="3678"/>
                  </a:lnTo>
                  <a:lnTo>
                    <a:pt x="86718" y="2898"/>
                  </a:lnTo>
                  <a:lnTo>
                    <a:pt x="85938" y="2341"/>
                  </a:lnTo>
                  <a:lnTo>
                    <a:pt x="85158" y="1672"/>
                  </a:lnTo>
                  <a:lnTo>
                    <a:pt x="84377" y="1226"/>
                  </a:lnTo>
                  <a:lnTo>
                    <a:pt x="83486" y="780"/>
                  </a:lnTo>
                  <a:lnTo>
                    <a:pt x="82594" y="446"/>
                  </a:lnTo>
                  <a:lnTo>
                    <a:pt x="81591" y="223"/>
                  </a:lnTo>
                  <a:lnTo>
                    <a:pt x="805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1525000" y="3963750"/>
              <a:ext cx="2195850" cy="1178750"/>
            </a:xfrm>
            <a:custGeom>
              <a:rect b="b" l="l" r="r" t="t"/>
              <a:pathLst>
                <a:path extrusionOk="0" h="47150" w="87834">
                  <a:moveTo>
                    <a:pt x="43917" y="6688"/>
                  </a:moveTo>
                  <a:lnTo>
                    <a:pt x="45366" y="6800"/>
                  </a:lnTo>
                  <a:lnTo>
                    <a:pt x="46481" y="7023"/>
                  </a:lnTo>
                  <a:lnTo>
                    <a:pt x="47595" y="7357"/>
                  </a:lnTo>
                  <a:lnTo>
                    <a:pt x="48598" y="7803"/>
                  </a:lnTo>
                  <a:lnTo>
                    <a:pt x="49490" y="8249"/>
                  </a:lnTo>
                  <a:lnTo>
                    <a:pt x="50382" y="8918"/>
                  </a:lnTo>
                  <a:lnTo>
                    <a:pt x="52165" y="10367"/>
                  </a:lnTo>
                  <a:lnTo>
                    <a:pt x="54283" y="12150"/>
                  </a:lnTo>
                  <a:lnTo>
                    <a:pt x="55620" y="13042"/>
                  </a:lnTo>
                  <a:lnTo>
                    <a:pt x="57069" y="13934"/>
                  </a:lnTo>
                  <a:lnTo>
                    <a:pt x="58630" y="14602"/>
                  </a:lnTo>
                  <a:lnTo>
                    <a:pt x="60413" y="15160"/>
                  </a:lnTo>
                  <a:lnTo>
                    <a:pt x="62420" y="15494"/>
                  </a:lnTo>
                  <a:lnTo>
                    <a:pt x="63534" y="15606"/>
                  </a:lnTo>
                  <a:lnTo>
                    <a:pt x="64649" y="15606"/>
                  </a:lnTo>
                  <a:lnTo>
                    <a:pt x="67101" y="15494"/>
                  </a:lnTo>
                  <a:lnTo>
                    <a:pt x="69219" y="15271"/>
                  </a:lnTo>
                  <a:lnTo>
                    <a:pt x="71114" y="14714"/>
                  </a:lnTo>
                  <a:lnTo>
                    <a:pt x="72674" y="14156"/>
                  </a:lnTo>
                  <a:lnTo>
                    <a:pt x="80700" y="37341"/>
                  </a:lnTo>
                  <a:lnTo>
                    <a:pt x="80923" y="38344"/>
                  </a:lnTo>
                  <a:lnTo>
                    <a:pt x="81145" y="39013"/>
                  </a:lnTo>
                  <a:lnTo>
                    <a:pt x="81145" y="39681"/>
                  </a:lnTo>
                  <a:lnTo>
                    <a:pt x="81145" y="40016"/>
                  </a:lnTo>
                  <a:lnTo>
                    <a:pt x="80811" y="40127"/>
                  </a:lnTo>
                  <a:lnTo>
                    <a:pt x="80254" y="40350"/>
                  </a:lnTo>
                  <a:lnTo>
                    <a:pt x="79473" y="40462"/>
                  </a:lnTo>
                  <a:lnTo>
                    <a:pt x="8360" y="40462"/>
                  </a:lnTo>
                  <a:lnTo>
                    <a:pt x="7580" y="40350"/>
                  </a:lnTo>
                  <a:lnTo>
                    <a:pt x="7023" y="40127"/>
                  </a:lnTo>
                  <a:lnTo>
                    <a:pt x="6688" y="40016"/>
                  </a:lnTo>
                  <a:lnTo>
                    <a:pt x="6688" y="39681"/>
                  </a:lnTo>
                  <a:lnTo>
                    <a:pt x="6800" y="39013"/>
                  </a:lnTo>
                  <a:lnTo>
                    <a:pt x="6911" y="38344"/>
                  </a:lnTo>
                  <a:lnTo>
                    <a:pt x="7134" y="37341"/>
                  </a:lnTo>
                  <a:lnTo>
                    <a:pt x="15159" y="14156"/>
                  </a:lnTo>
                  <a:lnTo>
                    <a:pt x="16831" y="14714"/>
                  </a:lnTo>
                  <a:lnTo>
                    <a:pt x="18615" y="15271"/>
                  </a:lnTo>
                  <a:lnTo>
                    <a:pt x="20733" y="15494"/>
                  </a:lnTo>
                  <a:lnTo>
                    <a:pt x="23185" y="15606"/>
                  </a:lnTo>
                  <a:lnTo>
                    <a:pt x="24299" y="15606"/>
                  </a:lnTo>
                  <a:lnTo>
                    <a:pt x="25414" y="15494"/>
                  </a:lnTo>
                  <a:lnTo>
                    <a:pt x="27420" y="15160"/>
                  </a:lnTo>
                  <a:lnTo>
                    <a:pt x="29204" y="14602"/>
                  </a:lnTo>
                  <a:lnTo>
                    <a:pt x="30876" y="13934"/>
                  </a:lnTo>
                  <a:lnTo>
                    <a:pt x="32213" y="13042"/>
                  </a:lnTo>
                  <a:lnTo>
                    <a:pt x="33551" y="12150"/>
                  </a:lnTo>
                  <a:lnTo>
                    <a:pt x="35780" y="10367"/>
                  </a:lnTo>
                  <a:lnTo>
                    <a:pt x="37452" y="8918"/>
                  </a:lnTo>
                  <a:lnTo>
                    <a:pt x="38344" y="8249"/>
                  </a:lnTo>
                  <a:lnTo>
                    <a:pt x="39235" y="7803"/>
                  </a:lnTo>
                  <a:lnTo>
                    <a:pt x="40239" y="7357"/>
                  </a:lnTo>
                  <a:lnTo>
                    <a:pt x="41353" y="7023"/>
                  </a:lnTo>
                  <a:lnTo>
                    <a:pt x="42579" y="6800"/>
                  </a:lnTo>
                  <a:lnTo>
                    <a:pt x="43917" y="6688"/>
                  </a:lnTo>
                  <a:close/>
                  <a:moveTo>
                    <a:pt x="43917" y="1"/>
                  </a:moveTo>
                  <a:lnTo>
                    <a:pt x="42802" y="112"/>
                  </a:lnTo>
                  <a:lnTo>
                    <a:pt x="41688" y="224"/>
                  </a:lnTo>
                  <a:lnTo>
                    <a:pt x="39681" y="558"/>
                  </a:lnTo>
                  <a:lnTo>
                    <a:pt x="37898" y="1115"/>
                  </a:lnTo>
                  <a:lnTo>
                    <a:pt x="36226" y="1784"/>
                  </a:lnTo>
                  <a:lnTo>
                    <a:pt x="34888" y="2564"/>
                  </a:lnTo>
                  <a:lnTo>
                    <a:pt x="33551" y="3456"/>
                  </a:lnTo>
                  <a:lnTo>
                    <a:pt x="31322" y="5351"/>
                  </a:lnTo>
                  <a:lnTo>
                    <a:pt x="29650" y="6800"/>
                  </a:lnTo>
                  <a:lnTo>
                    <a:pt x="28758" y="7357"/>
                  </a:lnTo>
                  <a:lnTo>
                    <a:pt x="27866" y="7915"/>
                  </a:lnTo>
                  <a:lnTo>
                    <a:pt x="26863" y="8360"/>
                  </a:lnTo>
                  <a:lnTo>
                    <a:pt x="25748" y="8695"/>
                  </a:lnTo>
                  <a:lnTo>
                    <a:pt x="24522" y="8918"/>
                  </a:lnTo>
                  <a:lnTo>
                    <a:pt x="21736" y="8918"/>
                  </a:lnTo>
                  <a:lnTo>
                    <a:pt x="20510" y="8806"/>
                  </a:lnTo>
                  <a:lnTo>
                    <a:pt x="19395" y="8583"/>
                  </a:lnTo>
                  <a:lnTo>
                    <a:pt x="18392" y="8249"/>
                  </a:lnTo>
                  <a:lnTo>
                    <a:pt x="17612" y="7915"/>
                  </a:lnTo>
                  <a:lnTo>
                    <a:pt x="16831" y="7469"/>
                  </a:lnTo>
                  <a:lnTo>
                    <a:pt x="15494" y="6466"/>
                  </a:lnTo>
                  <a:lnTo>
                    <a:pt x="14714" y="6020"/>
                  </a:lnTo>
                  <a:lnTo>
                    <a:pt x="14045" y="5797"/>
                  </a:lnTo>
                  <a:lnTo>
                    <a:pt x="13265" y="5797"/>
                  </a:lnTo>
                  <a:lnTo>
                    <a:pt x="12484" y="5908"/>
                  </a:lnTo>
                  <a:lnTo>
                    <a:pt x="11704" y="6243"/>
                  </a:lnTo>
                  <a:lnTo>
                    <a:pt x="11035" y="6688"/>
                  </a:lnTo>
                  <a:lnTo>
                    <a:pt x="10589" y="7357"/>
                  </a:lnTo>
                  <a:lnTo>
                    <a:pt x="10255" y="8026"/>
                  </a:lnTo>
                  <a:lnTo>
                    <a:pt x="892" y="35223"/>
                  </a:lnTo>
                  <a:lnTo>
                    <a:pt x="446" y="36449"/>
                  </a:lnTo>
                  <a:lnTo>
                    <a:pt x="223" y="37787"/>
                  </a:lnTo>
                  <a:lnTo>
                    <a:pt x="1" y="39013"/>
                  </a:lnTo>
                  <a:lnTo>
                    <a:pt x="1" y="40127"/>
                  </a:lnTo>
                  <a:lnTo>
                    <a:pt x="112" y="41242"/>
                  </a:lnTo>
                  <a:lnTo>
                    <a:pt x="335" y="42134"/>
                  </a:lnTo>
                  <a:lnTo>
                    <a:pt x="781" y="43137"/>
                  </a:lnTo>
                  <a:lnTo>
                    <a:pt x="1227" y="43917"/>
                  </a:lnTo>
                  <a:lnTo>
                    <a:pt x="1895" y="44697"/>
                  </a:lnTo>
                  <a:lnTo>
                    <a:pt x="2564" y="45255"/>
                  </a:lnTo>
                  <a:lnTo>
                    <a:pt x="3456" y="45812"/>
                  </a:lnTo>
                  <a:lnTo>
                    <a:pt x="4459" y="46258"/>
                  </a:lnTo>
                  <a:lnTo>
                    <a:pt x="5574" y="46704"/>
                  </a:lnTo>
                  <a:lnTo>
                    <a:pt x="6688" y="46927"/>
                  </a:lnTo>
                  <a:lnTo>
                    <a:pt x="8026" y="47038"/>
                  </a:lnTo>
                  <a:lnTo>
                    <a:pt x="9363" y="47149"/>
                  </a:lnTo>
                  <a:lnTo>
                    <a:pt x="78470" y="47149"/>
                  </a:lnTo>
                  <a:lnTo>
                    <a:pt x="79808" y="47038"/>
                  </a:lnTo>
                  <a:lnTo>
                    <a:pt x="81145" y="46927"/>
                  </a:lnTo>
                  <a:lnTo>
                    <a:pt x="82372" y="46704"/>
                  </a:lnTo>
                  <a:lnTo>
                    <a:pt x="83375" y="46258"/>
                  </a:lnTo>
                  <a:lnTo>
                    <a:pt x="84378" y="45812"/>
                  </a:lnTo>
                  <a:lnTo>
                    <a:pt x="85270" y="45255"/>
                  </a:lnTo>
                  <a:lnTo>
                    <a:pt x="86050" y="44697"/>
                  </a:lnTo>
                  <a:lnTo>
                    <a:pt x="86607" y="43917"/>
                  </a:lnTo>
                  <a:lnTo>
                    <a:pt x="87164" y="43137"/>
                  </a:lnTo>
                  <a:lnTo>
                    <a:pt x="87499" y="42134"/>
                  </a:lnTo>
                  <a:lnTo>
                    <a:pt x="87722" y="41242"/>
                  </a:lnTo>
                  <a:lnTo>
                    <a:pt x="87833" y="40127"/>
                  </a:lnTo>
                  <a:lnTo>
                    <a:pt x="87833" y="39013"/>
                  </a:lnTo>
                  <a:lnTo>
                    <a:pt x="87722" y="37787"/>
                  </a:lnTo>
                  <a:lnTo>
                    <a:pt x="87387" y="36449"/>
                  </a:lnTo>
                  <a:lnTo>
                    <a:pt x="87053" y="35223"/>
                  </a:lnTo>
                  <a:lnTo>
                    <a:pt x="77579" y="8026"/>
                  </a:lnTo>
                  <a:lnTo>
                    <a:pt x="77244" y="7357"/>
                  </a:lnTo>
                  <a:lnTo>
                    <a:pt x="76798" y="6688"/>
                  </a:lnTo>
                  <a:lnTo>
                    <a:pt x="76130" y="6243"/>
                  </a:lnTo>
                  <a:lnTo>
                    <a:pt x="75461" y="5908"/>
                  </a:lnTo>
                  <a:lnTo>
                    <a:pt x="74681" y="5797"/>
                  </a:lnTo>
                  <a:lnTo>
                    <a:pt x="73789" y="5797"/>
                  </a:lnTo>
                  <a:lnTo>
                    <a:pt x="73120" y="6020"/>
                  </a:lnTo>
                  <a:lnTo>
                    <a:pt x="72451" y="6466"/>
                  </a:lnTo>
                  <a:lnTo>
                    <a:pt x="71002" y="7469"/>
                  </a:lnTo>
                  <a:lnTo>
                    <a:pt x="70222" y="7915"/>
                  </a:lnTo>
                  <a:lnTo>
                    <a:pt x="69442" y="8249"/>
                  </a:lnTo>
                  <a:lnTo>
                    <a:pt x="68439" y="8583"/>
                  </a:lnTo>
                  <a:lnTo>
                    <a:pt x="67436" y="8806"/>
                  </a:lnTo>
                  <a:lnTo>
                    <a:pt x="66098" y="8918"/>
                  </a:lnTo>
                  <a:lnTo>
                    <a:pt x="63311" y="8918"/>
                  </a:lnTo>
                  <a:lnTo>
                    <a:pt x="62085" y="8695"/>
                  </a:lnTo>
                  <a:lnTo>
                    <a:pt x="60971" y="8360"/>
                  </a:lnTo>
                  <a:lnTo>
                    <a:pt x="60079" y="7915"/>
                  </a:lnTo>
                  <a:lnTo>
                    <a:pt x="59076" y="7357"/>
                  </a:lnTo>
                  <a:lnTo>
                    <a:pt x="58296" y="6800"/>
                  </a:lnTo>
                  <a:lnTo>
                    <a:pt x="56512" y="5351"/>
                  </a:lnTo>
                  <a:lnTo>
                    <a:pt x="54283" y="3456"/>
                  </a:lnTo>
                  <a:lnTo>
                    <a:pt x="53057" y="2564"/>
                  </a:lnTo>
                  <a:lnTo>
                    <a:pt x="51608" y="1784"/>
                  </a:lnTo>
                  <a:lnTo>
                    <a:pt x="50047" y="1115"/>
                  </a:lnTo>
                  <a:lnTo>
                    <a:pt x="48264" y="558"/>
                  </a:lnTo>
                  <a:lnTo>
                    <a:pt x="46146" y="224"/>
                  </a:lnTo>
                  <a:lnTo>
                    <a:pt x="45143" y="112"/>
                  </a:lnTo>
                  <a:lnTo>
                    <a:pt x="4391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 name="Google Shape;74;p14"/>
          <p:cNvGrpSpPr/>
          <p:nvPr/>
        </p:nvGrpSpPr>
        <p:grpSpPr>
          <a:xfrm>
            <a:off x="1398201" y="2918725"/>
            <a:ext cx="507530" cy="546402"/>
            <a:chOff x="1365250" y="238125"/>
            <a:chExt cx="4889500" cy="5238750"/>
          </a:xfrm>
        </p:grpSpPr>
        <p:sp>
          <p:nvSpPr>
            <p:cNvPr id="75" name="Google Shape;75;p14"/>
            <p:cNvSpPr/>
            <p:nvPr/>
          </p:nvSpPr>
          <p:spPr>
            <a:xfrm>
              <a:off x="1365250" y="238125"/>
              <a:ext cx="4889500" cy="4709425"/>
            </a:xfrm>
            <a:custGeom>
              <a:rect b="b" l="l" r="r" t="t"/>
              <a:pathLst>
                <a:path extrusionOk="0" h="188377" w="195580">
                  <a:moveTo>
                    <a:pt x="97790" y="0"/>
                  </a:moveTo>
                  <a:lnTo>
                    <a:pt x="92770" y="109"/>
                  </a:lnTo>
                  <a:lnTo>
                    <a:pt x="87749" y="546"/>
                  </a:lnTo>
                  <a:lnTo>
                    <a:pt x="82947" y="1091"/>
                  </a:lnTo>
                  <a:lnTo>
                    <a:pt x="78036" y="1965"/>
                  </a:lnTo>
                  <a:lnTo>
                    <a:pt x="73343" y="3056"/>
                  </a:lnTo>
                  <a:lnTo>
                    <a:pt x="68759" y="4366"/>
                  </a:lnTo>
                  <a:lnTo>
                    <a:pt x="64175" y="5894"/>
                  </a:lnTo>
                  <a:lnTo>
                    <a:pt x="59700" y="7640"/>
                  </a:lnTo>
                  <a:lnTo>
                    <a:pt x="55443" y="9604"/>
                  </a:lnTo>
                  <a:lnTo>
                    <a:pt x="51187" y="11787"/>
                  </a:lnTo>
                  <a:lnTo>
                    <a:pt x="47040" y="14188"/>
                  </a:lnTo>
                  <a:lnTo>
                    <a:pt x="43111" y="16699"/>
                  </a:lnTo>
                  <a:lnTo>
                    <a:pt x="39291" y="19427"/>
                  </a:lnTo>
                  <a:lnTo>
                    <a:pt x="35580" y="22265"/>
                  </a:lnTo>
                  <a:lnTo>
                    <a:pt x="31978" y="25430"/>
                  </a:lnTo>
                  <a:lnTo>
                    <a:pt x="28595" y="28595"/>
                  </a:lnTo>
                  <a:lnTo>
                    <a:pt x="25430" y="31978"/>
                  </a:lnTo>
                  <a:lnTo>
                    <a:pt x="22374" y="35580"/>
                  </a:lnTo>
                  <a:lnTo>
                    <a:pt x="19427" y="39291"/>
                  </a:lnTo>
                  <a:lnTo>
                    <a:pt x="16699" y="43111"/>
                  </a:lnTo>
                  <a:lnTo>
                    <a:pt x="14188" y="47040"/>
                  </a:lnTo>
                  <a:lnTo>
                    <a:pt x="11787" y="51187"/>
                  </a:lnTo>
                  <a:lnTo>
                    <a:pt x="9604" y="55334"/>
                  </a:lnTo>
                  <a:lnTo>
                    <a:pt x="7640" y="59700"/>
                  </a:lnTo>
                  <a:lnTo>
                    <a:pt x="5894" y="64175"/>
                  </a:lnTo>
                  <a:lnTo>
                    <a:pt x="4366" y="68649"/>
                  </a:lnTo>
                  <a:lnTo>
                    <a:pt x="3056" y="73343"/>
                  </a:lnTo>
                  <a:lnTo>
                    <a:pt x="1965" y="78036"/>
                  </a:lnTo>
                  <a:lnTo>
                    <a:pt x="1091" y="82838"/>
                  </a:lnTo>
                  <a:lnTo>
                    <a:pt x="437" y="87749"/>
                  </a:lnTo>
                  <a:lnTo>
                    <a:pt x="109" y="92770"/>
                  </a:lnTo>
                  <a:lnTo>
                    <a:pt x="0" y="97790"/>
                  </a:lnTo>
                  <a:lnTo>
                    <a:pt x="0" y="101501"/>
                  </a:lnTo>
                  <a:lnTo>
                    <a:pt x="218" y="105102"/>
                  </a:lnTo>
                  <a:lnTo>
                    <a:pt x="546" y="108813"/>
                  </a:lnTo>
                  <a:lnTo>
                    <a:pt x="1091" y="112415"/>
                  </a:lnTo>
                  <a:lnTo>
                    <a:pt x="1637" y="116016"/>
                  </a:lnTo>
                  <a:lnTo>
                    <a:pt x="2401" y="119509"/>
                  </a:lnTo>
                  <a:lnTo>
                    <a:pt x="3274" y="123001"/>
                  </a:lnTo>
                  <a:lnTo>
                    <a:pt x="4256" y="126494"/>
                  </a:lnTo>
                  <a:lnTo>
                    <a:pt x="5348" y="129877"/>
                  </a:lnTo>
                  <a:lnTo>
                    <a:pt x="6658" y="133261"/>
                  </a:lnTo>
                  <a:lnTo>
                    <a:pt x="7967" y="136535"/>
                  </a:lnTo>
                  <a:lnTo>
                    <a:pt x="9386" y="139809"/>
                  </a:lnTo>
                  <a:lnTo>
                    <a:pt x="11023" y="142974"/>
                  </a:lnTo>
                  <a:lnTo>
                    <a:pt x="12769" y="146030"/>
                  </a:lnTo>
                  <a:lnTo>
                    <a:pt x="14516" y="149086"/>
                  </a:lnTo>
                  <a:lnTo>
                    <a:pt x="16480" y="152142"/>
                  </a:lnTo>
                  <a:lnTo>
                    <a:pt x="18445" y="155089"/>
                  </a:lnTo>
                  <a:lnTo>
                    <a:pt x="20628" y="157926"/>
                  </a:lnTo>
                  <a:lnTo>
                    <a:pt x="22810" y="160655"/>
                  </a:lnTo>
                  <a:lnTo>
                    <a:pt x="25211" y="163384"/>
                  </a:lnTo>
                  <a:lnTo>
                    <a:pt x="27613" y="165894"/>
                  </a:lnTo>
                  <a:lnTo>
                    <a:pt x="30123" y="168404"/>
                  </a:lnTo>
                  <a:lnTo>
                    <a:pt x="32742" y="170914"/>
                  </a:lnTo>
                  <a:lnTo>
                    <a:pt x="35471" y="173206"/>
                  </a:lnTo>
                  <a:lnTo>
                    <a:pt x="38308" y="175389"/>
                  </a:lnTo>
                  <a:lnTo>
                    <a:pt x="41255" y="177572"/>
                  </a:lnTo>
                  <a:lnTo>
                    <a:pt x="44202" y="179645"/>
                  </a:lnTo>
                  <a:lnTo>
                    <a:pt x="47258" y="181501"/>
                  </a:lnTo>
                  <a:lnTo>
                    <a:pt x="50423" y="183356"/>
                  </a:lnTo>
                  <a:lnTo>
                    <a:pt x="53697" y="185103"/>
                  </a:lnTo>
                  <a:lnTo>
                    <a:pt x="56971" y="186630"/>
                  </a:lnTo>
                  <a:lnTo>
                    <a:pt x="60355" y="188158"/>
                  </a:lnTo>
                  <a:lnTo>
                    <a:pt x="61010" y="188377"/>
                  </a:lnTo>
                  <a:lnTo>
                    <a:pt x="62428" y="188377"/>
                  </a:lnTo>
                  <a:lnTo>
                    <a:pt x="63083" y="188158"/>
                  </a:lnTo>
                  <a:lnTo>
                    <a:pt x="63629" y="187831"/>
                  </a:lnTo>
                  <a:lnTo>
                    <a:pt x="64175" y="187394"/>
                  </a:lnTo>
                  <a:lnTo>
                    <a:pt x="64611" y="186849"/>
                  </a:lnTo>
                  <a:lnTo>
                    <a:pt x="64939" y="186303"/>
                  </a:lnTo>
                  <a:lnTo>
                    <a:pt x="65157" y="185539"/>
                  </a:lnTo>
                  <a:lnTo>
                    <a:pt x="65157" y="184884"/>
                  </a:lnTo>
                  <a:lnTo>
                    <a:pt x="65157" y="184229"/>
                  </a:lnTo>
                  <a:lnTo>
                    <a:pt x="64939" y="183575"/>
                  </a:lnTo>
                  <a:lnTo>
                    <a:pt x="64611" y="183029"/>
                  </a:lnTo>
                  <a:lnTo>
                    <a:pt x="64175" y="182483"/>
                  </a:lnTo>
                  <a:lnTo>
                    <a:pt x="63629" y="182047"/>
                  </a:lnTo>
                  <a:lnTo>
                    <a:pt x="63083" y="181719"/>
                  </a:lnTo>
                  <a:lnTo>
                    <a:pt x="58718" y="179755"/>
                  </a:lnTo>
                  <a:lnTo>
                    <a:pt x="54679" y="177681"/>
                  </a:lnTo>
                  <a:lnTo>
                    <a:pt x="50641" y="175389"/>
                  </a:lnTo>
                  <a:lnTo>
                    <a:pt x="46821" y="172988"/>
                  </a:lnTo>
                  <a:lnTo>
                    <a:pt x="43111" y="170369"/>
                  </a:lnTo>
                  <a:lnTo>
                    <a:pt x="39618" y="167640"/>
                  </a:lnTo>
                  <a:lnTo>
                    <a:pt x="36344" y="164693"/>
                  </a:lnTo>
                  <a:lnTo>
                    <a:pt x="33070" y="161528"/>
                  </a:lnTo>
                  <a:lnTo>
                    <a:pt x="30123" y="158363"/>
                  </a:lnTo>
                  <a:lnTo>
                    <a:pt x="27285" y="154980"/>
                  </a:lnTo>
                  <a:lnTo>
                    <a:pt x="24557" y="151487"/>
                  </a:lnTo>
                  <a:lnTo>
                    <a:pt x="22046" y="147886"/>
                  </a:lnTo>
                  <a:lnTo>
                    <a:pt x="19754" y="144284"/>
                  </a:lnTo>
                  <a:lnTo>
                    <a:pt x="17572" y="140464"/>
                  </a:lnTo>
                  <a:lnTo>
                    <a:pt x="15607" y="136535"/>
                  </a:lnTo>
                  <a:lnTo>
                    <a:pt x="13861" y="132497"/>
                  </a:lnTo>
                  <a:lnTo>
                    <a:pt x="12333" y="128459"/>
                  </a:lnTo>
                  <a:lnTo>
                    <a:pt x="10914" y="124311"/>
                  </a:lnTo>
                  <a:lnTo>
                    <a:pt x="9714" y="120164"/>
                  </a:lnTo>
                  <a:lnTo>
                    <a:pt x="8840" y="115907"/>
                  </a:lnTo>
                  <a:lnTo>
                    <a:pt x="7967" y="111542"/>
                  </a:lnTo>
                  <a:lnTo>
                    <a:pt x="7422" y="107285"/>
                  </a:lnTo>
                  <a:lnTo>
                    <a:pt x="7094" y="102810"/>
                  </a:lnTo>
                  <a:lnTo>
                    <a:pt x="6985" y="98445"/>
                  </a:lnTo>
                  <a:lnTo>
                    <a:pt x="6985" y="93970"/>
                  </a:lnTo>
                  <a:lnTo>
                    <a:pt x="7312" y="89604"/>
                  </a:lnTo>
                  <a:lnTo>
                    <a:pt x="7858" y="85130"/>
                  </a:lnTo>
                  <a:lnTo>
                    <a:pt x="8622" y="80655"/>
                  </a:lnTo>
                  <a:lnTo>
                    <a:pt x="9604" y="76180"/>
                  </a:lnTo>
                  <a:lnTo>
                    <a:pt x="10805" y="71815"/>
                  </a:lnTo>
                  <a:lnTo>
                    <a:pt x="12224" y="67449"/>
                  </a:lnTo>
                  <a:lnTo>
                    <a:pt x="13861" y="63083"/>
                  </a:lnTo>
                  <a:lnTo>
                    <a:pt x="15825" y="58827"/>
                  </a:lnTo>
                  <a:lnTo>
                    <a:pt x="17899" y="54679"/>
                  </a:lnTo>
                  <a:lnTo>
                    <a:pt x="20191" y="50641"/>
                  </a:lnTo>
                  <a:lnTo>
                    <a:pt x="22592" y="46821"/>
                  </a:lnTo>
                  <a:lnTo>
                    <a:pt x="25211" y="43220"/>
                  </a:lnTo>
                  <a:lnTo>
                    <a:pt x="27940" y="39618"/>
                  </a:lnTo>
                  <a:lnTo>
                    <a:pt x="30887" y="36344"/>
                  </a:lnTo>
                  <a:lnTo>
                    <a:pt x="34052" y="33179"/>
                  </a:lnTo>
                  <a:lnTo>
                    <a:pt x="37217" y="30123"/>
                  </a:lnTo>
                  <a:lnTo>
                    <a:pt x="40600" y="27285"/>
                  </a:lnTo>
                  <a:lnTo>
                    <a:pt x="44093" y="24557"/>
                  </a:lnTo>
                  <a:lnTo>
                    <a:pt x="47694" y="22046"/>
                  </a:lnTo>
                  <a:lnTo>
                    <a:pt x="51296" y="19754"/>
                  </a:lnTo>
                  <a:lnTo>
                    <a:pt x="55116" y="17572"/>
                  </a:lnTo>
                  <a:lnTo>
                    <a:pt x="59045" y="15716"/>
                  </a:lnTo>
                  <a:lnTo>
                    <a:pt x="62974" y="13861"/>
                  </a:lnTo>
                  <a:lnTo>
                    <a:pt x="67121" y="12333"/>
                  </a:lnTo>
                  <a:lnTo>
                    <a:pt x="71269" y="10914"/>
                  </a:lnTo>
                  <a:lnTo>
                    <a:pt x="75416" y="9823"/>
                  </a:lnTo>
                  <a:lnTo>
                    <a:pt x="79673" y="8840"/>
                  </a:lnTo>
                  <a:lnTo>
                    <a:pt x="84038" y="8076"/>
                  </a:lnTo>
                  <a:lnTo>
                    <a:pt x="88295" y="7422"/>
                  </a:lnTo>
                  <a:lnTo>
                    <a:pt x="92770" y="7094"/>
                  </a:lnTo>
                  <a:lnTo>
                    <a:pt x="97135" y="6985"/>
                  </a:lnTo>
                  <a:lnTo>
                    <a:pt x="101610" y="7094"/>
                  </a:lnTo>
                  <a:lnTo>
                    <a:pt x="105976" y="7312"/>
                  </a:lnTo>
                  <a:lnTo>
                    <a:pt x="110450" y="7858"/>
                  </a:lnTo>
                  <a:lnTo>
                    <a:pt x="114925" y="8622"/>
                  </a:lnTo>
                  <a:lnTo>
                    <a:pt x="119400" y="9604"/>
                  </a:lnTo>
                  <a:lnTo>
                    <a:pt x="123765" y="10805"/>
                  </a:lnTo>
                  <a:lnTo>
                    <a:pt x="128131" y="12224"/>
                  </a:lnTo>
                  <a:lnTo>
                    <a:pt x="132497" y="13861"/>
                  </a:lnTo>
                  <a:lnTo>
                    <a:pt x="136753" y="15825"/>
                  </a:lnTo>
                  <a:lnTo>
                    <a:pt x="140901" y="17899"/>
                  </a:lnTo>
                  <a:lnTo>
                    <a:pt x="144939" y="20191"/>
                  </a:lnTo>
                  <a:lnTo>
                    <a:pt x="148759" y="22592"/>
                  </a:lnTo>
                  <a:lnTo>
                    <a:pt x="152360" y="25211"/>
                  </a:lnTo>
                  <a:lnTo>
                    <a:pt x="155962" y="28049"/>
                  </a:lnTo>
                  <a:lnTo>
                    <a:pt x="159236" y="30887"/>
                  </a:lnTo>
                  <a:lnTo>
                    <a:pt x="162401" y="34052"/>
                  </a:lnTo>
                  <a:lnTo>
                    <a:pt x="165457" y="37217"/>
                  </a:lnTo>
                  <a:lnTo>
                    <a:pt x="168295" y="40600"/>
                  </a:lnTo>
                  <a:lnTo>
                    <a:pt x="171023" y="44093"/>
                  </a:lnTo>
                  <a:lnTo>
                    <a:pt x="173534" y="47694"/>
                  </a:lnTo>
                  <a:lnTo>
                    <a:pt x="175826" y="51405"/>
                  </a:lnTo>
                  <a:lnTo>
                    <a:pt x="178008" y="55116"/>
                  </a:lnTo>
                  <a:lnTo>
                    <a:pt x="179864" y="59045"/>
                  </a:lnTo>
                  <a:lnTo>
                    <a:pt x="181719" y="63083"/>
                  </a:lnTo>
                  <a:lnTo>
                    <a:pt x="183247" y="67121"/>
                  </a:lnTo>
                  <a:lnTo>
                    <a:pt x="184666" y="71269"/>
                  </a:lnTo>
                  <a:lnTo>
                    <a:pt x="185757" y="75416"/>
                  </a:lnTo>
                  <a:lnTo>
                    <a:pt x="186740" y="79673"/>
                  </a:lnTo>
                  <a:lnTo>
                    <a:pt x="187504" y="84038"/>
                  </a:lnTo>
                  <a:lnTo>
                    <a:pt x="188158" y="88404"/>
                  </a:lnTo>
                  <a:lnTo>
                    <a:pt x="188486" y="92770"/>
                  </a:lnTo>
                  <a:lnTo>
                    <a:pt x="188595" y="97135"/>
                  </a:lnTo>
                  <a:lnTo>
                    <a:pt x="188486" y="101610"/>
                  </a:lnTo>
                  <a:lnTo>
                    <a:pt x="188268" y="106085"/>
                  </a:lnTo>
                  <a:lnTo>
                    <a:pt x="187722" y="110450"/>
                  </a:lnTo>
                  <a:lnTo>
                    <a:pt x="186958" y="114925"/>
                  </a:lnTo>
                  <a:lnTo>
                    <a:pt x="185976" y="119400"/>
                  </a:lnTo>
                  <a:lnTo>
                    <a:pt x="184775" y="123765"/>
                  </a:lnTo>
                  <a:lnTo>
                    <a:pt x="183356" y="128131"/>
                  </a:lnTo>
                  <a:lnTo>
                    <a:pt x="181719" y="132497"/>
                  </a:lnTo>
                  <a:lnTo>
                    <a:pt x="180082" y="136208"/>
                  </a:lnTo>
                  <a:lnTo>
                    <a:pt x="178227" y="139918"/>
                  </a:lnTo>
                  <a:lnTo>
                    <a:pt x="178008" y="140573"/>
                  </a:lnTo>
                  <a:lnTo>
                    <a:pt x="177899" y="141228"/>
                  </a:lnTo>
                  <a:lnTo>
                    <a:pt x="177899" y="141883"/>
                  </a:lnTo>
                  <a:lnTo>
                    <a:pt x="178008" y="142538"/>
                  </a:lnTo>
                  <a:lnTo>
                    <a:pt x="178227" y="143193"/>
                  </a:lnTo>
                  <a:lnTo>
                    <a:pt x="178663" y="143738"/>
                  </a:lnTo>
                  <a:lnTo>
                    <a:pt x="179100" y="144175"/>
                  </a:lnTo>
                  <a:lnTo>
                    <a:pt x="179755" y="144611"/>
                  </a:lnTo>
                  <a:lnTo>
                    <a:pt x="180409" y="144830"/>
                  </a:lnTo>
                  <a:lnTo>
                    <a:pt x="181064" y="144939"/>
                  </a:lnTo>
                  <a:lnTo>
                    <a:pt x="181719" y="144939"/>
                  </a:lnTo>
                  <a:lnTo>
                    <a:pt x="182374" y="144830"/>
                  </a:lnTo>
                  <a:lnTo>
                    <a:pt x="183029" y="144611"/>
                  </a:lnTo>
                  <a:lnTo>
                    <a:pt x="183575" y="144175"/>
                  </a:lnTo>
                  <a:lnTo>
                    <a:pt x="184011" y="143738"/>
                  </a:lnTo>
                  <a:lnTo>
                    <a:pt x="184448" y="143083"/>
                  </a:lnTo>
                  <a:lnTo>
                    <a:pt x="186630" y="138609"/>
                  </a:lnTo>
                  <a:lnTo>
                    <a:pt x="188595" y="134025"/>
                  </a:lnTo>
                  <a:lnTo>
                    <a:pt x="190341" y="129441"/>
                  </a:lnTo>
                  <a:lnTo>
                    <a:pt x="191760" y="124748"/>
                  </a:lnTo>
                  <a:lnTo>
                    <a:pt x="193070" y="120055"/>
                  </a:lnTo>
                  <a:lnTo>
                    <a:pt x="194052" y="115362"/>
                  </a:lnTo>
                  <a:lnTo>
                    <a:pt x="194816" y="110559"/>
                  </a:lnTo>
                  <a:lnTo>
                    <a:pt x="195253" y="105866"/>
                  </a:lnTo>
                  <a:lnTo>
                    <a:pt x="195580" y="101064"/>
                  </a:lnTo>
                  <a:lnTo>
                    <a:pt x="195580" y="96371"/>
                  </a:lnTo>
                  <a:lnTo>
                    <a:pt x="195362" y="91569"/>
                  </a:lnTo>
                  <a:lnTo>
                    <a:pt x="195034" y="86876"/>
                  </a:lnTo>
                  <a:lnTo>
                    <a:pt x="194379" y="82292"/>
                  </a:lnTo>
                  <a:lnTo>
                    <a:pt x="193506" y="77599"/>
                  </a:lnTo>
                  <a:lnTo>
                    <a:pt x="192415" y="73124"/>
                  </a:lnTo>
                  <a:lnTo>
                    <a:pt x="191105" y="68540"/>
                  </a:lnTo>
                  <a:lnTo>
                    <a:pt x="189577" y="64175"/>
                  </a:lnTo>
                  <a:lnTo>
                    <a:pt x="187831" y="59809"/>
                  </a:lnTo>
                  <a:lnTo>
                    <a:pt x="185976" y="55443"/>
                  </a:lnTo>
                  <a:lnTo>
                    <a:pt x="183793" y="51296"/>
                  </a:lnTo>
                  <a:lnTo>
                    <a:pt x="181501" y="47149"/>
                  </a:lnTo>
                  <a:lnTo>
                    <a:pt x="178991" y="43220"/>
                  </a:lnTo>
                  <a:lnTo>
                    <a:pt x="176262" y="39291"/>
                  </a:lnTo>
                  <a:lnTo>
                    <a:pt x="173315" y="35580"/>
                  </a:lnTo>
                  <a:lnTo>
                    <a:pt x="170150" y="31978"/>
                  </a:lnTo>
                  <a:lnTo>
                    <a:pt x="166876" y="28486"/>
                  </a:lnTo>
                  <a:lnTo>
                    <a:pt x="163384" y="25211"/>
                  </a:lnTo>
                  <a:lnTo>
                    <a:pt x="159673" y="22046"/>
                  </a:lnTo>
                  <a:lnTo>
                    <a:pt x="155744" y="18990"/>
                  </a:lnTo>
                  <a:lnTo>
                    <a:pt x="151705" y="16262"/>
                  </a:lnTo>
                  <a:lnTo>
                    <a:pt x="147558" y="13533"/>
                  </a:lnTo>
                  <a:lnTo>
                    <a:pt x="143083" y="11132"/>
                  </a:lnTo>
                  <a:lnTo>
                    <a:pt x="140464" y="9823"/>
                  </a:lnTo>
                  <a:lnTo>
                    <a:pt x="137845" y="8513"/>
                  </a:lnTo>
                  <a:lnTo>
                    <a:pt x="135116" y="7422"/>
                  </a:lnTo>
                  <a:lnTo>
                    <a:pt x="132388" y="6330"/>
                  </a:lnTo>
                  <a:lnTo>
                    <a:pt x="129550" y="5348"/>
                  </a:lnTo>
                  <a:lnTo>
                    <a:pt x="126821" y="4366"/>
                  </a:lnTo>
                  <a:lnTo>
                    <a:pt x="123984" y="3602"/>
                  </a:lnTo>
                  <a:lnTo>
                    <a:pt x="121146" y="2838"/>
                  </a:lnTo>
                  <a:lnTo>
                    <a:pt x="118308" y="2183"/>
                  </a:lnTo>
                  <a:lnTo>
                    <a:pt x="115362" y="1637"/>
                  </a:lnTo>
                  <a:lnTo>
                    <a:pt x="112524" y="1091"/>
                  </a:lnTo>
                  <a:lnTo>
                    <a:pt x="109577" y="764"/>
                  </a:lnTo>
                  <a:lnTo>
                    <a:pt x="106630" y="437"/>
                  </a:lnTo>
                  <a:lnTo>
                    <a:pt x="103684" y="218"/>
                  </a:lnTo>
                  <a:lnTo>
                    <a:pt x="1007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a:off x="2325675" y="955700"/>
              <a:ext cx="3317900" cy="4521175"/>
            </a:xfrm>
            <a:custGeom>
              <a:rect b="b" l="l" r="r" t="t"/>
              <a:pathLst>
                <a:path extrusionOk="0" h="180847" w="132716">
                  <a:moveTo>
                    <a:pt x="108705" y="13316"/>
                  </a:moveTo>
                  <a:lnTo>
                    <a:pt x="118636" y="23248"/>
                  </a:lnTo>
                  <a:lnTo>
                    <a:pt x="108705" y="33071"/>
                  </a:lnTo>
                  <a:lnTo>
                    <a:pt x="103793" y="28159"/>
                  </a:lnTo>
                  <a:lnTo>
                    <a:pt x="98882" y="23248"/>
                  </a:lnTo>
                  <a:lnTo>
                    <a:pt x="108705" y="13316"/>
                  </a:lnTo>
                  <a:close/>
                  <a:moveTo>
                    <a:pt x="49441" y="72580"/>
                  </a:moveTo>
                  <a:lnTo>
                    <a:pt x="59373" y="82511"/>
                  </a:lnTo>
                  <a:lnTo>
                    <a:pt x="54353" y="87423"/>
                  </a:lnTo>
                  <a:lnTo>
                    <a:pt x="44530" y="77600"/>
                  </a:lnTo>
                  <a:lnTo>
                    <a:pt x="49441" y="72580"/>
                  </a:lnTo>
                  <a:close/>
                  <a:moveTo>
                    <a:pt x="42020" y="84912"/>
                  </a:moveTo>
                  <a:lnTo>
                    <a:pt x="47040" y="89933"/>
                  </a:lnTo>
                  <a:lnTo>
                    <a:pt x="42020" y="94844"/>
                  </a:lnTo>
                  <a:lnTo>
                    <a:pt x="37108" y="89933"/>
                  </a:lnTo>
                  <a:lnTo>
                    <a:pt x="42020" y="84912"/>
                  </a:lnTo>
                  <a:close/>
                  <a:moveTo>
                    <a:pt x="94298" y="166877"/>
                  </a:moveTo>
                  <a:lnTo>
                    <a:pt x="95935" y="166986"/>
                  </a:lnTo>
                  <a:lnTo>
                    <a:pt x="97463" y="167423"/>
                  </a:lnTo>
                  <a:lnTo>
                    <a:pt x="98991" y="167968"/>
                  </a:lnTo>
                  <a:lnTo>
                    <a:pt x="100301" y="168842"/>
                  </a:lnTo>
                  <a:lnTo>
                    <a:pt x="101610" y="169824"/>
                  </a:lnTo>
                  <a:lnTo>
                    <a:pt x="102593" y="171024"/>
                  </a:lnTo>
                  <a:lnTo>
                    <a:pt x="103466" y="172334"/>
                  </a:lnTo>
                  <a:lnTo>
                    <a:pt x="104230" y="173862"/>
                  </a:lnTo>
                  <a:lnTo>
                    <a:pt x="45949" y="173862"/>
                  </a:lnTo>
                  <a:lnTo>
                    <a:pt x="46713" y="172334"/>
                  </a:lnTo>
                  <a:lnTo>
                    <a:pt x="47586" y="171024"/>
                  </a:lnTo>
                  <a:lnTo>
                    <a:pt x="48568" y="169824"/>
                  </a:lnTo>
                  <a:lnTo>
                    <a:pt x="49878" y="168842"/>
                  </a:lnTo>
                  <a:lnTo>
                    <a:pt x="51187" y="167968"/>
                  </a:lnTo>
                  <a:lnTo>
                    <a:pt x="52715" y="167423"/>
                  </a:lnTo>
                  <a:lnTo>
                    <a:pt x="54243" y="166986"/>
                  </a:lnTo>
                  <a:lnTo>
                    <a:pt x="55881" y="166877"/>
                  </a:lnTo>
                  <a:close/>
                  <a:moveTo>
                    <a:pt x="103793" y="1"/>
                  </a:moveTo>
                  <a:lnTo>
                    <a:pt x="103138" y="110"/>
                  </a:lnTo>
                  <a:lnTo>
                    <a:pt x="102484" y="328"/>
                  </a:lnTo>
                  <a:lnTo>
                    <a:pt x="101829" y="656"/>
                  </a:lnTo>
                  <a:lnTo>
                    <a:pt x="101283" y="1092"/>
                  </a:lnTo>
                  <a:lnTo>
                    <a:pt x="100846" y="1638"/>
                  </a:lnTo>
                  <a:lnTo>
                    <a:pt x="100628" y="2184"/>
                  </a:lnTo>
                  <a:lnTo>
                    <a:pt x="100410" y="2839"/>
                  </a:lnTo>
                  <a:lnTo>
                    <a:pt x="100301" y="3493"/>
                  </a:lnTo>
                  <a:lnTo>
                    <a:pt x="100410" y="4148"/>
                  </a:lnTo>
                  <a:lnTo>
                    <a:pt x="100628" y="4803"/>
                  </a:lnTo>
                  <a:lnTo>
                    <a:pt x="100846" y="5349"/>
                  </a:lnTo>
                  <a:lnTo>
                    <a:pt x="101283" y="5895"/>
                  </a:lnTo>
                  <a:lnTo>
                    <a:pt x="103793" y="8405"/>
                  </a:lnTo>
                  <a:lnTo>
                    <a:pt x="93861" y="18227"/>
                  </a:lnTo>
                  <a:lnTo>
                    <a:pt x="91460" y="15826"/>
                  </a:lnTo>
                  <a:lnTo>
                    <a:pt x="90915" y="15390"/>
                  </a:lnTo>
                  <a:lnTo>
                    <a:pt x="90260" y="15062"/>
                  </a:lnTo>
                  <a:lnTo>
                    <a:pt x="89605" y="14844"/>
                  </a:lnTo>
                  <a:lnTo>
                    <a:pt x="88295" y="14844"/>
                  </a:lnTo>
                  <a:lnTo>
                    <a:pt x="87640" y="15062"/>
                  </a:lnTo>
                  <a:lnTo>
                    <a:pt x="87095" y="15390"/>
                  </a:lnTo>
                  <a:lnTo>
                    <a:pt x="86549" y="15826"/>
                  </a:lnTo>
                  <a:lnTo>
                    <a:pt x="72142" y="30124"/>
                  </a:lnTo>
                  <a:lnTo>
                    <a:pt x="71706" y="30670"/>
                  </a:lnTo>
                  <a:lnTo>
                    <a:pt x="71488" y="31324"/>
                  </a:lnTo>
                  <a:lnTo>
                    <a:pt x="71269" y="31979"/>
                  </a:lnTo>
                  <a:lnTo>
                    <a:pt x="71160" y="32634"/>
                  </a:lnTo>
                  <a:lnTo>
                    <a:pt x="71269" y="33289"/>
                  </a:lnTo>
                  <a:lnTo>
                    <a:pt x="71488" y="33944"/>
                  </a:lnTo>
                  <a:lnTo>
                    <a:pt x="71815" y="34489"/>
                  </a:lnTo>
                  <a:lnTo>
                    <a:pt x="72252" y="35035"/>
                  </a:lnTo>
                  <a:lnTo>
                    <a:pt x="72797" y="35472"/>
                  </a:lnTo>
                  <a:lnTo>
                    <a:pt x="73452" y="35799"/>
                  </a:lnTo>
                  <a:lnTo>
                    <a:pt x="73998" y="36017"/>
                  </a:lnTo>
                  <a:lnTo>
                    <a:pt x="75308" y="36017"/>
                  </a:lnTo>
                  <a:lnTo>
                    <a:pt x="75962" y="35799"/>
                  </a:lnTo>
                  <a:lnTo>
                    <a:pt x="76617" y="35472"/>
                  </a:lnTo>
                  <a:lnTo>
                    <a:pt x="77163" y="35035"/>
                  </a:lnTo>
                  <a:lnTo>
                    <a:pt x="88950" y="23248"/>
                  </a:lnTo>
                  <a:lnTo>
                    <a:pt x="91460" y="25649"/>
                  </a:lnTo>
                  <a:lnTo>
                    <a:pt x="98882" y="33071"/>
                  </a:lnTo>
                  <a:lnTo>
                    <a:pt x="108705" y="43002"/>
                  </a:lnTo>
                  <a:lnTo>
                    <a:pt x="85785" y="65922"/>
                  </a:lnTo>
                  <a:lnTo>
                    <a:pt x="69196" y="82511"/>
                  </a:lnTo>
                  <a:lnTo>
                    <a:pt x="49441" y="62757"/>
                  </a:lnTo>
                  <a:lnTo>
                    <a:pt x="67231" y="44967"/>
                  </a:lnTo>
                  <a:lnTo>
                    <a:pt x="67668" y="44421"/>
                  </a:lnTo>
                  <a:lnTo>
                    <a:pt x="67995" y="43766"/>
                  </a:lnTo>
                  <a:lnTo>
                    <a:pt x="68213" y="43112"/>
                  </a:lnTo>
                  <a:lnTo>
                    <a:pt x="68213" y="42457"/>
                  </a:lnTo>
                  <a:lnTo>
                    <a:pt x="68213" y="41802"/>
                  </a:lnTo>
                  <a:lnTo>
                    <a:pt x="67995" y="41147"/>
                  </a:lnTo>
                  <a:lnTo>
                    <a:pt x="67668" y="40492"/>
                  </a:lnTo>
                  <a:lnTo>
                    <a:pt x="67122" y="39946"/>
                  </a:lnTo>
                  <a:lnTo>
                    <a:pt x="66685" y="39619"/>
                  </a:lnTo>
                  <a:lnTo>
                    <a:pt x="66031" y="39292"/>
                  </a:lnTo>
                  <a:lnTo>
                    <a:pt x="65376" y="39073"/>
                  </a:lnTo>
                  <a:lnTo>
                    <a:pt x="64721" y="38964"/>
                  </a:lnTo>
                  <a:lnTo>
                    <a:pt x="64066" y="39073"/>
                  </a:lnTo>
                  <a:lnTo>
                    <a:pt x="63411" y="39292"/>
                  </a:lnTo>
                  <a:lnTo>
                    <a:pt x="62866" y="39619"/>
                  </a:lnTo>
                  <a:lnTo>
                    <a:pt x="62320" y="39946"/>
                  </a:lnTo>
                  <a:lnTo>
                    <a:pt x="42020" y="60247"/>
                  </a:lnTo>
                  <a:lnTo>
                    <a:pt x="41583" y="60792"/>
                  </a:lnTo>
                  <a:lnTo>
                    <a:pt x="41256" y="61447"/>
                  </a:lnTo>
                  <a:lnTo>
                    <a:pt x="41147" y="62102"/>
                  </a:lnTo>
                  <a:lnTo>
                    <a:pt x="41037" y="62757"/>
                  </a:lnTo>
                  <a:lnTo>
                    <a:pt x="41147" y="63412"/>
                  </a:lnTo>
                  <a:lnTo>
                    <a:pt x="41256" y="64067"/>
                  </a:lnTo>
                  <a:lnTo>
                    <a:pt x="41583" y="64612"/>
                  </a:lnTo>
                  <a:lnTo>
                    <a:pt x="42020" y="65158"/>
                  </a:lnTo>
                  <a:lnTo>
                    <a:pt x="44530" y="67668"/>
                  </a:lnTo>
                  <a:lnTo>
                    <a:pt x="37108" y="75090"/>
                  </a:lnTo>
                  <a:lnTo>
                    <a:pt x="36672" y="75635"/>
                  </a:lnTo>
                  <a:lnTo>
                    <a:pt x="36344" y="76181"/>
                  </a:lnTo>
                  <a:lnTo>
                    <a:pt x="36126" y="76836"/>
                  </a:lnTo>
                  <a:lnTo>
                    <a:pt x="36126" y="77491"/>
                  </a:lnTo>
                  <a:lnTo>
                    <a:pt x="36126" y="78255"/>
                  </a:lnTo>
                  <a:lnTo>
                    <a:pt x="36344" y="78801"/>
                  </a:lnTo>
                  <a:lnTo>
                    <a:pt x="36672" y="79455"/>
                  </a:lnTo>
                  <a:lnTo>
                    <a:pt x="37108" y="80001"/>
                  </a:lnTo>
                  <a:lnTo>
                    <a:pt x="29687" y="87423"/>
                  </a:lnTo>
                  <a:lnTo>
                    <a:pt x="29250" y="87968"/>
                  </a:lnTo>
                  <a:lnTo>
                    <a:pt x="28923" y="88623"/>
                  </a:lnTo>
                  <a:lnTo>
                    <a:pt x="28704" y="89278"/>
                  </a:lnTo>
                  <a:lnTo>
                    <a:pt x="28704" y="89933"/>
                  </a:lnTo>
                  <a:lnTo>
                    <a:pt x="28704" y="90588"/>
                  </a:lnTo>
                  <a:lnTo>
                    <a:pt x="28923" y="91243"/>
                  </a:lnTo>
                  <a:lnTo>
                    <a:pt x="29250" y="91788"/>
                  </a:lnTo>
                  <a:lnTo>
                    <a:pt x="29687" y="92334"/>
                  </a:lnTo>
                  <a:lnTo>
                    <a:pt x="39619" y="102266"/>
                  </a:lnTo>
                  <a:lnTo>
                    <a:pt x="40164" y="102702"/>
                  </a:lnTo>
                  <a:lnTo>
                    <a:pt x="40710" y="103030"/>
                  </a:lnTo>
                  <a:lnTo>
                    <a:pt x="41365" y="103248"/>
                  </a:lnTo>
                  <a:lnTo>
                    <a:pt x="42674" y="103248"/>
                  </a:lnTo>
                  <a:lnTo>
                    <a:pt x="43329" y="103030"/>
                  </a:lnTo>
                  <a:lnTo>
                    <a:pt x="43984" y="102702"/>
                  </a:lnTo>
                  <a:lnTo>
                    <a:pt x="44530" y="102266"/>
                  </a:lnTo>
                  <a:lnTo>
                    <a:pt x="51951" y="94844"/>
                  </a:lnTo>
                  <a:lnTo>
                    <a:pt x="52497" y="95281"/>
                  </a:lnTo>
                  <a:lnTo>
                    <a:pt x="53043" y="95608"/>
                  </a:lnTo>
                  <a:lnTo>
                    <a:pt x="53698" y="95826"/>
                  </a:lnTo>
                  <a:lnTo>
                    <a:pt x="55117" y="95826"/>
                  </a:lnTo>
                  <a:lnTo>
                    <a:pt x="55662" y="95608"/>
                  </a:lnTo>
                  <a:lnTo>
                    <a:pt x="56317" y="95281"/>
                  </a:lnTo>
                  <a:lnTo>
                    <a:pt x="56863" y="94844"/>
                  </a:lnTo>
                  <a:lnTo>
                    <a:pt x="64284" y="87423"/>
                  </a:lnTo>
                  <a:lnTo>
                    <a:pt x="66685" y="89933"/>
                  </a:lnTo>
                  <a:lnTo>
                    <a:pt x="67231" y="90369"/>
                  </a:lnTo>
                  <a:lnTo>
                    <a:pt x="67886" y="90697"/>
                  </a:lnTo>
                  <a:lnTo>
                    <a:pt x="68541" y="90915"/>
                  </a:lnTo>
                  <a:lnTo>
                    <a:pt x="69851" y="90915"/>
                  </a:lnTo>
                  <a:lnTo>
                    <a:pt x="70505" y="90697"/>
                  </a:lnTo>
                  <a:lnTo>
                    <a:pt x="71160" y="90369"/>
                  </a:lnTo>
                  <a:lnTo>
                    <a:pt x="71706" y="89933"/>
                  </a:lnTo>
                  <a:lnTo>
                    <a:pt x="89059" y="72470"/>
                  </a:lnTo>
                  <a:lnTo>
                    <a:pt x="90806" y="73343"/>
                  </a:lnTo>
                  <a:lnTo>
                    <a:pt x="92552" y="74326"/>
                  </a:lnTo>
                  <a:lnTo>
                    <a:pt x="94189" y="75308"/>
                  </a:lnTo>
                  <a:lnTo>
                    <a:pt x="95826" y="76399"/>
                  </a:lnTo>
                  <a:lnTo>
                    <a:pt x="97354" y="77491"/>
                  </a:lnTo>
                  <a:lnTo>
                    <a:pt x="98773" y="78691"/>
                  </a:lnTo>
                  <a:lnTo>
                    <a:pt x="100192" y="80001"/>
                  </a:lnTo>
                  <a:lnTo>
                    <a:pt x="101501" y="81311"/>
                  </a:lnTo>
                  <a:lnTo>
                    <a:pt x="102702" y="82730"/>
                  </a:lnTo>
                  <a:lnTo>
                    <a:pt x="103902" y="84148"/>
                  </a:lnTo>
                  <a:lnTo>
                    <a:pt x="104994" y="85676"/>
                  </a:lnTo>
                  <a:lnTo>
                    <a:pt x="105976" y="87204"/>
                  </a:lnTo>
                  <a:lnTo>
                    <a:pt x="106958" y="88841"/>
                  </a:lnTo>
                  <a:lnTo>
                    <a:pt x="107831" y="90479"/>
                  </a:lnTo>
                  <a:lnTo>
                    <a:pt x="108595" y="92116"/>
                  </a:lnTo>
                  <a:lnTo>
                    <a:pt x="109250" y="93862"/>
                  </a:lnTo>
                  <a:lnTo>
                    <a:pt x="109905" y="95499"/>
                  </a:lnTo>
                  <a:lnTo>
                    <a:pt x="110451" y="97354"/>
                  </a:lnTo>
                  <a:lnTo>
                    <a:pt x="110887" y="99101"/>
                  </a:lnTo>
                  <a:lnTo>
                    <a:pt x="111215" y="100956"/>
                  </a:lnTo>
                  <a:lnTo>
                    <a:pt x="111542" y="102702"/>
                  </a:lnTo>
                  <a:lnTo>
                    <a:pt x="111761" y="104558"/>
                  </a:lnTo>
                  <a:lnTo>
                    <a:pt x="111870" y="106413"/>
                  </a:lnTo>
                  <a:lnTo>
                    <a:pt x="111870" y="108268"/>
                  </a:lnTo>
                  <a:lnTo>
                    <a:pt x="111761" y="110124"/>
                  </a:lnTo>
                  <a:lnTo>
                    <a:pt x="111542" y="112088"/>
                  </a:lnTo>
                  <a:lnTo>
                    <a:pt x="111324" y="113944"/>
                  </a:lnTo>
                  <a:lnTo>
                    <a:pt x="110997" y="115799"/>
                  </a:lnTo>
                  <a:lnTo>
                    <a:pt x="110451" y="117655"/>
                  </a:lnTo>
                  <a:lnTo>
                    <a:pt x="109905" y="119510"/>
                  </a:lnTo>
                  <a:lnTo>
                    <a:pt x="109250" y="121365"/>
                  </a:lnTo>
                  <a:lnTo>
                    <a:pt x="108486" y="123112"/>
                  </a:lnTo>
                  <a:lnTo>
                    <a:pt x="107613" y="124967"/>
                  </a:lnTo>
                  <a:lnTo>
                    <a:pt x="106740" y="126713"/>
                  </a:lnTo>
                  <a:lnTo>
                    <a:pt x="105758" y="128350"/>
                  </a:lnTo>
                  <a:lnTo>
                    <a:pt x="104666" y="129878"/>
                  </a:lnTo>
                  <a:lnTo>
                    <a:pt x="103466" y="131406"/>
                  </a:lnTo>
                  <a:lnTo>
                    <a:pt x="102265" y="132934"/>
                  </a:lnTo>
                  <a:lnTo>
                    <a:pt x="101065" y="134244"/>
                  </a:lnTo>
                  <a:lnTo>
                    <a:pt x="99646" y="135554"/>
                  </a:lnTo>
                  <a:lnTo>
                    <a:pt x="98336" y="136863"/>
                  </a:lnTo>
                  <a:lnTo>
                    <a:pt x="96808" y="137955"/>
                  </a:lnTo>
                  <a:lnTo>
                    <a:pt x="95389" y="139046"/>
                  </a:lnTo>
                  <a:lnTo>
                    <a:pt x="93752" y="140138"/>
                  </a:lnTo>
                  <a:lnTo>
                    <a:pt x="92224" y="141011"/>
                  </a:lnTo>
                  <a:lnTo>
                    <a:pt x="90587" y="141884"/>
                  </a:lnTo>
                  <a:lnTo>
                    <a:pt x="88950" y="142648"/>
                  </a:lnTo>
                  <a:lnTo>
                    <a:pt x="87204" y="143412"/>
                  </a:lnTo>
                  <a:lnTo>
                    <a:pt x="85458" y="143957"/>
                  </a:lnTo>
                  <a:lnTo>
                    <a:pt x="83711" y="144503"/>
                  </a:lnTo>
                  <a:lnTo>
                    <a:pt x="81965" y="144940"/>
                  </a:lnTo>
                  <a:lnTo>
                    <a:pt x="80110" y="145376"/>
                  </a:lnTo>
                  <a:lnTo>
                    <a:pt x="78254" y="145595"/>
                  </a:lnTo>
                  <a:lnTo>
                    <a:pt x="76399" y="145813"/>
                  </a:lnTo>
                  <a:lnTo>
                    <a:pt x="74544" y="145922"/>
                  </a:lnTo>
                  <a:lnTo>
                    <a:pt x="72688" y="145922"/>
                  </a:lnTo>
                  <a:lnTo>
                    <a:pt x="70833" y="145813"/>
                  </a:lnTo>
                  <a:lnTo>
                    <a:pt x="68977" y="145704"/>
                  </a:lnTo>
                  <a:lnTo>
                    <a:pt x="67122" y="145376"/>
                  </a:lnTo>
                  <a:lnTo>
                    <a:pt x="65267" y="145049"/>
                  </a:lnTo>
                  <a:lnTo>
                    <a:pt x="63411" y="144612"/>
                  </a:lnTo>
                  <a:lnTo>
                    <a:pt x="61556" y="144067"/>
                  </a:lnTo>
                  <a:lnTo>
                    <a:pt x="59700" y="143412"/>
                  </a:lnTo>
                  <a:lnTo>
                    <a:pt x="57845" y="142648"/>
                  </a:lnTo>
                  <a:lnTo>
                    <a:pt x="55881" y="141666"/>
                  </a:lnTo>
                  <a:lnTo>
                    <a:pt x="53916" y="140574"/>
                  </a:lnTo>
                  <a:lnTo>
                    <a:pt x="52061" y="139374"/>
                  </a:lnTo>
                  <a:lnTo>
                    <a:pt x="50205" y="138064"/>
                  </a:lnTo>
                  <a:lnTo>
                    <a:pt x="48459" y="136754"/>
                  </a:lnTo>
                  <a:lnTo>
                    <a:pt x="46822" y="135226"/>
                  </a:lnTo>
                  <a:lnTo>
                    <a:pt x="45294" y="133589"/>
                  </a:lnTo>
                  <a:lnTo>
                    <a:pt x="43875" y="131952"/>
                  </a:lnTo>
                  <a:lnTo>
                    <a:pt x="59373" y="131952"/>
                  </a:lnTo>
                  <a:lnTo>
                    <a:pt x="60028" y="131843"/>
                  </a:lnTo>
                  <a:lnTo>
                    <a:pt x="60683" y="131625"/>
                  </a:lnTo>
                  <a:lnTo>
                    <a:pt x="61338" y="131406"/>
                  </a:lnTo>
                  <a:lnTo>
                    <a:pt x="61883" y="130970"/>
                  </a:lnTo>
                  <a:lnTo>
                    <a:pt x="62320" y="130424"/>
                  </a:lnTo>
                  <a:lnTo>
                    <a:pt x="62538" y="129769"/>
                  </a:lnTo>
                  <a:lnTo>
                    <a:pt x="62756" y="129114"/>
                  </a:lnTo>
                  <a:lnTo>
                    <a:pt x="62866" y="128460"/>
                  </a:lnTo>
                  <a:lnTo>
                    <a:pt x="62756" y="127805"/>
                  </a:lnTo>
                  <a:lnTo>
                    <a:pt x="62538" y="127150"/>
                  </a:lnTo>
                  <a:lnTo>
                    <a:pt x="62320" y="126495"/>
                  </a:lnTo>
                  <a:lnTo>
                    <a:pt x="61883" y="125949"/>
                  </a:lnTo>
                  <a:lnTo>
                    <a:pt x="61338" y="125513"/>
                  </a:lnTo>
                  <a:lnTo>
                    <a:pt x="60683" y="125294"/>
                  </a:lnTo>
                  <a:lnTo>
                    <a:pt x="60028" y="125076"/>
                  </a:lnTo>
                  <a:lnTo>
                    <a:pt x="59373" y="124967"/>
                  </a:lnTo>
                  <a:lnTo>
                    <a:pt x="6986" y="124967"/>
                  </a:lnTo>
                  <a:lnTo>
                    <a:pt x="6986" y="117982"/>
                  </a:lnTo>
                  <a:lnTo>
                    <a:pt x="59373" y="117982"/>
                  </a:lnTo>
                  <a:lnTo>
                    <a:pt x="60028" y="117873"/>
                  </a:lnTo>
                  <a:lnTo>
                    <a:pt x="60683" y="117655"/>
                  </a:lnTo>
                  <a:lnTo>
                    <a:pt x="61338" y="117436"/>
                  </a:lnTo>
                  <a:lnTo>
                    <a:pt x="61883" y="117000"/>
                  </a:lnTo>
                  <a:lnTo>
                    <a:pt x="62320" y="116454"/>
                  </a:lnTo>
                  <a:lnTo>
                    <a:pt x="62538" y="115799"/>
                  </a:lnTo>
                  <a:lnTo>
                    <a:pt x="62756" y="115144"/>
                  </a:lnTo>
                  <a:lnTo>
                    <a:pt x="62866" y="114490"/>
                  </a:lnTo>
                  <a:lnTo>
                    <a:pt x="62756" y="113835"/>
                  </a:lnTo>
                  <a:lnTo>
                    <a:pt x="62538" y="113180"/>
                  </a:lnTo>
                  <a:lnTo>
                    <a:pt x="62320" y="112525"/>
                  </a:lnTo>
                  <a:lnTo>
                    <a:pt x="61883" y="111979"/>
                  </a:lnTo>
                  <a:lnTo>
                    <a:pt x="61338" y="111543"/>
                  </a:lnTo>
                  <a:lnTo>
                    <a:pt x="60683" y="111324"/>
                  </a:lnTo>
                  <a:lnTo>
                    <a:pt x="60028" y="111106"/>
                  </a:lnTo>
                  <a:lnTo>
                    <a:pt x="59373" y="110997"/>
                  </a:lnTo>
                  <a:lnTo>
                    <a:pt x="3493" y="110997"/>
                  </a:lnTo>
                  <a:lnTo>
                    <a:pt x="2838" y="111106"/>
                  </a:lnTo>
                  <a:lnTo>
                    <a:pt x="2183" y="111324"/>
                  </a:lnTo>
                  <a:lnTo>
                    <a:pt x="1528" y="111543"/>
                  </a:lnTo>
                  <a:lnTo>
                    <a:pt x="983" y="111979"/>
                  </a:lnTo>
                  <a:lnTo>
                    <a:pt x="546" y="112525"/>
                  </a:lnTo>
                  <a:lnTo>
                    <a:pt x="328" y="113180"/>
                  </a:lnTo>
                  <a:lnTo>
                    <a:pt x="110" y="113835"/>
                  </a:lnTo>
                  <a:lnTo>
                    <a:pt x="1" y="114490"/>
                  </a:lnTo>
                  <a:lnTo>
                    <a:pt x="1" y="128460"/>
                  </a:lnTo>
                  <a:lnTo>
                    <a:pt x="110" y="129114"/>
                  </a:lnTo>
                  <a:lnTo>
                    <a:pt x="328" y="129769"/>
                  </a:lnTo>
                  <a:lnTo>
                    <a:pt x="546" y="130424"/>
                  </a:lnTo>
                  <a:lnTo>
                    <a:pt x="983" y="130970"/>
                  </a:lnTo>
                  <a:lnTo>
                    <a:pt x="1528" y="131406"/>
                  </a:lnTo>
                  <a:lnTo>
                    <a:pt x="2183" y="131625"/>
                  </a:lnTo>
                  <a:lnTo>
                    <a:pt x="2838" y="131843"/>
                  </a:lnTo>
                  <a:lnTo>
                    <a:pt x="3493" y="131952"/>
                  </a:lnTo>
                  <a:lnTo>
                    <a:pt x="19318" y="131952"/>
                  </a:lnTo>
                  <a:lnTo>
                    <a:pt x="20410" y="134353"/>
                  </a:lnTo>
                  <a:lnTo>
                    <a:pt x="21719" y="136754"/>
                  </a:lnTo>
                  <a:lnTo>
                    <a:pt x="23029" y="139046"/>
                  </a:lnTo>
                  <a:lnTo>
                    <a:pt x="24557" y="141229"/>
                  </a:lnTo>
                  <a:lnTo>
                    <a:pt x="26085" y="143412"/>
                  </a:lnTo>
                  <a:lnTo>
                    <a:pt x="27722" y="145485"/>
                  </a:lnTo>
                  <a:lnTo>
                    <a:pt x="29468" y="147450"/>
                  </a:lnTo>
                  <a:lnTo>
                    <a:pt x="31324" y="149415"/>
                  </a:lnTo>
                  <a:lnTo>
                    <a:pt x="33179" y="151270"/>
                  </a:lnTo>
                  <a:lnTo>
                    <a:pt x="35144" y="153016"/>
                  </a:lnTo>
                  <a:lnTo>
                    <a:pt x="37217" y="154653"/>
                  </a:lnTo>
                  <a:lnTo>
                    <a:pt x="39400" y="156181"/>
                  </a:lnTo>
                  <a:lnTo>
                    <a:pt x="41583" y="157709"/>
                  </a:lnTo>
                  <a:lnTo>
                    <a:pt x="43875" y="159019"/>
                  </a:lnTo>
                  <a:lnTo>
                    <a:pt x="46276" y="160329"/>
                  </a:lnTo>
                  <a:lnTo>
                    <a:pt x="48677" y="161529"/>
                  </a:lnTo>
                  <a:lnTo>
                    <a:pt x="47477" y="162075"/>
                  </a:lnTo>
                  <a:lnTo>
                    <a:pt x="46385" y="162730"/>
                  </a:lnTo>
                  <a:lnTo>
                    <a:pt x="45403" y="163385"/>
                  </a:lnTo>
                  <a:lnTo>
                    <a:pt x="44421" y="164258"/>
                  </a:lnTo>
                  <a:lnTo>
                    <a:pt x="43548" y="165022"/>
                  </a:lnTo>
                  <a:lnTo>
                    <a:pt x="42674" y="166004"/>
                  </a:lnTo>
                  <a:lnTo>
                    <a:pt x="41911" y="166877"/>
                  </a:lnTo>
                  <a:lnTo>
                    <a:pt x="41256" y="167968"/>
                  </a:lnTo>
                  <a:lnTo>
                    <a:pt x="40601" y="168951"/>
                  </a:lnTo>
                  <a:lnTo>
                    <a:pt x="40055" y="170042"/>
                  </a:lnTo>
                  <a:lnTo>
                    <a:pt x="39509" y="171243"/>
                  </a:lnTo>
                  <a:lnTo>
                    <a:pt x="39182" y="172443"/>
                  </a:lnTo>
                  <a:lnTo>
                    <a:pt x="38855" y="173644"/>
                  </a:lnTo>
                  <a:lnTo>
                    <a:pt x="38636" y="174844"/>
                  </a:lnTo>
                  <a:lnTo>
                    <a:pt x="38418" y="176045"/>
                  </a:lnTo>
                  <a:lnTo>
                    <a:pt x="38418" y="177355"/>
                  </a:lnTo>
                  <a:lnTo>
                    <a:pt x="38527" y="178009"/>
                  </a:lnTo>
                  <a:lnTo>
                    <a:pt x="38745" y="178664"/>
                  </a:lnTo>
                  <a:lnTo>
                    <a:pt x="38964" y="179319"/>
                  </a:lnTo>
                  <a:lnTo>
                    <a:pt x="39400" y="179865"/>
                  </a:lnTo>
                  <a:lnTo>
                    <a:pt x="39946" y="180301"/>
                  </a:lnTo>
                  <a:lnTo>
                    <a:pt x="40601" y="180520"/>
                  </a:lnTo>
                  <a:lnTo>
                    <a:pt x="41256" y="180738"/>
                  </a:lnTo>
                  <a:lnTo>
                    <a:pt x="41911" y="180847"/>
                  </a:lnTo>
                  <a:lnTo>
                    <a:pt x="108268" y="180847"/>
                  </a:lnTo>
                  <a:lnTo>
                    <a:pt x="108923" y="180738"/>
                  </a:lnTo>
                  <a:lnTo>
                    <a:pt x="109578" y="180520"/>
                  </a:lnTo>
                  <a:lnTo>
                    <a:pt x="110233" y="180301"/>
                  </a:lnTo>
                  <a:lnTo>
                    <a:pt x="110778" y="179865"/>
                  </a:lnTo>
                  <a:lnTo>
                    <a:pt x="111215" y="179319"/>
                  </a:lnTo>
                  <a:lnTo>
                    <a:pt x="111433" y="178664"/>
                  </a:lnTo>
                  <a:lnTo>
                    <a:pt x="111651" y="178009"/>
                  </a:lnTo>
                  <a:lnTo>
                    <a:pt x="111761" y="177355"/>
                  </a:lnTo>
                  <a:lnTo>
                    <a:pt x="111651" y="175936"/>
                  </a:lnTo>
                  <a:lnTo>
                    <a:pt x="111542" y="174517"/>
                  </a:lnTo>
                  <a:lnTo>
                    <a:pt x="111215" y="173207"/>
                  </a:lnTo>
                  <a:lnTo>
                    <a:pt x="110887" y="171897"/>
                  </a:lnTo>
                  <a:lnTo>
                    <a:pt x="110342" y="170588"/>
                  </a:lnTo>
                  <a:lnTo>
                    <a:pt x="109796" y="169387"/>
                  </a:lnTo>
                  <a:lnTo>
                    <a:pt x="109141" y="168187"/>
                  </a:lnTo>
                  <a:lnTo>
                    <a:pt x="108377" y="167095"/>
                  </a:lnTo>
                  <a:lnTo>
                    <a:pt x="107504" y="166004"/>
                  </a:lnTo>
                  <a:lnTo>
                    <a:pt x="106522" y="165022"/>
                  </a:lnTo>
                  <a:lnTo>
                    <a:pt x="105539" y="164039"/>
                  </a:lnTo>
                  <a:lnTo>
                    <a:pt x="104448" y="163275"/>
                  </a:lnTo>
                  <a:lnTo>
                    <a:pt x="103357" y="162511"/>
                  </a:lnTo>
                  <a:lnTo>
                    <a:pt x="102156" y="161857"/>
                  </a:lnTo>
                  <a:lnTo>
                    <a:pt x="100846" y="161202"/>
                  </a:lnTo>
                  <a:lnTo>
                    <a:pt x="99537" y="160765"/>
                  </a:lnTo>
                  <a:lnTo>
                    <a:pt x="102920" y="159019"/>
                  </a:lnTo>
                  <a:lnTo>
                    <a:pt x="106194" y="156945"/>
                  </a:lnTo>
                  <a:lnTo>
                    <a:pt x="109250" y="154762"/>
                  </a:lnTo>
                  <a:lnTo>
                    <a:pt x="112197" y="152361"/>
                  </a:lnTo>
                  <a:lnTo>
                    <a:pt x="115035" y="149742"/>
                  </a:lnTo>
                  <a:lnTo>
                    <a:pt x="117654" y="146904"/>
                  </a:lnTo>
                  <a:lnTo>
                    <a:pt x="120164" y="143957"/>
                  </a:lnTo>
                  <a:lnTo>
                    <a:pt x="122456" y="140902"/>
                  </a:lnTo>
                  <a:lnTo>
                    <a:pt x="122784" y="140247"/>
                  </a:lnTo>
                  <a:lnTo>
                    <a:pt x="123002" y="139592"/>
                  </a:lnTo>
                  <a:lnTo>
                    <a:pt x="123002" y="138937"/>
                  </a:lnTo>
                  <a:lnTo>
                    <a:pt x="123002" y="138282"/>
                  </a:lnTo>
                  <a:lnTo>
                    <a:pt x="122784" y="137627"/>
                  </a:lnTo>
                  <a:lnTo>
                    <a:pt x="122456" y="137082"/>
                  </a:lnTo>
                  <a:lnTo>
                    <a:pt x="122020" y="136536"/>
                  </a:lnTo>
                  <a:lnTo>
                    <a:pt x="121474" y="136099"/>
                  </a:lnTo>
                  <a:lnTo>
                    <a:pt x="120928" y="135663"/>
                  </a:lnTo>
                  <a:lnTo>
                    <a:pt x="120273" y="135554"/>
                  </a:lnTo>
                  <a:lnTo>
                    <a:pt x="119509" y="135445"/>
                  </a:lnTo>
                  <a:lnTo>
                    <a:pt x="118855" y="135554"/>
                  </a:lnTo>
                  <a:lnTo>
                    <a:pt x="118200" y="135663"/>
                  </a:lnTo>
                  <a:lnTo>
                    <a:pt x="117654" y="135990"/>
                  </a:lnTo>
                  <a:lnTo>
                    <a:pt x="117108" y="136427"/>
                  </a:lnTo>
                  <a:lnTo>
                    <a:pt x="116672" y="136972"/>
                  </a:lnTo>
                  <a:lnTo>
                    <a:pt x="115035" y="139155"/>
                  </a:lnTo>
                  <a:lnTo>
                    <a:pt x="113398" y="141229"/>
                  </a:lnTo>
                  <a:lnTo>
                    <a:pt x="111651" y="143193"/>
                  </a:lnTo>
                  <a:lnTo>
                    <a:pt x="109796" y="145049"/>
                  </a:lnTo>
                  <a:lnTo>
                    <a:pt x="107941" y="146904"/>
                  </a:lnTo>
                  <a:lnTo>
                    <a:pt x="105976" y="148541"/>
                  </a:lnTo>
                  <a:lnTo>
                    <a:pt x="103902" y="150069"/>
                  </a:lnTo>
                  <a:lnTo>
                    <a:pt x="101829" y="151488"/>
                  </a:lnTo>
                  <a:lnTo>
                    <a:pt x="99646" y="152798"/>
                  </a:lnTo>
                  <a:lnTo>
                    <a:pt x="97354" y="154108"/>
                  </a:lnTo>
                  <a:lnTo>
                    <a:pt x="95171" y="155199"/>
                  </a:lnTo>
                  <a:lnTo>
                    <a:pt x="92770" y="156181"/>
                  </a:lnTo>
                  <a:lnTo>
                    <a:pt x="90478" y="157054"/>
                  </a:lnTo>
                  <a:lnTo>
                    <a:pt x="88077" y="157818"/>
                  </a:lnTo>
                  <a:lnTo>
                    <a:pt x="85676" y="158473"/>
                  </a:lnTo>
                  <a:lnTo>
                    <a:pt x="83166" y="159019"/>
                  </a:lnTo>
                  <a:lnTo>
                    <a:pt x="80655" y="159346"/>
                  </a:lnTo>
                  <a:lnTo>
                    <a:pt x="78254" y="159674"/>
                  </a:lnTo>
                  <a:lnTo>
                    <a:pt x="75744" y="159892"/>
                  </a:lnTo>
                  <a:lnTo>
                    <a:pt x="73125" y="159892"/>
                  </a:lnTo>
                  <a:lnTo>
                    <a:pt x="70614" y="159783"/>
                  </a:lnTo>
                  <a:lnTo>
                    <a:pt x="68104" y="159674"/>
                  </a:lnTo>
                  <a:lnTo>
                    <a:pt x="65594" y="159346"/>
                  </a:lnTo>
                  <a:lnTo>
                    <a:pt x="63084" y="158910"/>
                  </a:lnTo>
                  <a:lnTo>
                    <a:pt x="60574" y="158364"/>
                  </a:lnTo>
                  <a:lnTo>
                    <a:pt x="58172" y="157600"/>
                  </a:lnTo>
                  <a:lnTo>
                    <a:pt x="55662" y="156836"/>
                  </a:lnTo>
                  <a:lnTo>
                    <a:pt x="53261" y="155854"/>
                  </a:lnTo>
                  <a:lnTo>
                    <a:pt x="50860" y="154872"/>
                  </a:lnTo>
                  <a:lnTo>
                    <a:pt x="48568" y="153671"/>
                  </a:lnTo>
                  <a:lnTo>
                    <a:pt x="46167" y="152252"/>
                  </a:lnTo>
                  <a:lnTo>
                    <a:pt x="43984" y="150833"/>
                  </a:lnTo>
                  <a:lnTo>
                    <a:pt x="41365" y="148978"/>
                  </a:lnTo>
                  <a:lnTo>
                    <a:pt x="38855" y="146904"/>
                  </a:lnTo>
                  <a:lnTo>
                    <a:pt x="36563" y="144721"/>
                  </a:lnTo>
                  <a:lnTo>
                    <a:pt x="34380" y="142430"/>
                  </a:lnTo>
                  <a:lnTo>
                    <a:pt x="32306" y="140028"/>
                  </a:lnTo>
                  <a:lnTo>
                    <a:pt x="30342" y="137409"/>
                  </a:lnTo>
                  <a:lnTo>
                    <a:pt x="28595" y="134790"/>
                  </a:lnTo>
                  <a:lnTo>
                    <a:pt x="27067" y="131952"/>
                  </a:lnTo>
                  <a:lnTo>
                    <a:pt x="35144" y="131952"/>
                  </a:lnTo>
                  <a:lnTo>
                    <a:pt x="36453" y="133917"/>
                  </a:lnTo>
                  <a:lnTo>
                    <a:pt x="37872" y="135772"/>
                  </a:lnTo>
                  <a:lnTo>
                    <a:pt x="39291" y="137518"/>
                  </a:lnTo>
                  <a:lnTo>
                    <a:pt x="40819" y="139155"/>
                  </a:lnTo>
                  <a:lnTo>
                    <a:pt x="42456" y="140792"/>
                  </a:lnTo>
                  <a:lnTo>
                    <a:pt x="44093" y="142211"/>
                  </a:lnTo>
                  <a:lnTo>
                    <a:pt x="45840" y="143630"/>
                  </a:lnTo>
                  <a:lnTo>
                    <a:pt x="47695" y="144940"/>
                  </a:lnTo>
                  <a:lnTo>
                    <a:pt x="49550" y="146140"/>
                  </a:lnTo>
                  <a:lnTo>
                    <a:pt x="51406" y="147232"/>
                  </a:lnTo>
                  <a:lnTo>
                    <a:pt x="53370" y="148214"/>
                  </a:lnTo>
                  <a:lnTo>
                    <a:pt x="55335" y="149196"/>
                  </a:lnTo>
                  <a:lnTo>
                    <a:pt x="57299" y="149960"/>
                  </a:lnTo>
                  <a:lnTo>
                    <a:pt x="59373" y="150724"/>
                  </a:lnTo>
                  <a:lnTo>
                    <a:pt x="61447" y="151270"/>
                  </a:lnTo>
                  <a:lnTo>
                    <a:pt x="63629" y="151816"/>
                  </a:lnTo>
                  <a:lnTo>
                    <a:pt x="65703" y="152252"/>
                  </a:lnTo>
                  <a:lnTo>
                    <a:pt x="67886" y="152580"/>
                  </a:lnTo>
                  <a:lnTo>
                    <a:pt x="70069" y="152798"/>
                  </a:lnTo>
                  <a:lnTo>
                    <a:pt x="72252" y="152907"/>
                  </a:lnTo>
                  <a:lnTo>
                    <a:pt x="74434" y="152907"/>
                  </a:lnTo>
                  <a:lnTo>
                    <a:pt x="76617" y="152798"/>
                  </a:lnTo>
                  <a:lnTo>
                    <a:pt x="78800" y="152580"/>
                  </a:lnTo>
                  <a:lnTo>
                    <a:pt x="80983" y="152252"/>
                  </a:lnTo>
                  <a:lnTo>
                    <a:pt x="83166" y="151816"/>
                  </a:lnTo>
                  <a:lnTo>
                    <a:pt x="85348" y="151270"/>
                  </a:lnTo>
                  <a:lnTo>
                    <a:pt x="87422" y="150724"/>
                  </a:lnTo>
                  <a:lnTo>
                    <a:pt x="89605" y="149960"/>
                  </a:lnTo>
                  <a:lnTo>
                    <a:pt x="91679" y="149087"/>
                  </a:lnTo>
                  <a:lnTo>
                    <a:pt x="93752" y="148105"/>
                  </a:lnTo>
                  <a:lnTo>
                    <a:pt x="95826" y="147013"/>
                  </a:lnTo>
                  <a:lnTo>
                    <a:pt x="97791" y="145813"/>
                  </a:lnTo>
                  <a:lnTo>
                    <a:pt x="99755" y="144503"/>
                  </a:lnTo>
                  <a:lnTo>
                    <a:pt x="101610" y="143084"/>
                  </a:lnTo>
                  <a:lnTo>
                    <a:pt x="103357" y="141666"/>
                  </a:lnTo>
                  <a:lnTo>
                    <a:pt x="104994" y="140138"/>
                  </a:lnTo>
                  <a:lnTo>
                    <a:pt x="106522" y="138500"/>
                  </a:lnTo>
                  <a:lnTo>
                    <a:pt x="108050" y="136754"/>
                  </a:lnTo>
                  <a:lnTo>
                    <a:pt x="109469" y="135117"/>
                  </a:lnTo>
                  <a:lnTo>
                    <a:pt x="110778" y="133262"/>
                  </a:lnTo>
                  <a:lnTo>
                    <a:pt x="111979" y="131406"/>
                  </a:lnTo>
                  <a:lnTo>
                    <a:pt x="113070" y="129551"/>
                  </a:lnTo>
                  <a:lnTo>
                    <a:pt x="114052" y="127586"/>
                  </a:lnTo>
                  <a:lnTo>
                    <a:pt x="115035" y="125622"/>
                  </a:lnTo>
                  <a:lnTo>
                    <a:pt x="115799" y="123548"/>
                  </a:lnTo>
                  <a:lnTo>
                    <a:pt x="116563" y="121475"/>
                  </a:lnTo>
                  <a:lnTo>
                    <a:pt x="117108" y="119401"/>
                  </a:lnTo>
                  <a:lnTo>
                    <a:pt x="117654" y="117327"/>
                  </a:lnTo>
                  <a:lnTo>
                    <a:pt x="118091" y="115144"/>
                  </a:lnTo>
                  <a:lnTo>
                    <a:pt x="118418" y="113071"/>
                  </a:lnTo>
                  <a:lnTo>
                    <a:pt x="118636" y="110888"/>
                  </a:lnTo>
                  <a:lnTo>
                    <a:pt x="118746" y="108705"/>
                  </a:lnTo>
                  <a:lnTo>
                    <a:pt x="118746" y="106522"/>
                  </a:lnTo>
                  <a:lnTo>
                    <a:pt x="118636" y="104339"/>
                  </a:lnTo>
                  <a:lnTo>
                    <a:pt x="118418" y="102157"/>
                  </a:lnTo>
                  <a:lnTo>
                    <a:pt x="118091" y="99974"/>
                  </a:lnTo>
                  <a:lnTo>
                    <a:pt x="117654" y="97791"/>
                  </a:lnTo>
                  <a:lnTo>
                    <a:pt x="117108" y="95608"/>
                  </a:lnTo>
                  <a:lnTo>
                    <a:pt x="116563" y="93425"/>
                  </a:lnTo>
                  <a:lnTo>
                    <a:pt x="115799" y="91352"/>
                  </a:lnTo>
                  <a:lnTo>
                    <a:pt x="114926" y="89278"/>
                  </a:lnTo>
                  <a:lnTo>
                    <a:pt x="113943" y="87204"/>
                  </a:lnTo>
                  <a:lnTo>
                    <a:pt x="112852" y="85131"/>
                  </a:lnTo>
                  <a:lnTo>
                    <a:pt x="111651" y="83166"/>
                  </a:lnTo>
                  <a:lnTo>
                    <a:pt x="109905" y="80656"/>
                  </a:lnTo>
                  <a:lnTo>
                    <a:pt x="108050" y="78364"/>
                  </a:lnTo>
                  <a:lnTo>
                    <a:pt x="106085" y="76181"/>
                  </a:lnTo>
                  <a:lnTo>
                    <a:pt x="104012" y="74107"/>
                  </a:lnTo>
                  <a:lnTo>
                    <a:pt x="101720" y="72143"/>
                  </a:lnTo>
                  <a:lnTo>
                    <a:pt x="99428" y="70397"/>
                  </a:lnTo>
                  <a:lnTo>
                    <a:pt x="96917" y="68760"/>
                  </a:lnTo>
                  <a:lnTo>
                    <a:pt x="94298" y="67341"/>
                  </a:lnTo>
                  <a:lnTo>
                    <a:pt x="99428" y="62102"/>
                  </a:lnTo>
                  <a:lnTo>
                    <a:pt x="101501" y="63412"/>
                  </a:lnTo>
                  <a:lnTo>
                    <a:pt x="103575" y="64721"/>
                  </a:lnTo>
                  <a:lnTo>
                    <a:pt x="105430" y="66140"/>
                  </a:lnTo>
                  <a:lnTo>
                    <a:pt x="107286" y="67668"/>
                  </a:lnTo>
                  <a:lnTo>
                    <a:pt x="109141" y="69305"/>
                  </a:lnTo>
                  <a:lnTo>
                    <a:pt x="110778" y="70942"/>
                  </a:lnTo>
                  <a:lnTo>
                    <a:pt x="112415" y="72580"/>
                  </a:lnTo>
                  <a:lnTo>
                    <a:pt x="113943" y="74326"/>
                  </a:lnTo>
                  <a:lnTo>
                    <a:pt x="115362" y="76181"/>
                  </a:lnTo>
                  <a:lnTo>
                    <a:pt x="116672" y="78146"/>
                  </a:lnTo>
                  <a:lnTo>
                    <a:pt x="117982" y="80001"/>
                  </a:lnTo>
                  <a:lnTo>
                    <a:pt x="119073" y="82075"/>
                  </a:lnTo>
                  <a:lnTo>
                    <a:pt x="120164" y="84039"/>
                  </a:lnTo>
                  <a:lnTo>
                    <a:pt x="121147" y="86113"/>
                  </a:lnTo>
                  <a:lnTo>
                    <a:pt x="122129" y="88296"/>
                  </a:lnTo>
                  <a:lnTo>
                    <a:pt x="122893" y="90479"/>
                  </a:lnTo>
                  <a:lnTo>
                    <a:pt x="123548" y="92661"/>
                  </a:lnTo>
                  <a:lnTo>
                    <a:pt x="124203" y="94844"/>
                  </a:lnTo>
                  <a:lnTo>
                    <a:pt x="124748" y="97136"/>
                  </a:lnTo>
                  <a:lnTo>
                    <a:pt x="125076" y="99319"/>
                  </a:lnTo>
                  <a:lnTo>
                    <a:pt x="125403" y="101611"/>
                  </a:lnTo>
                  <a:lnTo>
                    <a:pt x="125621" y="103903"/>
                  </a:lnTo>
                  <a:lnTo>
                    <a:pt x="125731" y="106304"/>
                  </a:lnTo>
                  <a:lnTo>
                    <a:pt x="125731" y="108596"/>
                  </a:lnTo>
                  <a:lnTo>
                    <a:pt x="125621" y="110888"/>
                  </a:lnTo>
                  <a:lnTo>
                    <a:pt x="125403" y="113289"/>
                  </a:lnTo>
                  <a:lnTo>
                    <a:pt x="125076" y="115581"/>
                  </a:lnTo>
                  <a:lnTo>
                    <a:pt x="124639" y="117982"/>
                  </a:lnTo>
                  <a:lnTo>
                    <a:pt x="124203" y="120274"/>
                  </a:lnTo>
                  <a:lnTo>
                    <a:pt x="123548" y="122566"/>
                  </a:lnTo>
                  <a:lnTo>
                    <a:pt x="122784" y="124858"/>
                  </a:lnTo>
                  <a:lnTo>
                    <a:pt x="121911" y="127150"/>
                  </a:lnTo>
                  <a:lnTo>
                    <a:pt x="121692" y="127805"/>
                  </a:lnTo>
                  <a:lnTo>
                    <a:pt x="121583" y="128460"/>
                  </a:lnTo>
                  <a:lnTo>
                    <a:pt x="121692" y="129223"/>
                  </a:lnTo>
                  <a:lnTo>
                    <a:pt x="121911" y="129769"/>
                  </a:lnTo>
                  <a:lnTo>
                    <a:pt x="122238" y="130424"/>
                  </a:lnTo>
                  <a:lnTo>
                    <a:pt x="122675" y="130970"/>
                  </a:lnTo>
                  <a:lnTo>
                    <a:pt x="123111" y="131406"/>
                  </a:lnTo>
                  <a:lnTo>
                    <a:pt x="123766" y="131734"/>
                  </a:lnTo>
                  <a:lnTo>
                    <a:pt x="124421" y="131952"/>
                  </a:lnTo>
                  <a:lnTo>
                    <a:pt x="125840" y="131952"/>
                  </a:lnTo>
                  <a:lnTo>
                    <a:pt x="126494" y="131734"/>
                  </a:lnTo>
                  <a:lnTo>
                    <a:pt x="127040" y="131406"/>
                  </a:lnTo>
                  <a:lnTo>
                    <a:pt x="127586" y="130970"/>
                  </a:lnTo>
                  <a:lnTo>
                    <a:pt x="128022" y="130424"/>
                  </a:lnTo>
                  <a:lnTo>
                    <a:pt x="128350" y="129769"/>
                  </a:lnTo>
                  <a:lnTo>
                    <a:pt x="129332" y="127259"/>
                  </a:lnTo>
                  <a:lnTo>
                    <a:pt x="130205" y="124749"/>
                  </a:lnTo>
                  <a:lnTo>
                    <a:pt x="130860" y="122129"/>
                  </a:lnTo>
                  <a:lnTo>
                    <a:pt x="131515" y="119619"/>
                  </a:lnTo>
                  <a:lnTo>
                    <a:pt x="131952" y="117000"/>
                  </a:lnTo>
                  <a:lnTo>
                    <a:pt x="132279" y="114380"/>
                  </a:lnTo>
                  <a:lnTo>
                    <a:pt x="132606" y="111870"/>
                  </a:lnTo>
                  <a:lnTo>
                    <a:pt x="132716" y="109251"/>
                  </a:lnTo>
                  <a:lnTo>
                    <a:pt x="132716" y="106631"/>
                  </a:lnTo>
                  <a:lnTo>
                    <a:pt x="132606" y="104121"/>
                  </a:lnTo>
                  <a:lnTo>
                    <a:pt x="132388" y="101502"/>
                  </a:lnTo>
                  <a:lnTo>
                    <a:pt x="132061" y="98992"/>
                  </a:lnTo>
                  <a:lnTo>
                    <a:pt x="131733" y="96481"/>
                  </a:lnTo>
                  <a:lnTo>
                    <a:pt x="131188" y="93971"/>
                  </a:lnTo>
                  <a:lnTo>
                    <a:pt x="130533" y="91461"/>
                  </a:lnTo>
                  <a:lnTo>
                    <a:pt x="129769" y="89060"/>
                  </a:lnTo>
                  <a:lnTo>
                    <a:pt x="128896" y="86659"/>
                  </a:lnTo>
                  <a:lnTo>
                    <a:pt x="128022" y="84258"/>
                  </a:lnTo>
                  <a:lnTo>
                    <a:pt x="126931" y="81966"/>
                  </a:lnTo>
                  <a:lnTo>
                    <a:pt x="125731" y="79674"/>
                  </a:lnTo>
                  <a:lnTo>
                    <a:pt x="124530" y="77382"/>
                  </a:lnTo>
                  <a:lnTo>
                    <a:pt x="123220" y="75199"/>
                  </a:lnTo>
                  <a:lnTo>
                    <a:pt x="121692" y="73125"/>
                  </a:lnTo>
                  <a:lnTo>
                    <a:pt x="120164" y="71052"/>
                  </a:lnTo>
                  <a:lnTo>
                    <a:pt x="118527" y="69087"/>
                  </a:lnTo>
                  <a:lnTo>
                    <a:pt x="116781" y="67122"/>
                  </a:lnTo>
                  <a:lnTo>
                    <a:pt x="115035" y="65267"/>
                  </a:lnTo>
                  <a:lnTo>
                    <a:pt x="113070" y="63412"/>
                  </a:lnTo>
                  <a:lnTo>
                    <a:pt x="111106" y="61665"/>
                  </a:lnTo>
                  <a:lnTo>
                    <a:pt x="109032" y="60028"/>
                  </a:lnTo>
                  <a:lnTo>
                    <a:pt x="106849" y="58500"/>
                  </a:lnTo>
                  <a:lnTo>
                    <a:pt x="104557" y="57082"/>
                  </a:lnTo>
                  <a:lnTo>
                    <a:pt x="116126" y="45403"/>
                  </a:lnTo>
                  <a:lnTo>
                    <a:pt x="116563" y="44858"/>
                  </a:lnTo>
                  <a:lnTo>
                    <a:pt x="116890" y="44312"/>
                  </a:lnTo>
                  <a:lnTo>
                    <a:pt x="117108" y="43657"/>
                  </a:lnTo>
                  <a:lnTo>
                    <a:pt x="117108" y="43002"/>
                  </a:lnTo>
                  <a:lnTo>
                    <a:pt x="117108" y="42348"/>
                  </a:lnTo>
                  <a:lnTo>
                    <a:pt x="116890" y="41693"/>
                  </a:lnTo>
                  <a:lnTo>
                    <a:pt x="116563" y="41038"/>
                  </a:lnTo>
                  <a:lnTo>
                    <a:pt x="116126" y="40492"/>
                  </a:lnTo>
                  <a:lnTo>
                    <a:pt x="113616" y="38091"/>
                  </a:lnTo>
                  <a:lnTo>
                    <a:pt x="123548" y="28159"/>
                  </a:lnTo>
                  <a:lnTo>
                    <a:pt x="126058" y="30670"/>
                  </a:lnTo>
                  <a:lnTo>
                    <a:pt x="126604" y="31106"/>
                  </a:lnTo>
                  <a:lnTo>
                    <a:pt x="127149" y="31433"/>
                  </a:lnTo>
                  <a:lnTo>
                    <a:pt x="127804" y="31652"/>
                  </a:lnTo>
                  <a:lnTo>
                    <a:pt x="129114" y="31652"/>
                  </a:lnTo>
                  <a:lnTo>
                    <a:pt x="129769" y="31433"/>
                  </a:lnTo>
                  <a:lnTo>
                    <a:pt x="130424" y="31106"/>
                  </a:lnTo>
                  <a:lnTo>
                    <a:pt x="130969" y="30670"/>
                  </a:lnTo>
                  <a:lnTo>
                    <a:pt x="131406" y="30124"/>
                  </a:lnTo>
                  <a:lnTo>
                    <a:pt x="131733" y="29469"/>
                  </a:lnTo>
                  <a:lnTo>
                    <a:pt x="131952" y="28814"/>
                  </a:lnTo>
                  <a:lnTo>
                    <a:pt x="131952" y="28159"/>
                  </a:lnTo>
                  <a:lnTo>
                    <a:pt x="131952" y="27504"/>
                  </a:lnTo>
                  <a:lnTo>
                    <a:pt x="131733" y="26850"/>
                  </a:lnTo>
                  <a:lnTo>
                    <a:pt x="131406" y="26195"/>
                  </a:lnTo>
                  <a:lnTo>
                    <a:pt x="130969" y="25649"/>
                  </a:lnTo>
                  <a:lnTo>
                    <a:pt x="106303" y="983"/>
                  </a:lnTo>
                  <a:lnTo>
                    <a:pt x="105758" y="547"/>
                  </a:lnTo>
                  <a:lnTo>
                    <a:pt x="105103" y="219"/>
                  </a:lnTo>
                  <a:lnTo>
                    <a:pt x="104448" y="110"/>
                  </a:lnTo>
                  <a:lnTo>
                    <a:pt x="10379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2936875" y="1111250"/>
              <a:ext cx="523875" cy="523875"/>
            </a:xfrm>
            <a:custGeom>
              <a:rect b="b" l="l" r="r" t="t"/>
              <a:pathLst>
                <a:path extrusionOk="0" h="20955" w="20955">
                  <a:moveTo>
                    <a:pt x="10478" y="6985"/>
                  </a:moveTo>
                  <a:lnTo>
                    <a:pt x="11132" y="7094"/>
                  </a:lnTo>
                  <a:lnTo>
                    <a:pt x="11787" y="7312"/>
                  </a:lnTo>
                  <a:lnTo>
                    <a:pt x="12442" y="7531"/>
                  </a:lnTo>
                  <a:lnTo>
                    <a:pt x="12988" y="7967"/>
                  </a:lnTo>
                  <a:lnTo>
                    <a:pt x="13424" y="8513"/>
                  </a:lnTo>
                  <a:lnTo>
                    <a:pt x="13643" y="9168"/>
                  </a:lnTo>
                  <a:lnTo>
                    <a:pt x="13861" y="9823"/>
                  </a:lnTo>
                  <a:lnTo>
                    <a:pt x="13970" y="10478"/>
                  </a:lnTo>
                  <a:lnTo>
                    <a:pt x="13861" y="11132"/>
                  </a:lnTo>
                  <a:lnTo>
                    <a:pt x="13643" y="11787"/>
                  </a:lnTo>
                  <a:lnTo>
                    <a:pt x="13424" y="12442"/>
                  </a:lnTo>
                  <a:lnTo>
                    <a:pt x="12988" y="12988"/>
                  </a:lnTo>
                  <a:lnTo>
                    <a:pt x="12442" y="13424"/>
                  </a:lnTo>
                  <a:lnTo>
                    <a:pt x="11787" y="13643"/>
                  </a:lnTo>
                  <a:lnTo>
                    <a:pt x="11132" y="13861"/>
                  </a:lnTo>
                  <a:lnTo>
                    <a:pt x="10478" y="13970"/>
                  </a:lnTo>
                  <a:lnTo>
                    <a:pt x="9823" y="13861"/>
                  </a:lnTo>
                  <a:lnTo>
                    <a:pt x="9168" y="13643"/>
                  </a:lnTo>
                  <a:lnTo>
                    <a:pt x="8513" y="13424"/>
                  </a:lnTo>
                  <a:lnTo>
                    <a:pt x="7967" y="12988"/>
                  </a:lnTo>
                  <a:lnTo>
                    <a:pt x="7531" y="12442"/>
                  </a:lnTo>
                  <a:lnTo>
                    <a:pt x="7312" y="11787"/>
                  </a:lnTo>
                  <a:lnTo>
                    <a:pt x="7094" y="11132"/>
                  </a:lnTo>
                  <a:lnTo>
                    <a:pt x="6985" y="10478"/>
                  </a:lnTo>
                  <a:lnTo>
                    <a:pt x="7094" y="9823"/>
                  </a:lnTo>
                  <a:lnTo>
                    <a:pt x="7312" y="9168"/>
                  </a:lnTo>
                  <a:lnTo>
                    <a:pt x="7531" y="8513"/>
                  </a:lnTo>
                  <a:lnTo>
                    <a:pt x="7967" y="7967"/>
                  </a:lnTo>
                  <a:lnTo>
                    <a:pt x="8513" y="7531"/>
                  </a:lnTo>
                  <a:lnTo>
                    <a:pt x="9168" y="7312"/>
                  </a:lnTo>
                  <a:lnTo>
                    <a:pt x="9823" y="7094"/>
                  </a:lnTo>
                  <a:lnTo>
                    <a:pt x="10478" y="6985"/>
                  </a:lnTo>
                  <a:close/>
                  <a:moveTo>
                    <a:pt x="9386" y="0"/>
                  </a:moveTo>
                  <a:lnTo>
                    <a:pt x="8404" y="218"/>
                  </a:lnTo>
                  <a:lnTo>
                    <a:pt x="7312" y="437"/>
                  </a:lnTo>
                  <a:lnTo>
                    <a:pt x="6439" y="873"/>
                  </a:lnTo>
                  <a:lnTo>
                    <a:pt x="5457" y="1310"/>
                  </a:lnTo>
                  <a:lnTo>
                    <a:pt x="4584" y="1746"/>
                  </a:lnTo>
                  <a:lnTo>
                    <a:pt x="3820" y="2401"/>
                  </a:lnTo>
                  <a:lnTo>
                    <a:pt x="3056" y="3056"/>
                  </a:lnTo>
                  <a:lnTo>
                    <a:pt x="2401" y="3820"/>
                  </a:lnTo>
                  <a:lnTo>
                    <a:pt x="1746" y="4584"/>
                  </a:lnTo>
                  <a:lnTo>
                    <a:pt x="1310" y="5457"/>
                  </a:lnTo>
                  <a:lnTo>
                    <a:pt x="873" y="6439"/>
                  </a:lnTo>
                  <a:lnTo>
                    <a:pt x="437" y="7312"/>
                  </a:lnTo>
                  <a:lnTo>
                    <a:pt x="218" y="8404"/>
                  </a:lnTo>
                  <a:lnTo>
                    <a:pt x="0" y="9386"/>
                  </a:lnTo>
                  <a:lnTo>
                    <a:pt x="0" y="10478"/>
                  </a:lnTo>
                  <a:lnTo>
                    <a:pt x="0" y="11569"/>
                  </a:lnTo>
                  <a:lnTo>
                    <a:pt x="218" y="12551"/>
                  </a:lnTo>
                  <a:lnTo>
                    <a:pt x="437" y="13643"/>
                  </a:lnTo>
                  <a:lnTo>
                    <a:pt x="873" y="14516"/>
                  </a:lnTo>
                  <a:lnTo>
                    <a:pt x="1310" y="15498"/>
                  </a:lnTo>
                  <a:lnTo>
                    <a:pt x="1746" y="16371"/>
                  </a:lnTo>
                  <a:lnTo>
                    <a:pt x="2401" y="17135"/>
                  </a:lnTo>
                  <a:lnTo>
                    <a:pt x="3056" y="17899"/>
                  </a:lnTo>
                  <a:lnTo>
                    <a:pt x="3820" y="18554"/>
                  </a:lnTo>
                  <a:lnTo>
                    <a:pt x="4584" y="19209"/>
                  </a:lnTo>
                  <a:lnTo>
                    <a:pt x="5457" y="19645"/>
                  </a:lnTo>
                  <a:lnTo>
                    <a:pt x="6439" y="20082"/>
                  </a:lnTo>
                  <a:lnTo>
                    <a:pt x="7312" y="20518"/>
                  </a:lnTo>
                  <a:lnTo>
                    <a:pt x="8404" y="20737"/>
                  </a:lnTo>
                  <a:lnTo>
                    <a:pt x="9386" y="20955"/>
                  </a:lnTo>
                  <a:lnTo>
                    <a:pt x="11569" y="20955"/>
                  </a:lnTo>
                  <a:lnTo>
                    <a:pt x="12551" y="20737"/>
                  </a:lnTo>
                  <a:lnTo>
                    <a:pt x="13643" y="20518"/>
                  </a:lnTo>
                  <a:lnTo>
                    <a:pt x="14516" y="20082"/>
                  </a:lnTo>
                  <a:lnTo>
                    <a:pt x="15498" y="19645"/>
                  </a:lnTo>
                  <a:lnTo>
                    <a:pt x="16371" y="19209"/>
                  </a:lnTo>
                  <a:lnTo>
                    <a:pt x="17135" y="18554"/>
                  </a:lnTo>
                  <a:lnTo>
                    <a:pt x="17899" y="17899"/>
                  </a:lnTo>
                  <a:lnTo>
                    <a:pt x="18554" y="17135"/>
                  </a:lnTo>
                  <a:lnTo>
                    <a:pt x="19209" y="16371"/>
                  </a:lnTo>
                  <a:lnTo>
                    <a:pt x="19645" y="15498"/>
                  </a:lnTo>
                  <a:lnTo>
                    <a:pt x="20082" y="14516"/>
                  </a:lnTo>
                  <a:lnTo>
                    <a:pt x="20518" y="13643"/>
                  </a:lnTo>
                  <a:lnTo>
                    <a:pt x="20737" y="12551"/>
                  </a:lnTo>
                  <a:lnTo>
                    <a:pt x="20955" y="11569"/>
                  </a:lnTo>
                  <a:lnTo>
                    <a:pt x="20955" y="10478"/>
                  </a:lnTo>
                  <a:lnTo>
                    <a:pt x="20955" y="9386"/>
                  </a:lnTo>
                  <a:lnTo>
                    <a:pt x="20737" y="8404"/>
                  </a:lnTo>
                  <a:lnTo>
                    <a:pt x="20518" y="7312"/>
                  </a:lnTo>
                  <a:lnTo>
                    <a:pt x="20082" y="6439"/>
                  </a:lnTo>
                  <a:lnTo>
                    <a:pt x="19645" y="5457"/>
                  </a:lnTo>
                  <a:lnTo>
                    <a:pt x="19209" y="4584"/>
                  </a:lnTo>
                  <a:lnTo>
                    <a:pt x="18554" y="3820"/>
                  </a:lnTo>
                  <a:lnTo>
                    <a:pt x="17899" y="3056"/>
                  </a:lnTo>
                  <a:lnTo>
                    <a:pt x="17135" y="2401"/>
                  </a:lnTo>
                  <a:lnTo>
                    <a:pt x="16371" y="1746"/>
                  </a:lnTo>
                  <a:lnTo>
                    <a:pt x="15498" y="1310"/>
                  </a:lnTo>
                  <a:lnTo>
                    <a:pt x="14516" y="873"/>
                  </a:lnTo>
                  <a:lnTo>
                    <a:pt x="13643" y="437"/>
                  </a:lnTo>
                  <a:lnTo>
                    <a:pt x="12551" y="218"/>
                  </a:lnTo>
                  <a:lnTo>
                    <a:pt x="115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2238375" y="762000"/>
              <a:ext cx="1571625" cy="1658950"/>
            </a:xfrm>
            <a:custGeom>
              <a:rect b="b" l="l" r="r" t="t"/>
              <a:pathLst>
                <a:path extrusionOk="0" h="66358" w="62865">
                  <a:moveTo>
                    <a:pt x="39181" y="6985"/>
                  </a:moveTo>
                  <a:lnTo>
                    <a:pt x="40928" y="7094"/>
                  </a:lnTo>
                  <a:lnTo>
                    <a:pt x="42674" y="7531"/>
                  </a:lnTo>
                  <a:lnTo>
                    <a:pt x="44311" y="7967"/>
                  </a:lnTo>
                  <a:lnTo>
                    <a:pt x="45839" y="8622"/>
                  </a:lnTo>
                  <a:lnTo>
                    <a:pt x="47367" y="9386"/>
                  </a:lnTo>
                  <a:lnTo>
                    <a:pt x="48786" y="10368"/>
                  </a:lnTo>
                  <a:lnTo>
                    <a:pt x="50096" y="11460"/>
                  </a:lnTo>
                  <a:lnTo>
                    <a:pt x="51296" y="12551"/>
                  </a:lnTo>
                  <a:lnTo>
                    <a:pt x="52388" y="13861"/>
                  </a:lnTo>
                  <a:lnTo>
                    <a:pt x="53261" y="15280"/>
                  </a:lnTo>
                  <a:lnTo>
                    <a:pt x="54134" y="16699"/>
                  </a:lnTo>
                  <a:lnTo>
                    <a:pt x="54789" y="18336"/>
                  </a:lnTo>
                  <a:lnTo>
                    <a:pt x="55334" y="19973"/>
                  </a:lnTo>
                  <a:lnTo>
                    <a:pt x="55662" y="21610"/>
                  </a:lnTo>
                  <a:lnTo>
                    <a:pt x="55880" y="23356"/>
                  </a:lnTo>
                  <a:lnTo>
                    <a:pt x="55880" y="25102"/>
                  </a:lnTo>
                  <a:lnTo>
                    <a:pt x="55771" y="26521"/>
                  </a:lnTo>
                  <a:lnTo>
                    <a:pt x="55553" y="27940"/>
                  </a:lnTo>
                  <a:lnTo>
                    <a:pt x="55225" y="29250"/>
                  </a:lnTo>
                  <a:lnTo>
                    <a:pt x="54789" y="30450"/>
                  </a:lnTo>
                  <a:lnTo>
                    <a:pt x="54243" y="31760"/>
                  </a:lnTo>
                  <a:lnTo>
                    <a:pt x="53697" y="32960"/>
                  </a:lnTo>
                  <a:lnTo>
                    <a:pt x="53042" y="34052"/>
                  </a:lnTo>
                  <a:lnTo>
                    <a:pt x="52169" y="35143"/>
                  </a:lnTo>
                  <a:lnTo>
                    <a:pt x="51405" y="36235"/>
                  </a:lnTo>
                  <a:lnTo>
                    <a:pt x="50423" y="37108"/>
                  </a:lnTo>
                  <a:lnTo>
                    <a:pt x="49441" y="37981"/>
                  </a:lnTo>
                  <a:lnTo>
                    <a:pt x="48349" y="38854"/>
                  </a:lnTo>
                  <a:lnTo>
                    <a:pt x="47149" y="39509"/>
                  </a:lnTo>
                  <a:lnTo>
                    <a:pt x="45948" y="40164"/>
                  </a:lnTo>
                  <a:lnTo>
                    <a:pt x="44748" y="40709"/>
                  </a:lnTo>
                  <a:lnTo>
                    <a:pt x="43438" y="41146"/>
                  </a:lnTo>
                  <a:lnTo>
                    <a:pt x="41801" y="41801"/>
                  </a:lnTo>
                  <a:lnTo>
                    <a:pt x="40273" y="42565"/>
                  </a:lnTo>
                  <a:lnTo>
                    <a:pt x="38963" y="43438"/>
                  </a:lnTo>
                  <a:lnTo>
                    <a:pt x="37654" y="44529"/>
                  </a:lnTo>
                  <a:lnTo>
                    <a:pt x="36562" y="45730"/>
                  </a:lnTo>
                  <a:lnTo>
                    <a:pt x="35580" y="47040"/>
                  </a:lnTo>
                  <a:lnTo>
                    <a:pt x="34816" y="48568"/>
                  </a:lnTo>
                  <a:lnTo>
                    <a:pt x="34161" y="50096"/>
                  </a:lnTo>
                  <a:lnTo>
                    <a:pt x="33615" y="51296"/>
                  </a:lnTo>
                  <a:lnTo>
                    <a:pt x="33070" y="52497"/>
                  </a:lnTo>
                  <a:lnTo>
                    <a:pt x="32306" y="53479"/>
                  </a:lnTo>
                  <a:lnTo>
                    <a:pt x="31542" y="54461"/>
                  </a:lnTo>
                  <a:lnTo>
                    <a:pt x="30669" y="55443"/>
                  </a:lnTo>
                  <a:lnTo>
                    <a:pt x="29795" y="56207"/>
                  </a:lnTo>
                  <a:lnTo>
                    <a:pt x="28813" y="56971"/>
                  </a:lnTo>
                  <a:lnTo>
                    <a:pt x="27722" y="57626"/>
                  </a:lnTo>
                  <a:lnTo>
                    <a:pt x="26630" y="58172"/>
                  </a:lnTo>
                  <a:lnTo>
                    <a:pt x="25430" y="58609"/>
                  </a:lnTo>
                  <a:lnTo>
                    <a:pt x="24229" y="59045"/>
                  </a:lnTo>
                  <a:lnTo>
                    <a:pt x="23029" y="59263"/>
                  </a:lnTo>
                  <a:lnTo>
                    <a:pt x="21719" y="59373"/>
                  </a:lnTo>
                  <a:lnTo>
                    <a:pt x="20518" y="59373"/>
                  </a:lnTo>
                  <a:lnTo>
                    <a:pt x="19209" y="59263"/>
                  </a:lnTo>
                  <a:lnTo>
                    <a:pt x="17899" y="59045"/>
                  </a:lnTo>
                  <a:lnTo>
                    <a:pt x="16917" y="58827"/>
                  </a:lnTo>
                  <a:lnTo>
                    <a:pt x="15935" y="58390"/>
                  </a:lnTo>
                  <a:lnTo>
                    <a:pt x="14952" y="58063"/>
                  </a:lnTo>
                  <a:lnTo>
                    <a:pt x="14079" y="57517"/>
                  </a:lnTo>
                  <a:lnTo>
                    <a:pt x="13206" y="56971"/>
                  </a:lnTo>
                  <a:lnTo>
                    <a:pt x="12333" y="56426"/>
                  </a:lnTo>
                  <a:lnTo>
                    <a:pt x="11569" y="55771"/>
                  </a:lnTo>
                  <a:lnTo>
                    <a:pt x="10805" y="55007"/>
                  </a:lnTo>
                  <a:lnTo>
                    <a:pt x="10150" y="54243"/>
                  </a:lnTo>
                  <a:lnTo>
                    <a:pt x="9495" y="53479"/>
                  </a:lnTo>
                  <a:lnTo>
                    <a:pt x="8950" y="52606"/>
                  </a:lnTo>
                  <a:lnTo>
                    <a:pt x="8513" y="51733"/>
                  </a:lnTo>
                  <a:lnTo>
                    <a:pt x="8076" y="50750"/>
                  </a:lnTo>
                  <a:lnTo>
                    <a:pt x="7749" y="49877"/>
                  </a:lnTo>
                  <a:lnTo>
                    <a:pt x="7422" y="48786"/>
                  </a:lnTo>
                  <a:lnTo>
                    <a:pt x="7203" y="47804"/>
                  </a:lnTo>
                  <a:lnTo>
                    <a:pt x="6985" y="46712"/>
                  </a:lnTo>
                  <a:lnTo>
                    <a:pt x="6985" y="45621"/>
                  </a:lnTo>
                  <a:lnTo>
                    <a:pt x="6985" y="44529"/>
                  </a:lnTo>
                  <a:lnTo>
                    <a:pt x="7094" y="43438"/>
                  </a:lnTo>
                  <a:lnTo>
                    <a:pt x="7312" y="42347"/>
                  </a:lnTo>
                  <a:lnTo>
                    <a:pt x="7640" y="41255"/>
                  </a:lnTo>
                  <a:lnTo>
                    <a:pt x="7967" y="40273"/>
                  </a:lnTo>
                  <a:lnTo>
                    <a:pt x="8404" y="39291"/>
                  </a:lnTo>
                  <a:lnTo>
                    <a:pt x="8950" y="38308"/>
                  </a:lnTo>
                  <a:lnTo>
                    <a:pt x="9495" y="37435"/>
                  </a:lnTo>
                  <a:lnTo>
                    <a:pt x="10150" y="36562"/>
                  </a:lnTo>
                  <a:lnTo>
                    <a:pt x="10805" y="35798"/>
                  </a:lnTo>
                  <a:lnTo>
                    <a:pt x="11678" y="35034"/>
                  </a:lnTo>
                  <a:lnTo>
                    <a:pt x="12551" y="34270"/>
                  </a:lnTo>
                  <a:lnTo>
                    <a:pt x="13424" y="33615"/>
                  </a:lnTo>
                  <a:lnTo>
                    <a:pt x="14407" y="33070"/>
                  </a:lnTo>
                  <a:lnTo>
                    <a:pt x="15716" y="32196"/>
                  </a:lnTo>
                  <a:lnTo>
                    <a:pt x="16917" y="31214"/>
                  </a:lnTo>
                  <a:lnTo>
                    <a:pt x="18008" y="30123"/>
                  </a:lnTo>
                  <a:lnTo>
                    <a:pt x="18990" y="28813"/>
                  </a:lnTo>
                  <a:lnTo>
                    <a:pt x="19754" y="27503"/>
                  </a:lnTo>
                  <a:lnTo>
                    <a:pt x="20409" y="25975"/>
                  </a:lnTo>
                  <a:lnTo>
                    <a:pt x="20737" y="24448"/>
                  </a:lnTo>
                  <a:lnTo>
                    <a:pt x="21064" y="22920"/>
                  </a:lnTo>
                  <a:lnTo>
                    <a:pt x="21282" y="21173"/>
                  </a:lnTo>
                  <a:lnTo>
                    <a:pt x="21828" y="19536"/>
                  </a:lnTo>
                  <a:lnTo>
                    <a:pt x="22483" y="17899"/>
                  </a:lnTo>
                  <a:lnTo>
                    <a:pt x="23356" y="16371"/>
                  </a:lnTo>
                  <a:lnTo>
                    <a:pt x="23902" y="15389"/>
                  </a:lnTo>
                  <a:lnTo>
                    <a:pt x="24557" y="14407"/>
                  </a:lnTo>
                  <a:lnTo>
                    <a:pt x="25321" y="13424"/>
                  </a:lnTo>
                  <a:lnTo>
                    <a:pt x="26085" y="12551"/>
                  </a:lnTo>
                  <a:lnTo>
                    <a:pt x="26958" y="11787"/>
                  </a:lnTo>
                  <a:lnTo>
                    <a:pt x="27831" y="11023"/>
                  </a:lnTo>
                  <a:lnTo>
                    <a:pt x="28704" y="10368"/>
                  </a:lnTo>
                  <a:lnTo>
                    <a:pt x="29686" y="9714"/>
                  </a:lnTo>
                  <a:lnTo>
                    <a:pt x="30669" y="9168"/>
                  </a:lnTo>
                  <a:lnTo>
                    <a:pt x="31760" y="8622"/>
                  </a:lnTo>
                  <a:lnTo>
                    <a:pt x="32851" y="8186"/>
                  </a:lnTo>
                  <a:lnTo>
                    <a:pt x="33943" y="7749"/>
                  </a:lnTo>
                  <a:lnTo>
                    <a:pt x="35034" y="7422"/>
                  </a:lnTo>
                  <a:lnTo>
                    <a:pt x="36235" y="7203"/>
                  </a:lnTo>
                  <a:lnTo>
                    <a:pt x="37326" y="7094"/>
                  </a:lnTo>
                  <a:lnTo>
                    <a:pt x="38527" y="6985"/>
                  </a:lnTo>
                  <a:close/>
                  <a:moveTo>
                    <a:pt x="39400" y="0"/>
                  </a:moveTo>
                  <a:lnTo>
                    <a:pt x="37763" y="109"/>
                  </a:lnTo>
                  <a:lnTo>
                    <a:pt x="36016" y="218"/>
                  </a:lnTo>
                  <a:lnTo>
                    <a:pt x="34379" y="546"/>
                  </a:lnTo>
                  <a:lnTo>
                    <a:pt x="32742" y="873"/>
                  </a:lnTo>
                  <a:lnTo>
                    <a:pt x="31214" y="1310"/>
                  </a:lnTo>
                  <a:lnTo>
                    <a:pt x="29577" y="1965"/>
                  </a:lnTo>
                  <a:lnTo>
                    <a:pt x="28158" y="2619"/>
                  </a:lnTo>
                  <a:lnTo>
                    <a:pt x="26630" y="3383"/>
                  </a:lnTo>
                  <a:lnTo>
                    <a:pt x="25211" y="4256"/>
                  </a:lnTo>
                  <a:lnTo>
                    <a:pt x="23902" y="5239"/>
                  </a:lnTo>
                  <a:lnTo>
                    <a:pt x="22592" y="6330"/>
                  </a:lnTo>
                  <a:lnTo>
                    <a:pt x="21392" y="7422"/>
                  </a:lnTo>
                  <a:lnTo>
                    <a:pt x="20300" y="8622"/>
                  </a:lnTo>
                  <a:lnTo>
                    <a:pt x="19209" y="9932"/>
                  </a:lnTo>
                  <a:lnTo>
                    <a:pt x="18226" y="11351"/>
                  </a:lnTo>
                  <a:lnTo>
                    <a:pt x="17353" y="12769"/>
                  </a:lnTo>
                  <a:lnTo>
                    <a:pt x="16699" y="13861"/>
                  </a:lnTo>
                  <a:lnTo>
                    <a:pt x="16153" y="14952"/>
                  </a:lnTo>
                  <a:lnTo>
                    <a:pt x="15607" y="16153"/>
                  </a:lnTo>
                  <a:lnTo>
                    <a:pt x="15171" y="17353"/>
                  </a:lnTo>
                  <a:lnTo>
                    <a:pt x="14843" y="18554"/>
                  </a:lnTo>
                  <a:lnTo>
                    <a:pt x="14516" y="19754"/>
                  </a:lnTo>
                  <a:lnTo>
                    <a:pt x="14297" y="20955"/>
                  </a:lnTo>
                  <a:lnTo>
                    <a:pt x="14079" y="22156"/>
                  </a:lnTo>
                  <a:lnTo>
                    <a:pt x="13970" y="22920"/>
                  </a:lnTo>
                  <a:lnTo>
                    <a:pt x="13752" y="23684"/>
                  </a:lnTo>
                  <a:lnTo>
                    <a:pt x="13533" y="24338"/>
                  </a:lnTo>
                  <a:lnTo>
                    <a:pt x="13206" y="24993"/>
                  </a:lnTo>
                  <a:lnTo>
                    <a:pt x="12769" y="25539"/>
                  </a:lnTo>
                  <a:lnTo>
                    <a:pt x="12333" y="26085"/>
                  </a:lnTo>
                  <a:lnTo>
                    <a:pt x="11678" y="26521"/>
                  </a:lnTo>
                  <a:lnTo>
                    <a:pt x="11132" y="26958"/>
                  </a:lnTo>
                  <a:lnTo>
                    <a:pt x="9277" y="28049"/>
                  </a:lnTo>
                  <a:lnTo>
                    <a:pt x="7640" y="29359"/>
                  </a:lnTo>
                  <a:lnTo>
                    <a:pt x="6112" y="30669"/>
                  </a:lnTo>
                  <a:lnTo>
                    <a:pt x="4693" y="32196"/>
                  </a:lnTo>
                  <a:lnTo>
                    <a:pt x="3493" y="33834"/>
                  </a:lnTo>
                  <a:lnTo>
                    <a:pt x="2510" y="35580"/>
                  </a:lnTo>
                  <a:lnTo>
                    <a:pt x="1637" y="37435"/>
                  </a:lnTo>
                  <a:lnTo>
                    <a:pt x="982" y="39291"/>
                  </a:lnTo>
                  <a:lnTo>
                    <a:pt x="437" y="41255"/>
                  </a:lnTo>
                  <a:lnTo>
                    <a:pt x="109" y="43329"/>
                  </a:lnTo>
                  <a:lnTo>
                    <a:pt x="0" y="45293"/>
                  </a:lnTo>
                  <a:lnTo>
                    <a:pt x="109" y="47367"/>
                  </a:lnTo>
                  <a:lnTo>
                    <a:pt x="437" y="49332"/>
                  </a:lnTo>
                  <a:lnTo>
                    <a:pt x="873" y="51405"/>
                  </a:lnTo>
                  <a:lnTo>
                    <a:pt x="1528" y="53370"/>
                  </a:lnTo>
                  <a:lnTo>
                    <a:pt x="2510" y="55334"/>
                  </a:lnTo>
                  <a:lnTo>
                    <a:pt x="3711" y="57299"/>
                  </a:lnTo>
                  <a:lnTo>
                    <a:pt x="5020" y="59045"/>
                  </a:lnTo>
                  <a:lnTo>
                    <a:pt x="6548" y="60682"/>
                  </a:lnTo>
                  <a:lnTo>
                    <a:pt x="8295" y="62101"/>
                  </a:lnTo>
                  <a:lnTo>
                    <a:pt x="10150" y="63411"/>
                  </a:lnTo>
                  <a:lnTo>
                    <a:pt x="12115" y="64393"/>
                  </a:lnTo>
                  <a:lnTo>
                    <a:pt x="14297" y="65266"/>
                  </a:lnTo>
                  <a:lnTo>
                    <a:pt x="16480" y="65921"/>
                  </a:lnTo>
                  <a:lnTo>
                    <a:pt x="18663" y="66248"/>
                  </a:lnTo>
                  <a:lnTo>
                    <a:pt x="20955" y="66358"/>
                  </a:lnTo>
                  <a:lnTo>
                    <a:pt x="22592" y="66248"/>
                  </a:lnTo>
                  <a:lnTo>
                    <a:pt x="24229" y="66139"/>
                  </a:lnTo>
                  <a:lnTo>
                    <a:pt x="25866" y="65812"/>
                  </a:lnTo>
                  <a:lnTo>
                    <a:pt x="27394" y="65375"/>
                  </a:lnTo>
                  <a:lnTo>
                    <a:pt x="28922" y="64830"/>
                  </a:lnTo>
                  <a:lnTo>
                    <a:pt x="30341" y="64175"/>
                  </a:lnTo>
                  <a:lnTo>
                    <a:pt x="31760" y="63411"/>
                  </a:lnTo>
                  <a:lnTo>
                    <a:pt x="33070" y="62538"/>
                  </a:lnTo>
                  <a:lnTo>
                    <a:pt x="34270" y="61555"/>
                  </a:lnTo>
                  <a:lnTo>
                    <a:pt x="35471" y="60573"/>
                  </a:lnTo>
                  <a:lnTo>
                    <a:pt x="36562" y="59373"/>
                  </a:lnTo>
                  <a:lnTo>
                    <a:pt x="37654" y="58172"/>
                  </a:lnTo>
                  <a:lnTo>
                    <a:pt x="38527" y="56862"/>
                  </a:lnTo>
                  <a:lnTo>
                    <a:pt x="39400" y="55443"/>
                  </a:lnTo>
                  <a:lnTo>
                    <a:pt x="40055" y="54025"/>
                  </a:lnTo>
                  <a:lnTo>
                    <a:pt x="40709" y="52497"/>
                  </a:lnTo>
                  <a:lnTo>
                    <a:pt x="41037" y="51624"/>
                  </a:lnTo>
                  <a:lnTo>
                    <a:pt x="41473" y="50860"/>
                  </a:lnTo>
                  <a:lnTo>
                    <a:pt x="41910" y="50205"/>
                  </a:lnTo>
                  <a:lnTo>
                    <a:pt x="42456" y="49550"/>
                  </a:lnTo>
                  <a:lnTo>
                    <a:pt x="43111" y="49004"/>
                  </a:lnTo>
                  <a:lnTo>
                    <a:pt x="43875" y="48568"/>
                  </a:lnTo>
                  <a:lnTo>
                    <a:pt x="44639" y="48131"/>
                  </a:lnTo>
                  <a:lnTo>
                    <a:pt x="45403" y="47913"/>
                  </a:lnTo>
                  <a:lnTo>
                    <a:pt x="47804" y="47040"/>
                  </a:lnTo>
                  <a:lnTo>
                    <a:pt x="49986" y="45948"/>
                  </a:lnTo>
                  <a:lnTo>
                    <a:pt x="52060" y="44748"/>
                  </a:lnTo>
                  <a:lnTo>
                    <a:pt x="53915" y="43329"/>
                  </a:lnTo>
                  <a:lnTo>
                    <a:pt x="55771" y="41692"/>
                  </a:lnTo>
                  <a:lnTo>
                    <a:pt x="57299" y="39945"/>
                  </a:lnTo>
                  <a:lnTo>
                    <a:pt x="58718" y="38090"/>
                  </a:lnTo>
                  <a:lnTo>
                    <a:pt x="59918" y="36016"/>
                  </a:lnTo>
                  <a:lnTo>
                    <a:pt x="60900" y="33943"/>
                  </a:lnTo>
                  <a:lnTo>
                    <a:pt x="61774" y="31760"/>
                  </a:lnTo>
                  <a:lnTo>
                    <a:pt x="62319" y="29468"/>
                  </a:lnTo>
                  <a:lnTo>
                    <a:pt x="62756" y="27176"/>
                  </a:lnTo>
                  <a:lnTo>
                    <a:pt x="62865" y="24775"/>
                  </a:lnTo>
                  <a:lnTo>
                    <a:pt x="62756" y="22265"/>
                  </a:lnTo>
                  <a:lnTo>
                    <a:pt x="62428" y="19864"/>
                  </a:lnTo>
                  <a:lnTo>
                    <a:pt x="61774" y="17463"/>
                  </a:lnTo>
                  <a:lnTo>
                    <a:pt x="61228" y="15607"/>
                  </a:lnTo>
                  <a:lnTo>
                    <a:pt x="60464" y="13861"/>
                  </a:lnTo>
                  <a:lnTo>
                    <a:pt x="59591" y="12224"/>
                  </a:lnTo>
                  <a:lnTo>
                    <a:pt x="58499" y="10587"/>
                  </a:lnTo>
                  <a:lnTo>
                    <a:pt x="57408" y="9059"/>
                  </a:lnTo>
                  <a:lnTo>
                    <a:pt x="56207" y="7640"/>
                  </a:lnTo>
                  <a:lnTo>
                    <a:pt x="54789" y="6330"/>
                  </a:lnTo>
                  <a:lnTo>
                    <a:pt x="53370" y="5130"/>
                  </a:lnTo>
                  <a:lnTo>
                    <a:pt x="51951" y="4038"/>
                  </a:lnTo>
                  <a:lnTo>
                    <a:pt x="50314" y="3165"/>
                  </a:lnTo>
                  <a:lnTo>
                    <a:pt x="48677" y="2292"/>
                  </a:lnTo>
                  <a:lnTo>
                    <a:pt x="46930" y="1528"/>
                  </a:lnTo>
                  <a:lnTo>
                    <a:pt x="45075" y="982"/>
                  </a:lnTo>
                  <a:lnTo>
                    <a:pt x="43220" y="546"/>
                  </a:lnTo>
                  <a:lnTo>
                    <a:pt x="41364" y="218"/>
                  </a:lnTo>
                  <a:lnTo>
                    <a:pt x="394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a:off x="2674925" y="1809750"/>
              <a:ext cx="174650" cy="174625"/>
            </a:xfrm>
            <a:custGeom>
              <a:rect b="b" l="l" r="r" t="t"/>
              <a:pathLst>
                <a:path extrusionOk="0" h="6985" w="6986">
                  <a:moveTo>
                    <a:pt x="3493" y="0"/>
                  </a:moveTo>
                  <a:lnTo>
                    <a:pt x="2838" y="109"/>
                  </a:lnTo>
                  <a:lnTo>
                    <a:pt x="2183" y="327"/>
                  </a:lnTo>
                  <a:lnTo>
                    <a:pt x="1528" y="546"/>
                  </a:lnTo>
                  <a:lnTo>
                    <a:pt x="983" y="982"/>
                  </a:lnTo>
                  <a:lnTo>
                    <a:pt x="546" y="1528"/>
                  </a:lnTo>
                  <a:lnTo>
                    <a:pt x="328" y="2183"/>
                  </a:lnTo>
                  <a:lnTo>
                    <a:pt x="110" y="2838"/>
                  </a:lnTo>
                  <a:lnTo>
                    <a:pt x="1" y="3493"/>
                  </a:lnTo>
                  <a:lnTo>
                    <a:pt x="110" y="4147"/>
                  </a:lnTo>
                  <a:lnTo>
                    <a:pt x="328" y="4802"/>
                  </a:lnTo>
                  <a:lnTo>
                    <a:pt x="546" y="5457"/>
                  </a:lnTo>
                  <a:lnTo>
                    <a:pt x="983" y="6003"/>
                  </a:lnTo>
                  <a:lnTo>
                    <a:pt x="1528" y="6439"/>
                  </a:lnTo>
                  <a:lnTo>
                    <a:pt x="2183" y="6658"/>
                  </a:lnTo>
                  <a:lnTo>
                    <a:pt x="2838" y="6876"/>
                  </a:lnTo>
                  <a:lnTo>
                    <a:pt x="3493" y="6985"/>
                  </a:lnTo>
                  <a:lnTo>
                    <a:pt x="4148" y="6876"/>
                  </a:lnTo>
                  <a:lnTo>
                    <a:pt x="4803" y="6658"/>
                  </a:lnTo>
                  <a:lnTo>
                    <a:pt x="5458" y="6439"/>
                  </a:lnTo>
                  <a:lnTo>
                    <a:pt x="6003" y="6003"/>
                  </a:lnTo>
                  <a:lnTo>
                    <a:pt x="6440" y="5457"/>
                  </a:lnTo>
                  <a:lnTo>
                    <a:pt x="6658" y="4802"/>
                  </a:lnTo>
                  <a:lnTo>
                    <a:pt x="6876" y="4147"/>
                  </a:lnTo>
                  <a:lnTo>
                    <a:pt x="6986" y="3493"/>
                  </a:lnTo>
                  <a:lnTo>
                    <a:pt x="6876" y="2838"/>
                  </a:lnTo>
                  <a:lnTo>
                    <a:pt x="6658" y="2183"/>
                  </a:lnTo>
                  <a:lnTo>
                    <a:pt x="6440" y="1528"/>
                  </a:lnTo>
                  <a:lnTo>
                    <a:pt x="6003" y="982"/>
                  </a:lnTo>
                  <a:lnTo>
                    <a:pt x="5458" y="546"/>
                  </a:lnTo>
                  <a:lnTo>
                    <a:pt x="4803" y="327"/>
                  </a:lnTo>
                  <a:lnTo>
                    <a:pt x="4148" y="109"/>
                  </a:lnTo>
                  <a:lnTo>
                    <a:pt x="349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a:off x="1815450" y="2641925"/>
              <a:ext cx="924975" cy="976850"/>
            </a:xfrm>
            <a:custGeom>
              <a:rect b="b" l="l" r="r" t="t"/>
              <a:pathLst>
                <a:path extrusionOk="0" h="39074" w="36999">
                  <a:moveTo>
                    <a:pt x="20410" y="1"/>
                  </a:moveTo>
                  <a:lnTo>
                    <a:pt x="18663" y="110"/>
                  </a:lnTo>
                  <a:lnTo>
                    <a:pt x="14952" y="765"/>
                  </a:lnTo>
                  <a:lnTo>
                    <a:pt x="13315" y="1092"/>
                  </a:lnTo>
                  <a:lnTo>
                    <a:pt x="11678" y="1638"/>
                  </a:lnTo>
                  <a:lnTo>
                    <a:pt x="10150" y="2402"/>
                  </a:lnTo>
                  <a:lnTo>
                    <a:pt x="8622" y="3275"/>
                  </a:lnTo>
                  <a:lnTo>
                    <a:pt x="7313" y="4257"/>
                  </a:lnTo>
                  <a:lnTo>
                    <a:pt x="6112" y="5458"/>
                  </a:lnTo>
                  <a:lnTo>
                    <a:pt x="5021" y="6768"/>
                  </a:lnTo>
                  <a:lnTo>
                    <a:pt x="4038" y="8186"/>
                  </a:lnTo>
                  <a:lnTo>
                    <a:pt x="437" y="14189"/>
                  </a:lnTo>
                  <a:lnTo>
                    <a:pt x="109" y="14844"/>
                  </a:lnTo>
                  <a:lnTo>
                    <a:pt x="0" y="15499"/>
                  </a:lnTo>
                  <a:lnTo>
                    <a:pt x="0" y="16154"/>
                  </a:lnTo>
                  <a:lnTo>
                    <a:pt x="0" y="16809"/>
                  </a:lnTo>
                  <a:lnTo>
                    <a:pt x="328" y="17463"/>
                  </a:lnTo>
                  <a:lnTo>
                    <a:pt x="655" y="18009"/>
                  </a:lnTo>
                  <a:lnTo>
                    <a:pt x="1092" y="18555"/>
                  </a:lnTo>
                  <a:lnTo>
                    <a:pt x="1637" y="18991"/>
                  </a:lnTo>
                  <a:lnTo>
                    <a:pt x="2292" y="19210"/>
                  </a:lnTo>
                  <a:lnTo>
                    <a:pt x="2947" y="19428"/>
                  </a:lnTo>
                  <a:lnTo>
                    <a:pt x="3602" y="19428"/>
                  </a:lnTo>
                  <a:lnTo>
                    <a:pt x="4257" y="19319"/>
                  </a:lnTo>
                  <a:lnTo>
                    <a:pt x="4912" y="19101"/>
                  </a:lnTo>
                  <a:lnTo>
                    <a:pt x="5457" y="18773"/>
                  </a:lnTo>
                  <a:lnTo>
                    <a:pt x="6003" y="18337"/>
                  </a:lnTo>
                  <a:lnTo>
                    <a:pt x="6440" y="17791"/>
                  </a:lnTo>
                  <a:lnTo>
                    <a:pt x="10041" y="11788"/>
                  </a:lnTo>
                  <a:lnTo>
                    <a:pt x="10587" y="11024"/>
                  </a:lnTo>
                  <a:lnTo>
                    <a:pt x="11133" y="10260"/>
                  </a:lnTo>
                  <a:lnTo>
                    <a:pt x="11897" y="9605"/>
                  </a:lnTo>
                  <a:lnTo>
                    <a:pt x="12551" y="9060"/>
                  </a:lnTo>
                  <a:lnTo>
                    <a:pt x="13425" y="8514"/>
                  </a:lnTo>
                  <a:lnTo>
                    <a:pt x="14298" y="8186"/>
                  </a:lnTo>
                  <a:lnTo>
                    <a:pt x="15171" y="7859"/>
                  </a:lnTo>
                  <a:lnTo>
                    <a:pt x="16044" y="7641"/>
                  </a:lnTo>
                  <a:lnTo>
                    <a:pt x="19755" y="6986"/>
                  </a:lnTo>
                  <a:lnTo>
                    <a:pt x="20628" y="6877"/>
                  </a:lnTo>
                  <a:lnTo>
                    <a:pt x="21501" y="6877"/>
                  </a:lnTo>
                  <a:lnTo>
                    <a:pt x="22374" y="6986"/>
                  </a:lnTo>
                  <a:lnTo>
                    <a:pt x="23247" y="7095"/>
                  </a:lnTo>
                  <a:lnTo>
                    <a:pt x="24011" y="7313"/>
                  </a:lnTo>
                  <a:lnTo>
                    <a:pt x="24884" y="7641"/>
                  </a:lnTo>
                  <a:lnTo>
                    <a:pt x="25539" y="8077"/>
                  </a:lnTo>
                  <a:lnTo>
                    <a:pt x="26303" y="8514"/>
                  </a:lnTo>
                  <a:lnTo>
                    <a:pt x="26958" y="9060"/>
                  </a:lnTo>
                  <a:lnTo>
                    <a:pt x="27504" y="9605"/>
                  </a:lnTo>
                  <a:lnTo>
                    <a:pt x="28158" y="10260"/>
                  </a:lnTo>
                  <a:lnTo>
                    <a:pt x="28595" y="10915"/>
                  </a:lnTo>
                  <a:lnTo>
                    <a:pt x="29032" y="11679"/>
                  </a:lnTo>
                  <a:lnTo>
                    <a:pt x="29359" y="12443"/>
                  </a:lnTo>
                  <a:lnTo>
                    <a:pt x="29686" y="13316"/>
                  </a:lnTo>
                  <a:lnTo>
                    <a:pt x="29905" y="14189"/>
                  </a:lnTo>
                  <a:lnTo>
                    <a:pt x="30014" y="15171"/>
                  </a:lnTo>
                  <a:lnTo>
                    <a:pt x="30014" y="16045"/>
                  </a:lnTo>
                  <a:lnTo>
                    <a:pt x="29905" y="17027"/>
                  </a:lnTo>
                  <a:lnTo>
                    <a:pt x="29686" y="18009"/>
                  </a:lnTo>
                  <a:lnTo>
                    <a:pt x="29359" y="18882"/>
                  </a:lnTo>
                  <a:lnTo>
                    <a:pt x="28922" y="19755"/>
                  </a:lnTo>
                  <a:lnTo>
                    <a:pt x="28486" y="20519"/>
                  </a:lnTo>
                  <a:lnTo>
                    <a:pt x="27831" y="21392"/>
                  </a:lnTo>
                  <a:lnTo>
                    <a:pt x="21283" y="29032"/>
                  </a:lnTo>
                  <a:lnTo>
                    <a:pt x="20628" y="29687"/>
                  </a:lnTo>
                  <a:lnTo>
                    <a:pt x="19973" y="30233"/>
                  </a:lnTo>
                  <a:lnTo>
                    <a:pt x="19318" y="30669"/>
                  </a:lnTo>
                  <a:lnTo>
                    <a:pt x="18554" y="31106"/>
                  </a:lnTo>
                  <a:lnTo>
                    <a:pt x="17790" y="31433"/>
                  </a:lnTo>
                  <a:lnTo>
                    <a:pt x="17026" y="31761"/>
                  </a:lnTo>
                  <a:lnTo>
                    <a:pt x="16153" y="31979"/>
                  </a:lnTo>
                  <a:lnTo>
                    <a:pt x="15389" y="32088"/>
                  </a:lnTo>
                  <a:lnTo>
                    <a:pt x="14516" y="32088"/>
                  </a:lnTo>
                  <a:lnTo>
                    <a:pt x="13643" y="31979"/>
                  </a:lnTo>
                  <a:lnTo>
                    <a:pt x="12879" y="31870"/>
                  </a:lnTo>
                  <a:lnTo>
                    <a:pt x="12006" y="31652"/>
                  </a:lnTo>
                  <a:lnTo>
                    <a:pt x="11242" y="31324"/>
                  </a:lnTo>
                  <a:lnTo>
                    <a:pt x="10478" y="30997"/>
                  </a:lnTo>
                  <a:lnTo>
                    <a:pt x="9714" y="30560"/>
                  </a:lnTo>
                  <a:lnTo>
                    <a:pt x="8950" y="30015"/>
                  </a:lnTo>
                  <a:lnTo>
                    <a:pt x="8077" y="29141"/>
                  </a:lnTo>
                  <a:lnTo>
                    <a:pt x="7422" y="28159"/>
                  </a:lnTo>
                  <a:lnTo>
                    <a:pt x="6658" y="27177"/>
                  </a:lnTo>
                  <a:lnTo>
                    <a:pt x="6221" y="26522"/>
                  </a:lnTo>
                  <a:lnTo>
                    <a:pt x="5785" y="26086"/>
                  </a:lnTo>
                  <a:lnTo>
                    <a:pt x="5130" y="25758"/>
                  </a:lnTo>
                  <a:lnTo>
                    <a:pt x="4584" y="25540"/>
                  </a:lnTo>
                  <a:lnTo>
                    <a:pt x="3929" y="25431"/>
                  </a:lnTo>
                  <a:lnTo>
                    <a:pt x="3165" y="25431"/>
                  </a:lnTo>
                  <a:lnTo>
                    <a:pt x="2510" y="25540"/>
                  </a:lnTo>
                  <a:lnTo>
                    <a:pt x="1856" y="25867"/>
                  </a:lnTo>
                  <a:lnTo>
                    <a:pt x="1310" y="26304"/>
                  </a:lnTo>
                  <a:lnTo>
                    <a:pt x="873" y="26849"/>
                  </a:lnTo>
                  <a:lnTo>
                    <a:pt x="546" y="27395"/>
                  </a:lnTo>
                  <a:lnTo>
                    <a:pt x="328" y="28050"/>
                  </a:lnTo>
                  <a:lnTo>
                    <a:pt x="218" y="28705"/>
                  </a:lnTo>
                  <a:lnTo>
                    <a:pt x="218" y="29360"/>
                  </a:lnTo>
                  <a:lnTo>
                    <a:pt x="328" y="30015"/>
                  </a:lnTo>
                  <a:lnTo>
                    <a:pt x="655" y="30669"/>
                  </a:lnTo>
                  <a:lnTo>
                    <a:pt x="873" y="30997"/>
                  </a:lnTo>
                  <a:lnTo>
                    <a:pt x="1528" y="32088"/>
                  </a:lnTo>
                  <a:lnTo>
                    <a:pt x="2620" y="33507"/>
                  </a:lnTo>
                  <a:lnTo>
                    <a:pt x="3929" y="34817"/>
                  </a:lnTo>
                  <a:lnTo>
                    <a:pt x="5348" y="36017"/>
                  </a:lnTo>
                  <a:lnTo>
                    <a:pt x="6767" y="37000"/>
                  </a:lnTo>
                  <a:lnTo>
                    <a:pt x="8404" y="37764"/>
                  </a:lnTo>
                  <a:lnTo>
                    <a:pt x="10150" y="38418"/>
                  </a:lnTo>
                  <a:lnTo>
                    <a:pt x="11897" y="38855"/>
                  </a:lnTo>
                  <a:lnTo>
                    <a:pt x="13752" y="39073"/>
                  </a:lnTo>
                  <a:lnTo>
                    <a:pt x="14734" y="39073"/>
                  </a:lnTo>
                  <a:lnTo>
                    <a:pt x="16371" y="38964"/>
                  </a:lnTo>
                  <a:lnTo>
                    <a:pt x="18008" y="38746"/>
                  </a:lnTo>
                  <a:lnTo>
                    <a:pt x="19646" y="38200"/>
                  </a:lnTo>
                  <a:lnTo>
                    <a:pt x="21283" y="37654"/>
                  </a:lnTo>
                  <a:lnTo>
                    <a:pt x="22701" y="36890"/>
                  </a:lnTo>
                  <a:lnTo>
                    <a:pt x="24120" y="35908"/>
                  </a:lnTo>
                  <a:lnTo>
                    <a:pt x="25430" y="34817"/>
                  </a:lnTo>
                  <a:lnTo>
                    <a:pt x="26631" y="33616"/>
                  </a:lnTo>
                  <a:lnTo>
                    <a:pt x="33179" y="25867"/>
                  </a:lnTo>
                  <a:lnTo>
                    <a:pt x="34161" y="24667"/>
                  </a:lnTo>
                  <a:lnTo>
                    <a:pt x="35034" y="23357"/>
                  </a:lnTo>
                  <a:lnTo>
                    <a:pt x="35689" y="21938"/>
                  </a:lnTo>
                  <a:lnTo>
                    <a:pt x="36235" y="20519"/>
                  </a:lnTo>
                  <a:lnTo>
                    <a:pt x="36562" y="18991"/>
                  </a:lnTo>
                  <a:lnTo>
                    <a:pt x="36890" y="17463"/>
                  </a:lnTo>
                  <a:lnTo>
                    <a:pt x="36999" y="16045"/>
                  </a:lnTo>
                  <a:lnTo>
                    <a:pt x="36890" y="14517"/>
                  </a:lnTo>
                  <a:lnTo>
                    <a:pt x="36781" y="12989"/>
                  </a:lnTo>
                  <a:lnTo>
                    <a:pt x="36453" y="11570"/>
                  </a:lnTo>
                  <a:lnTo>
                    <a:pt x="35907" y="10042"/>
                  </a:lnTo>
                  <a:lnTo>
                    <a:pt x="35362" y="8623"/>
                  </a:lnTo>
                  <a:lnTo>
                    <a:pt x="34598" y="7313"/>
                  </a:lnTo>
                  <a:lnTo>
                    <a:pt x="33725" y="6004"/>
                  </a:lnTo>
                  <a:lnTo>
                    <a:pt x="32633" y="4803"/>
                  </a:lnTo>
                  <a:lnTo>
                    <a:pt x="31542" y="3712"/>
                  </a:lnTo>
                  <a:lnTo>
                    <a:pt x="30123" y="2729"/>
                  </a:lnTo>
                  <a:lnTo>
                    <a:pt x="28704" y="1747"/>
                  </a:lnTo>
                  <a:lnTo>
                    <a:pt x="27067" y="1092"/>
                  </a:lnTo>
                  <a:lnTo>
                    <a:pt x="25430" y="547"/>
                  </a:lnTo>
                  <a:lnTo>
                    <a:pt x="23793" y="110"/>
                  </a:lnTo>
                  <a:lnTo>
                    <a:pt x="220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a:off x="2151050" y="3032125"/>
              <a:ext cx="174650" cy="174625"/>
            </a:xfrm>
            <a:custGeom>
              <a:rect b="b" l="l" r="r" t="t"/>
              <a:pathLst>
                <a:path extrusionOk="0" h="6985" w="6986">
                  <a:moveTo>
                    <a:pt x="3493" y="0"/>
                  </a:moveTo>
                  <a:lnTo>
                    <a:pt x="2838" y="109"/>
                  </a:lnTo>
                  <a:lnTo>
                    <a:pt x="2183" y="327"/>
                  </a:lnTo>
                  <a:lnTo>
                    <a:pt x="1528" y="546"/>
                  </a:lnTo>
                  <a:lnTo>
                    <a:pt x="983" y="982"/>
                  </a:lnTo>
                  <a:lnTo>
                    <a:pt x="546" y="1528"/>
                  </a:lnTo>
                  <a:lnTo>
                    <a:pt x="328" y="2183"/>
                  </a:lnTo>
                  <a:lnTo>
                    <a:pt x="110" y="2838"/>
                  </a:lnTo>
                  <a:lnTo>
                    <a:pt x="1" y="3493"/>
                  </a:lnTo>
                  <a:lnTo>
                    <a:pt x="110" y="4147"/>
                  </a:lnTo>
                  <a:lnTo>
                    <a:pt x="328" y="4802"/>
                  </a:lnTo>
                  <a:lnTo>
                    <a:pt x="546" y="5457"/>
                  </a:lnTo>
                  <a:lnTo>
                    <a:pt x="983" y="6003"/>
                  </a:lnTo>
                  <a:lnTo>
                    <a:pt x="1528" y="6439"/>
                  </a:lnTo>
                  <a:lnTo>
                    <a:pt x="2183" y="6658"/>
                  </a:lnTo>
                  <a:lnTo>
                    <a:pt x="2838" y="6876"/>
                  </a:lnTo>
                  <a:lnTo>
                    <a:pt x="3493" y="6985"/>
                  </a:lnTo>
                  <a:lnTo>
                    <a:pt x="4148" y="6876"/>
                  </a:lnTo>
                  <a:lnTo>
                    <a:pt x="4803" y="6658"/>
                  </a:lnTo>
                  <a:lnTo>
                    <a:pt x="5458" y="6439"/>
                  </a:lnTo>
                  <a:lnTo>
                    <a:pt x="6003" y="6003"/>
                  </a:lnTo>
                  <a:lnTo>
                    <a:pt x="6440" y="5457"/>
                  </a:lnTo>
                  <a:lnTo>
                    <a:pt x="6658" y="4802"/>
                  </a:lnTo>
                  <a:lnTo>
                    <a:pt x="6876" y="4147"/>
                  </a:lnTo>
                  <a:lnTo>
                    <a:pt x="6986" y="3493"/>
                  </a:lnTo>
                  <a:lnTo>
                    <a:pt x="6876" y="2838"/>
                  </a:lnTo>
                  <a:lnTo>
                    <a:pt x="6658" y="2183"/>
                  </a:lnTo>
                  <a:lnTo>
                    <a:pt x="6440" y="1528"/>
                  </a:lnTo>
                  <a:lnTo>
                    <a:pt x="6003" y="982"/>
                  </a:lnTo>
                  <a:lnTo>
                    <a:pt x="5458" y="546"/>
                  </a:lnTo>
                  <a:lnTo>
                    <a:pt x="4803" y="327"/>
                  </a:lnTo>
                  <a:lnTo>
                    <a:pt x="4148" y="109"/>
                  </a:lnTo>
                  <a:lnTo>
                    <a:pt x="349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a:off x="5537150" y="2134425"/>
              <a:ext cx="272875" cy="668525"/>
            </a:xfrm>
            <a:custGeom>
              <a:rect b="b" l="l" r="r" t="t"/>
              <a:pathLst>
                <a:path extrusionOk="0" h="26741" w="10915">
                  <a:moveTo>
                    <a:pt x="4475" y="1"/>
                  </a:moveTo>
                  <a:lnTo>
                    <a:pt x="3820" y="110"/>
                  </a:lnTo>
                  <a:lnTo>
                    <a:pt x="3165" y="328"/>
                  </a:lnTo>
                  <a:lnTo>
                    <a:pt x="2510" y="656"/>
                  </a:lnTo>
                  <a:lnTo>
                    <a:pt x="2074" y="1092"/>
                  </a:lnTo>
                  <a:lnTo>
                    <a:pt x="1637" y="1638"/>
                  </a:lnTo>
                  <a:lnTo>
                    <a:pt x="1310" y="2184"/>
                  </a:lnTo>
                  <a:lnTo>
                    <a:pt x="1091" y="2838"/>
                  </a:lnTo>
                  <a:lnTo>
                    <a:pt x="982" y="3493"/>
                  </a:lnTo>
                  <a:lnTo>
                    <a:pt x="1091" y="4148"/>
                  </a:lnTo>
                  <a:lnTo>
                    <a:pt x="1310" y="4803"/>
                  </a:lnTo>
                  <a:lnTo>
                    <a:pt x="1637" y="5349"/>
                  </a:lnTo>
                  <a:lnTo>
                    <a:pt x="1965" y="5894"/>
                  </a:lnTo>
                  <a:lnTo>
                    <a:pt x="2510" y="6331"/>
                  </a:lnTo>
                  <a:lnTo>
                    <a:pt x="3056" y="6767"/>
                  </a:lnTo>
                  <a:lnTo>
                    <a:pt x="3383" y="7313"/>
                  </a:lnTo>
                  <a:lnTo>
                    <a:pt x="3711" y="7859"/>
                  </a:lnTo>
                  <a:lnTo>
                    <a:pt x="3929" y="8405"/>
                  </a:lnTo>
                  <a:lnTo>
                    <a:pt x="3929" y="8950"/>
                  </a:lnTo>
                  <a:lnTo>
                    <a:pt x="3929" y="9605"/>
                  </a:lnTo>
                  <a:lnTo>
                    <a:pt x="3711" y="10260"/>
                  </a:lnTo>
                  <a:lnTo>
                    <a:pt x="3383" y="10806"/>
                  </a:lnTo>
                  <a:lnTo>
                    <a:pt x="3056" y="11242"/>
                  </a:lnTo>
                  <a:lnTo>
                    <a:pt x="2292" y="12006"/>
                  </a:lnTo>
                  <a:lnTo>
                    <a:pt x="1746" y="12879"/>
                  </a:lnTo>
                  <a:lnTo>
                    <a:pt x="1201" y="13752"/>
                  </a:lnTo>
                  <a:lnTo>
                    <a:pt x="764" y="14626"/>
                  </a:lnTo>
                  <a:lnTo>
                    <a:pt x="437" y="15499"/>
                  </a:lnTo>
                  <a:lnTo>
                    <a:pt x="218" y="16481"/>
                  </a:lnTo>
                  <a:lnTo>
                    <a:pt x="109" y="17463"/>
                  </a:lnTo>
                  <a:lnTo>
                    <a:pt x="0" y="18446"/>
                  </a:lnTo>
                  <a:lnTo>
                    <a:pt x="109" y="19428"/>
                  </a:lnTo>
                  <a:lnTo>
                    <a:pt x="218" y="20410"/>
                  </a:lnTo>
                  <a:lnTo>
                    <a:pt x="437" y="21283"/>
                  </a:lnTo>
                  <a:lnTo>
                    <a:pt x="764" y="22265"/>
                  </a:lnTo>
                  <a:lnTo>
                    <a:pt x="1201" y="23139"/>
                  </a:lnTo>
                  <a:lnTo>
                    <a:pt x="1746" y="24012"/>
                  </a:lnTo>
                  <a:lnTo>
                    <a:pt x="2292" y="24885"/>
                  </a:lnTo>
                  <a:lnTo>
                    <a:pt x="3056" y="25649"/>
                  </a:lnTo>
                  <a:lnTo>
                    <a:pt x="3602" y="26085"/>
                  </a:lnTo>
                  <a:lnTo>
                    <a:pt x="4147" y="26413"/>
                  </a:lnTo>
                  <a:lnTo>
                    <a:pt x="4802" y="26631"/>
                  </a:lnTo>
                  <a:lnTo>
                    <a:pt x="5457" y="26740"/>
                  </a:lnTo>
                  <a:lnTo>
                    <a:pt x="6112" y="26631"/>
                  </a:lnTo>
                  <a:lnTo>
                    <a:pt x="6767" y="26413"/>
                  </a:lnTo>
                  <a:lnTo>
                    <a:pt x="7422" y="26194"/>
                  </a:lnTo>
                  <a:lnTo>
                    <a:pt x="7967" y="25758"/>
                  </a:lnTo>
                  <a:lnTo>
                    <a:pt x="8404" y="25212"/>
                  </a:lnTo>
                  <a:lnTo>
                    <a:pt x="8731" y="24557"/>
                  </a:lnTo>
                  <a:lnTo>
                    <a:pt x="8950" y="23903"/>
                  </a:lnTo>
                  <a:lnTo>
                    <a:pt x="9059" y="23248"/>
                  </a:lnTo>
                  <a:lnTo>
                    <a:pt x="8950" y="22593"/>
                  </a:lnTo>
                  <a:lnTo>
                    <a:pt x="8840" y="21938"/>
                  </a:lnTo>
                  <a:lnTo>
                    <a:pt x="8513" y="21283"/>
                  </a:lnTo>
                  <a:lnTo>
                    <a:pt x="8076" y="20737"/>
                  </a:lnTo>
                  <a:lnTo>
                    <a:pt x="7967" y="20737"/>
                  </a:lnTo>
                  <a:lnTo>
                    <a:pt x="7531" y="20192"/>
                  </a:lnTo>
                  <a:lnTo>
                    <a:pt x="7312" y="19646"/>
                  </a:lnTo>
                  <a:lnTo>
                    <a:pt x="7094" y="19100"/>
                  </a:lnTo>
                  <a:lnTo>
                    <a:pt x="6985" y="18446"/>
                  </a:lnTo>
                  <a:lnTo>
                    <a:pt x="7094" y="17791"/>
                  </a:lnTo>
                  <a:lnTo>
                    <a:pt x="7312" y="17245"/>
                  </a:lnTo>
                  <a:lnTo>
                    <a:pt x="7531" y="16699"/>
                  </a:lnTo>
                  <a:lnTo>
                    <a:pt x="7967" y="16154"/>
                  </a:lnTo>
                  <a:lnTo>
                    <a:pt x="8731" y="15390"/>
                  </a:lnTo>
                  <a:lnTo>
                    <a:pt x="9386" y="14407"/>
                  </a:lnTo>
                  <a:lnTo>
                    <a:pt x="9932" y="13425"/>
                  </a:lnTo>
                  <a:lnTo>
                    <a:pt x="10368" y="12443"/>
                  </a:lnTo>
                  <a:lnTo>
                    <a:pt x="10696" y="11351"/>
                  </a:lnTo>
                  <a:lnTo>
                    <a:pt x="10914" y="10260"/>
                  </a:lnTo>
                  <a:lnTo>
                    <a:pt x="10914" y="9169"/>
                  </a:lnTo>
                  <a:lnTo>
                    <a:pt x="10914" y="7968"/>
                  </a:lnTo>
                  <a:lnTo>
                    <a:pt x="10696" y="6877"/>
                  </a:lnTo>
                  <a:lnTo>
                    <a:pt x="10478" y="5785"/>
                  </a:lnTo>
                  <a:lnTo>
                    <a:pt x="10041" y="4803"/>
                  </a:lnTo>
                  <a:lnTo>
                    <a:pt x="9495" y="3821"/>
                  </a:lnTo>
                  <a:lnTo>
                    <a:pt x="8840" y="2838"/>
                  </a:lnTo>
                  <a:lnTo>
                    <a:pt x="8186" y="1965"/>
                  </a:lnTo>
                  <a:lnTo>
                    <a:pt x="7312" y="1201"/>
                  </a:lnTo>
                  <a:lnTo>
                    <a:pt x="6439" y="546"/>
                  </a:lnTo>
                  <a:lnTo>
                    <a:pt x="5784" y="219"/>
                  </a:lnTo>
                  <a:lnTo>
                    <a:pt x="51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a:off x="4071925" y="3367725"/>
              <a:ext cx="698525" cy="521175"/>
            </a:xfrm>
            <a:custGeom>
              <a:rect b="b" l="l" r="r" t="t"/>
              <a:pathLst>
                <a:path extrusionOk="0" h="20847" w="27941">
                  <a:moveTo>
                    <a:pt x="10260" y="0"/>
                  </a:moveTo>
                  <a:lnTo>
                    <a:pt x="9387" y="109"/>
                  </a:lnTo>
                  <a:lnTo>
                    <a:pt x="8513" y="328"/>
                  </a:lnTo>
                  <a:lnTo>
                    <a:pt x="7640" y="655"/>
                  </a:lnTo>
                  <a:lnTo>
                    <a:pt x="6767" y="1092"/>
                  </a:lnTo>
                  <a:lnTo>
                    <a:pt x="1528" y="4584"/>
                  </a:lnTo>
                  <a:lnTo>
                    <a:pt x="983" y="5130"/>
                  </a:lnTo>
                  <a:lnTo>
                    <a:pt x="546" y="5566"/>
                  </a:lnTo>
                  <a:lnTo>
                    <a:pt x="219" y="6221"/>
                  </a:lnTo>
                  <a:lnTo>
                    <a:pt x="110" y="6876"/>
                  </a:lnTo>
                  <a:lnTo>
                    <a:pt x="1" y="7531"/>
                  </a:lnTo>
                  <a:lnTo>
                    <a:pt x="110" y="8186"/>
                  </a:lnTo>
                  <a:lnTo>
                    <a:pt x="219" y="8841"/>
                  </a:lnTo>
                  <a:lnTo>
                    <a:pt x="546" y="9496"/>
                  </a:lnTo>
                  <a:lnTo>
                    <a:pt x="983" y="10041"/>
                  </a:lnTo>
                  <a:lnTo>
                    <a:pt x="1528" y="10478"/>
                  </a:lnTo>
                  <a:lnTo>
                    <a:pt x="2183" y="10805"/>
                  </a:lnTo>
                  <a:lnTo>
                    <a:pt x="2838" y="10914"/>
                  </a:lnTo>
                  <a:lnTo>
                    <a:pt x="3493" y="11024"/>
                  </a:lnTo>
                  <a:lnTo>
                    <a:pt x="4148" y="11024"/>
                  </a:lnTo>
                  <a:lnTo>
                    <a:pt x="4803" y="10805"/>
                  </a:lnTo>
                  <a:lnTo>
                    <a:pt x="5458" y="10478"/>
                  </a:lnTo>
                  <a:lnTo>
                    <a:pt x="10478" y="6876"/>
                  </a:lnTo>
                  <a:lnTo>
                    <a:pt x="10478" y="11678"/>
                  </a:lnTo>
                  <a:lnTo>
                    <a:pt x="10587" y="12661"/>
                  </a:lnTo>
                  <a:lnTo>
                    <a:pt x="10696" y="13534"/>
                  </a:lnTo>
                  <a:lnTo>
                    <a:pt x="11024" y="14407"/>
                  </a:lnTo>
                  <a:lnTo>
                    <a:pt x="11460" y="15280"/>
                  </a:lnTo>
                  <a:lnTo>
                    <a:pt x="12006" y="16044"/>
                  </a:lnTo>
                  <a:lnTo>
                    <a:pt x="12552" y="16699"/>
                  </a:lnTo>
                  <a:lnTo>
                    <a:pt x="13316" y="17245"/>
                  </a:lnTo>
                  <a:lnTo>
                    <a:pt x="14080" y="17790"/>
                  </a:lnTo>
                  <a:lnTo>
                    <a:pt x="14953" y="18118"/>
                  </a:lnTo>
                  <a:lnTo>
                    <a:pt x="15826" y="18445"/>
                  </a:lnTo>
                  <a:lnTo>
                    <a:pt x="16699" y="18554"/>
                  </a:lnTo>
                  <a:lnTo>
                    <a:pt x="17572" y="18554"/>
                  </a:lnTo>
                  <a:lnTo>
                    <a:pt x="18445" y="18445"/>
                  </a:lnTo>
                  <a:lnTo>
                    <a:pt x="19318" y="18227"/>
                  </a:lnTo>
                  <a:lnTo>
                    <a:pt x="20192" y="17790"/>
                  </a:lnTo>
                  <a:lnTo>
                    <a:pt x="20956" y="17354"/>
                  </a:lnTo>
                  <a:lnTo>
                    <a:pt x="21065" y="18009"/>
                  </a:lnTo>
                  <a:lnTo>
                    <a:pt x="21283" y="18663"/>
                  </a:lnTo>
                  <a:lnTo>
                    <a:pt x="21501" y="19209"/>
                  </a:lnTo>
                  <a:lnTo>
                    <a:pt x="21938" y="19755"/>
                  </a:lnTo>
                  <a:lnTo>
                    <a:pt x="22483" y="20191"/>
                  </a:lnTo>
                  <a:lnTo>
                    <a:pt x="23138" y="20519"/>
                  </a:lnTo>
                  <a:lnTo>
                    <a:pt x="23793" y="20737"/>
                  </a:lnTo>
                  <a:lnTo>
                    <a:pt x="24448" y="20846"/>
                  </a:lnTo>
                  <a:lnTo>
                    <a:pt x="25103" y="20737"/>
                  </a:lnTo>
                  <a:lnTo>
                    <a:pt x="25758" y="20519"/>
                  </a:lnTo>
                  <a:lnTo>
                    <a:pt x="26413" y="20191"/>
                  </a:lnTo>
                  <a:lnTo>
                    <a:pt x="26958" y="19755"/>
                  </a:lnTo>
                  <a:lnTo>
                    <a:pt x="27395" y="19209"/>
                  </a:lnTo>
                  <a:lnTo>
                    <a:pt x="27613" y="18663"/>
                  </a:lnTo>
                  <a:lnTo>
                    <a:pt x="27831" y="18009"/>
                  </a:lnTo>
                  <a:lnTo>
                    <a:pt x="27941" y="17354"/>
                  </a:lnTo>
                  <a:lnTo>
                    <a:pt x="27831" y="16371"/>
                  </a:lnTo>
                  <a:lnTo>
                    <a:pt x="27722" y="15498"/>
                  </a:lnTo>
                  <a:lnTo>
                    <a:pt x="27395" y="14625"/>
                  </a:lnTo>
                  <a:lnTo>
                    <a:pt x="26958" y="13752"/>
                  </a:lnTo>
                  <a:lnTo>
                    <a:pt x="26413" y="12988"/>
                  </a:lnTo>
                  <a:lnTo>
                    <a:pt x="25867" y="12333"/>
                  </a:lnTo>
                  <a:lnTo>
                    <a:pt x="25103" y="11787"/>
                  </a:lnTo>
                  <a:lnTo>
                    <a:pt x="24339" y="11242"/>
                  </a:lnTo>
                  <a:lnTo>
                    <a:pt x="23466" y="10914"/>
                  </a:lnTo>
                  <a:lnTo>
                    <a:pt x="22593" y="10587"/>
                  </a:lnTo>
                  <a:lnTo>
                    <a:pt x="21719" y="10478"/>
                  </a:lnTo>
                  <a:lnTo>
                    <a:pt x="20846" y="10478"/>
                  </a:lnTo>
                  <a:lnTo>
                    <a:pt x="19973" y="10587"/>
                  </a:lnTo>
                  <a:lnTo>
                    <a:pt x="19100" y="10805"/>
                  </a:lnTo>
                  <a:lnTo>
                    <a:pt x="18227" y="11242"/>
                  </a:lnTo>
                  <a:lnTo>
                    <a:pt x="17463" y="11678"/>
                  </a:lnTo>
                  <a:lnTo>
                    <a:pt x="17463" y="6876"/>
                  </a:lnTo>
                  <a:lnTo>
                    <a:pt x="17354" y="5894"/>
                  </a:lnTo>
                  <a:lnTo>
                    <a:pt x="17245" y="5021"/>
                  </a:lnTo>
                  <a:lnTo>
                    <a:pt x="16917" y="4148"/>
                  </a:lnTo>
                  <a:lnTo>
                    <a:pt x="16481" y="3275"/>
                  </a:lnTo>
                  <a:lnTo>
                    <a:pt x="15935" y="2511"/>
                  </a:lnTo>
                  <a:lnTo>
                    <a:pt x="15389" y="1856"/>
                  </a:lnTo>
                  <a:lnTo>
                    <a:pt x="14625" y="1310"/>
                  </a:lnTo>
                  <a:lnTo>
                    <a:pt x="13861" y="764"/>
                  </a:lnTo>
                  <a:lnTo>
                    <a:pt x="12988" y="437"/>
                  </a:lnTo>
                  <a:lnTo>
                    <a:pt x="12115" y="109"/>
                  </a:lnTo>
                  <a:lnTo>
                    <a:pt x="1113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a:off x="2936875" y="2595550"/>
              <a:ext cx="174625" cy="174650"/>
            </a:xfrm>
            <a:custGeom>
              <a:rect b="b" l="l" r="r" t="t"/>
              <a:pathLst>
                <a:path extrusionOk="0" h="6986" w="6985">
                  <a:moveTo>
                    <a:pt x="3493" y="1"/>
                  </a:moveTo>
                  <a:lnTo>
                    <a:pt x="2838" y="110"/>
                  </a:lnTo>
                  <a:lnTo>
                    <a:pt x="2183" y="328"/>
                  </a:lnTo>
                  <a:lnTo>
                    <a:pt x="1528" y="546"/>
                  </a:lnTo>
                  <a:lnTo>
                    <a:pt x="982" y="983"/>
                  </a:lnTo>
                  <a:lnTo>
                    <a:pt x="546" y="1528"/>
                  </a:lnTo>
                  <a:lnTo>
                    <a:pt x="327" y="2183"/>
                  </a:lnTo>
                  <a:lnTo>
                    <a:pt x="109" y="2838"/>
                  </a:lnTo>
                  <a:lnTo>
                    <a:pt x="0" y="3493"/>
                  </a:lnTo>
                  <a:lnTo>
                    <a:pt x="109" y="4148"/>
                  </a:lnTo>
                  <a:lnTo>
                    <a:pt x="327" y="4803"/>
                  </a:lnTo>
                  <a:lnTo>
                    <a:pt x="546" y="5458"/>
                  </a:lnTo>
                  <a:lnTo>
                    <a:pt x="982" y="6003"/>
                  </a:lnTo>
                  <a:lnTo>
                    <a:pt x="1528" y="6440"/>
                  </a:lnTo>
                  <a:lnTo>
                    <a:pt x="2183" y="6658"/>
                  </a:lnTo>
                  <a:lnTo>
                    <a:pt x="2838" y="6876"/>
                  </a:lnTo>
                  <a:lnTo>
                    <a:pt x="3493" y="6986"/>
                  </a:lnTo>
                  <a:lnTo>
                    <a:pt x="4147" y="6876"/>
                  </a:lnTo>
                  <a:lnTo>
                    <a:pt x="4802" y="6658"/>
                  </a:lnTo>
                  <a:lnTo>
                    <a:pt x="5457" y="6440"/>
                  </a:lnTo>
                  <a:lnTo>
                    <a:pt x="6003" y="6003"/>
                  </a:lnTo>
                  <a:lnTo>
                    <a:pt x="6439" y="5458"/>
                  </a:lnTo>
                  <a:lnTo>
                    <a:pt x="6658" y="4803"/>
                  </a:lnTo>
                  <a:lnTo>
                    <a:pt x="6876" y="4148"/>
                  </a:lnTo>
                  <a:lnTo>
                    <a:pt x="6985" y="3493"/>
                  </a:lnTo>
                  <a:lnTo>
                    <a:pt x="6876" y="2838"/>
                  </a:lnTo>
                  <a:lnTo>
                    <a:pt x="6658" y="2183"/>
                  </a:lnTo>
                  <a:lnTo>
                    <a:pt x="6439" y="1528"/>
                  </a:lnTo>
                  <a:lnTo>
                    <a:pt x="6003" y="983"/>
                  </a:lnTo>
                  <a:lnTo>
                    <a:pt x="5457" y="546"/>
                  </a:lnTo>
                  <a:lnTo>
                    <a:pt x="4802" y="328"/>
                  </a:lnTo>
                  <a:lnTo>
                    <a:pt x="4147" y="110"/>
                  </a:lnTo>
                  <a:lnTo>
                    <a:pt x="349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a:off x="4683125" y="3206750"/>
              <a:ext cx="174625" cy="174625"/>
            </a:xfrm>
            <a:custGeom>
              <a:rect b="b" l="l" r="r" t="t"/>
              <a:pathLst>
                <a:path extrusionOk="0" h="6985" w="6985">
                  <a:moveTo>
                    <a:pt x="3493" y="0"/>
                  </a:moveTo>
                  <a:lnTo>
                    <a:pt x="2838" y="109"/>
                  </a:lnTo>
                  <a:lnTo>
                    <a:pt x="2183" y="327"/>
                  </a:lnTo>
                  <a:lnTo>
                    <a:pt x="1528" y="546"/>
                  </a:lnTo>
                  <a:lnTo>
                    <a:pt x="982" y="982"/>
                  </a:lnTo>
                  <a:lnTo>
                    <a:pt x="546" y="1528"/>
                  </a:lnTo>
                  <a:lnTo>
                    <a:pt x="327" y="2183"/>
                  </a:lnTo>
                  <a:lnTo>
                    <a:pt x="109" y="2838"/>
                  </a:lnTo>
                  <a:lnTo>
                    <a:pt x="0" y="3493"/>
                  </a:lnTo>
                  <a:lnTo>
                    <a:pt x="109" y="4147"/>
                  </a:lnTo>
                  <a:lnTo>
                    <a:pt x="327" y="4802"/>
                  </a:lnTo>
                  <a:lnTo>
                    <a:pt x="546" y="5457"/>
                  </a:lnTo>
                  <a:lnTo>
                    <a:pt x="982" y="6003"/>
                  </a:lnTo>
                  <a:lnTo>
                    <a:pt x="1528" y="6439"/>
                  </a:lnTo>
                  <a:lnTo>
                    <a:pt x="2183" y="6658"/>
                  </a:lnTo>
                  <a:lnTo>
                    <a:pt x="2838" y="6876"/>
                  </a:lnTo>
                  <a:lnTo>
                    <a:pt x="3493" y="6985"/>
                  </a:lnTo>
                  <a:lnTo>
                    <a:pt x="4147" y="6876"/>
                  </a:lnTo>
                  <a:lnTo>
                    <a:pt x="4802" y="6658"/>
                  </a:lnTo>
                  <a:lnTo>
                    <a:pt x="5457" y="6439"/>
                  </a:lnTo>
                  <a:lnTo>
                    <a:pt x="6003" y="6003"/>
                  </a:lnTo>
                  <a:lnTo>
                    <a:pt x="6439" y="5457"/>
                  </a:lnTo>
                  <a:lnTo>
                    <a:pt x="6658" y="4802"/>
                  </a:lnTo>
                  <a:lnTo>
                    <a:pt x="6876" y="4147"/>
                  </a:lnTo>
                  <a:lnTo>
                    <a:pt x="6985" y="3493"/>
                  </a:lnTo>
                  <a:lnTo>
                    <a:pt x="6876" y="2838"/>
                  </a:lnTo>
                  <a:lnTo>
                    <a:pt x="6658" y="2183"/>
                  </a:lnTo>
                  <a:lnTo>
                    <a:pt x="6439" y="1528"/>
                  </a:lnTo>
                  <a:lnTo>
                    <a:pt x="6003" y="982"/>
                  </a:lnTo>
                  <a:lnTo>
                    <a:pt x="5457" y="546"/>
                  </a:lnTo>
                  <a:lnTo>
                    <a:pt x="4802" y="327"/>
                  </a:lnTo>
                  <a:lnTo>
                    <a:pt x="4147" y="109"/>
                  </a:lnTo>
                  <a:lnTo>
                    <a:pt x="349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a:off x="3897300" y="849300"/>
              <a:ext cx="436575" cy="436575"/>
            </a:xfrm>
            <a:custGeom>
              <a:rect b="b" l="l" r="r" t="t"/>
              <a:pathLst>
                <a:path extrusionOk="0" h="17463" w="17463">
                  <a:moveTo>
                    <a:pt x="3493" y="1"/>
                  </a:moveTo>
                  <a:lnTo>
                    <a:pt x="2838" y="110"/>
                  </a:lnTo>
                  <a:lnTo>
                    <a:pt x="2183" y="328"/>
                  </a:lnTo>
                  <a:lnTo>
                    <a:pt x="1528" y="546"/>
                  </a:lnTo>
                  <a:lnTo>
                    <a:pt x="983" y="983"/>
                  </a:lnTo>
                  <a:lnTo>
                    <a:pt x="546" y="1528"/>
                  </a:lnTo>
                  <a:lnTo>
                    <a:pt x="328" y="2183"/>
                  </a:lnTo>
                  <a:lnTo>
                    <a:pt x="110" y="2838"/>
                  </a:lnTo>
                  <a:lnTo>
                    <a:pt x="1" y="3493"/>
                  </a:lnTo>
                  <a:lnTo>
                    <a:pt x="110" y="4148"/>
                  </a:lnTo>
                  <a:lnTo>
                    <a:pt x="328" y="4803"/>
                  </a:lnTo>
                  <a:lnTo>
                    <a:pt x="546" y="5458"/>
                  </a:lnTo>
                  <a:lnTo>
                    <a:pt x="983" y="6003"/>
                  </a:lnTo>
                  <a:lnTo>
                    <a:pt x="1528" y="6440"/>
                  </a:lnTo>
                  <a:lnTo>
                    <a:pt x="2183" y="6658"/>
                  </a:lnTo>
                  <a:lnTo>
                    <a:pt x="2838" y="6876"/>
                  </a:lnTo>
                  <a:lnTo>
                    <a:pt x="3493" y="6986"/>
                  </a:lnTo>
                  <a:lnTo>
                    <a:pt x="4257" y="6986"/>
                  </a:lnTo>
                  <a:lnTo>
                    <a:pt x="4912" y="7095"/>
                  </a:lnTo>
                  <a:lnTo>
                    <a:pt x="5567" y="7313"/>
                  </a:lnTo>
                  <a:lnTo>
                    <a:pt x="6222" y="7531"/>
                  </a:lnTo>
                  <a:lnTo>
                    <a:pt x="6876" y="7859"/>
                  </a:lnTo>
                  <a:lnTo>
                    <a:pt x="7422" y="8186"/>
                  </a:lnTo>
                  <a:lnTo>
                    <a:pt x="8404" y="9059"/>
                  </a:lnTo>
                  <a:lnTo>
                    <a:pt x="9277" y="10041"/>
                  </a:lnTo>
                  <a:lnTo>
                    <a:pt x="9605" y="10587"/>
                  </a:lnTo>
                  <a:lnTo>
                    <a:pt x="9932" y="11242"/>
                  </a:lnTo>
                  <a:lnTo>
                    <a:pt x="10151" y="11897"/>
                  </a:lnTo>
                  <a:lnTo>
                    <a:pt x="10369" y="12552"/>
                  </a:lnTo>
                  <a:lnTo>
                    <a:pt x="10478" y="13207"/>
                  </a:lnTo>
                  <a:lnTo>
                    <a:pt x="10478" y="13971"/>
                  </a:lnTo>
                  <a:lnTo>
                    <a:pt x="10587" y="14625"/>
                  </a:lnTo>
                  <a:lnTo>
                    <a:pt x="10805" y="15280"/>
                  </a:lnTo>
                  <a:lnTo>
                    <a:pt x="11024" y="15935"/>
                  </a:lnTo>
                  <a:lnTo>
                    <a:pt x="11460" y="16481"/>
                  </a:lnTo>
                  <a:lnTo>
                    <a:pt x="12006" y="16917"/>
                  </a:lnTo>
                  <a:lnTo>
                    <a:pt x="12661" y="17136"/>
                  </a:lnTo>
                  <a:lnTo>
                    <a:pt x="13316" y="17354"/>
                  </a:lnTo>
                  <a:lnTo>
                    <a:pt x="13971" y="17463"/>
                  </a:lnTo>
                  <a:lnTo>
                    <a:pt x="14625" y="17354"/>
                  </a:lnTo>
                  <a:lnTo>
                    <a:pt x="15280" y="17136"/>
                  </a:lnTo>
                  <a:lnTo>
                    <a:pt x="15935" y="16917"/>
                  </a:lnTo>
                  <a:lnTo>
                    <a:pt x="16481" y="16481"/>
                  </a:lnTo>
                  <a:lnTo>
                    <a:pt x="16917" y="15935"/>
                  </a:lnTo>
                  <a:lnTo>
                    <a:pt x="17136" y="15280"/>
                  </a:lnTo>
                  <a:lnTo>
                    <a:pt x="17354" y="14625"/>
                  </a:lnTo>
                  <a:lnTo>
                    <a:pt x="17463" y="13971"/>
                  </a:lnTo>
                  <a:lnTo>
                    <a:pt x="17354" y="12552"/>
                  </a:lnTo>
                  <a:lnTo>
                    <a:pt x="17136" y="11133"/>
                  </a:lnTo>
                  <a:lnTo>
                    <a:pt x="16808" y="9823"/>
                  </a:lnTo>
                  <a:lnTo>
                    <a:pt x="16372" y="8513"/>
                  </a:lnTo>
                  <a:lnTo>
                    <a:pt x="15826" y="7313"/>
                  </a:lnTo>
                  <a:lnTo>
                    <a:pt x="15062" y="6112"/>
                  </a:lnTo>
                  <a:lnTo>
                    <a:pt x="14298" y="5130"/>
                  </a:lnTo>
                  <a:lnTo>
                    <a:pt x="13425" y="4039"/>
                  </a:lnTo>
                  <a:lnTo>
                    <a:pt x="12333" y="3166"/>
                  </a:lnTo>
                  <a:lnTo>
                    <a:pt x="11351" y="2402"/>
                  </a:lnTo>
                  <a:lnTo>
                    <a:pt x="10151" y="1638"/>
                  </a:lnTo>
                  <a:lnTo>
                    <a:pt x="8950" y="1092"/>
                  </a:lnTo>
                  <a:lnTo>
                    <a:pt x="7640" y="655"/>
                  </a:lnTo>
                  <a:lnTo>
                    <a:pt x="6331" y="328"/>
                  </a:lnTo>
                  <a:lnTo>
                    <a:pt x="4912" y="110"/>
                  </a:lnTo>
                  <a:lnTo>
                    <a:pt x="349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a:off x="4071925" y="3992550"/>
              <a:ext cx="349275" cy="349275"/>
            </a:xfrm>
            <a:custGeom>
              <a:rect b="b" l="l" r="r" t="t"/>
              <a:pathLst>
                <a:path extrusionOk="0" h="13971" w="13971">
                  <a:moveTo>
                    <a:pt x="3493" y="1"/>
                  </a:moveTo>
                  <a:lnTo>
                    <a:pt x="2838" y="110"/>
                  </a:lnTo>
                  <a:lnTo>
                    <a:pt x="2183" y="328"/>
                  </a:lnTo>
                  <a:lnTo>
                    <a:pt x="1528" y="655"/>
                  </a:lnTo>
                  <a:lnTo>
                    <a:pt x="983" y="1092"/>
                  </a:lnTo>
                  <a:lnTo>
                    <a:pt x="546" y="1638"/>
                  </a:lnTo>
                  <a:lnTo>
                    <a:pt x="328" y="2292"/>
                  </a:lnTo>
                  <a:lnTo>
                    <a:pt x="110" y="2838"/>
                  </a:lnTo>
                  <a:lnTo>
                    <a:pt x="1" y="3493"/>
                  </a:lnTo>
                  <a:lnTo>
                    <a:pt x="110" y="4148"/>
                  </a:lnTo>
                  <a:lnTo>
                    <a:pt x="328" y="4803"/>
                  </a:lnTo>
                  <a:lnTo>
                    <a:pt x="546" y="5458"/>
                  </a:lnTo>
                  <a:lnTo>
                    <a:pt x="983" y="6003"/>
                  </a:lnTo>
                  <a:lnTo>
                    <a:pt x="7968" y="12988"/>
                  </a:lnTo>
                  <a:lnTo>
                    <a:pt x="8513" y="13425"/>
                  </a:lnTo>
                  <a:lnTo>
                    <a:pt x="9168" y="13643"/>
                  </a:lnTo>
                  <a:lnTo>
                    <a:pt x="9823" y="13861"/>
                  </a:lnTo>
                  <a:lnTo>
                    <a:pt x="10478" y="13971"/>
                  </a:lnTo>
                  <a:lnTo>
                    <a:pt x="11133" y="13861"/>
                  </a:lnTo>
                  <a:lnTo>
                    <a:pt x="11788" y="13643"/>
                  </a:lnTo>
                  <a:lnTo>
                    <a:pt x="12443" y="13316"/>
                  </a:lnTo>
                  <a:lnTo>
                    <a:pt x="12988" y="12879"/>
                  </a:lnTo>
                  <a:lnTo>
                    <a:pt x="13425" y="12333"/>
                  </a:lnTo>
                  <a:lnTo>
                    <a:pt x="13643" y="11679"/>
                  </a:lnTo>
                  <a:lnTo>
                    <a:pt x="13861" y="11133"/>
                  </a:lnTo>
                  <a:lnTo>
                    <a:pt x="13971" y="10478"/>
                  </a:lnTo>
                  <a:lnTo>
                    <a:pt x="13861" y="9823"/>
                  </a:lnTo>
                  <a:lnTo>
                    <a:pt x="13643" y="9168"/>
                  </a:lnTo>
                  <a:lnTo>
                    <a:pt x="13425" y="8513"/>
                  </a:lnTo>
                  <a:lnTo>
                    <a:pt x="12988" y="7968"/>
                  </a:lnTo>
                  <a:lnTo>
                    <a:pt x="6003" y="983"/>
                  </a:lnTo>
                  <a:lnTo>
                    <a:pt x="5458" y="546"/>
                  </a:lnTo>
                  <a:lnTo>
                    <a:pt x="4803" y="328"/>
                  </a:lnTo>
                  <a:lnTo>
                    <a:pt x="4148" y="110"/>
                  </a:lnTo>
                  <a:lnTo>
                    <a:pt x="349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 name="Google Shape;88;p14"/>
          <p:cNvGrpSpPr/>
          <p:nvPr/>
        </p:nvGrpSpPr>
        <p:grpSpPr>
          <a:xfrm>
            <a:off x="1989154" y="1755575"/>
            <a:ext cx="289537" cy="390756"/>
            <a:chOff x="6819036" y="4011012"/>
            <a:chExt cx="289537" cy="390756"/>
          </a:xfrm>
        </p:grpSpPr>
        <p:sp>
          <p:nvSpPr>
            <p:cNvPr id="89" name="Google Shape;89;p14"/>
            <p:cNvSpPr/>
            <p:nvPr/>
          </p:nvSpPr>
          <p:spPr>
            <a:xfrm>
              <a:off x="6819036" y="4011012"/>
              <a:ext cx="289537" cy="390756"/>
            </a:xfrm>
            <a:custGeom>
              <a:rect b="b" l="l" r="r" t="t"/>
              <a:pathLst>
                <a:path extrusionOk="0" fill="none" h="13633" w="10106">
                  <a:moveTo>
                    <a:pt x="3084" y="0"/>
                  </a:moveTo>
                  <a:lnTo>
                    <a:pt x="9434" y="0"/>
                  </a:lnTo>
                  <a:lnTo>
                    <a:pt x="9434" y="0"/>
                  </a:lnTo>
                  <a:lnTo>
                    <a:pt x="9572" y="16"/>
                  </a:lnTo>
                  <a:lnTo>
                    <a:pt x="9694" y="62"/>
                  </a:lnTo>
                  <a:lnTo>
                    <a:pt x="9816" y="123"/>
                  </a:lnTo>
                  <a:lnTo>
                    <a:pt x="9907" y="199"/>
                  </a:lnTo>
                  <a:lnTo>
                    <a:pt x="9999" y="306"/>
                  </a:lnTo>
                  <a:lnTo>
                    <a:pt x="10060" y="428"/>
                  </a:lnTo>
                  <a:lnTo>
                    <a:pt x="10106" y="550"/>
                  </a:lnTo>
                  <a:lnTo>
                    <a:pt x="10106" y="687"/>
                  </a:lnTo>
                  <a:lnTo>
                    <a:pt x="10106" y="12961"/>
                  </a:lnTo>
                  <a:lnTo>
                    <a:pt x="10106" y="12961"/>
                  </a:lnTo>
                  <a:lnTo>
                    <a:pt x="10106" y="13098"/>
                  </a:lnTo>
                  <a:lnTo>
                    <a:pt x="10060" y="13220"/>
                  </a:lnTo>
                  <a:lnTo>
                    <a:pt x="9999" y="13342"/>
                  </a:lnTo>
                  <a:lnTo>
                    <a:pt x="9907" y="13434"/>
                  </a:lnTo>
                  <a:lnTo>
                    <a:pt x="9816" y="13525"/>
                  </a:lnTo>
                  <a:lnTo>
                    <a:pt x="9694" y="13586"/>
                  </a:lnTo>
                  <a:lnTo>
                    <a:pt x="9572" y="13617"/>
                  </a:lnTo>
                  <a:lnTo>
                    <a:pt x="9434" y="13632"/>
                  </a:lnTo>
                  <a:lnTo>
                    <a:pt x="687" y="13632"/>
                  </a:lnTo>
                  <a:lnTo>
                    <a:pt x="687" y="13632"/>
                  </a:lnTo>
                  <a:lnTo>
                    <a:pt x="550" y="13617"/>
                  </a:lnTo>
                  <a:lnTo>
                    <a:pt x="412" y="13586"/>
                  </a:lnTo>
                  <a:lnTo>
                    <a:pt x="306" y="13525"/>
                  </a:lnTo>
                  <a:lnTo>
                    <a:pt x="199" y="13434"/>
                  </a:lnTo>
                  <a:lnTo>
                    <a:pt x="122" y="13342"/>
                  </a:lnTo>
                  <a:lnTo>
                    <a:pt x="46" y="13220"/>
                  </a:lnTo>
                  <a:lnTo>
                    <a:pt x="16" y="13098"/>
                  </a:lnTo>
                  <a:lnTo>
                    <a:pt x="0" y="12961"/>
                  </a:lnTo>
                  <a:lnTo>
                    <a:pt x="0" y="3084"/>
                  </a:lnTo>
                  <a:lnTo>
                    <a:pt x="3084" y="0"/>
                  </a:lnTo>
                  <a:close/>
                </a:path>
              </a:pathLst>
            </a:custGeom>
            <a:solidFill>
              <a:schemeClr val="lt1"/>
            </a:solidFill>
            <a:ln cap="rnd" cmpd="sng" w="9525">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90" name="Google Shape;90;p14"/>
            <p:cNvSpPr/>
            <p:nvPr/>
          </p:nvSpPr>
          <p:spPr>
            <a:xfrm>
              <a:off x="6819036" y="4011012"/>
              <a:ext cx="88357" cy="88395"/>
            </a:xfrm>
            <a:custGeom>
              <a:rect b="b" l="l" r="r" t="t"/>
              <a:pathLst>
                <a:path extrusionOk="0" fill="none" h="3084" w="3084">
                  <a:moveTo>
                    <a:pt x="0" y="3084"/>
                  </a:moveTo>
                  <a:lnTo>
                    <a:pt x="2397" y="3084"/>
                  </a:lnTo>
                  <a:lnTo>
                    <a:pt x="2397" y="3084"/>
                  </a:lnTo>
                  <a:lnTo>
                    <a:pt x="2534" y="3069"/>
                  </a:lnTo>
                  <a:lnTo>
                    <a:pt x="2656" y="3023"/>
                  </a:lnTo>
                  <a:lnTo>
                    <a:pt x="2779" y="2962"/>
                  </a:lnTo>
                  <a:lnTo>
                    <a:pt x="2870" y="2886"/>
                  </a:lnTo>
                  <a:lnTo>
                    <a:pt x="2962" y="2779"/>
                  </a:lnTo>
                  <a:lnTo>
                    <a:pt x="3023" y="2672"/>
                  </a:lnTo>
                  <a:lnTo>
                    <a:pt x="3069" y="2534"/>
                  </a:lnTo>
                  <a:lnTo>
                    <a:pt x="3084" y="2397"/>
                  </a:lnTo>
                  <a:lnTo>
                    <a:pt x="3084" y="0"/>
                  </a:lnTo>
                </a:path>
              </a:pathLst>
            </a:custGeom>
            <a:solidFill>
              <a:schemeClr val="lt1"/>
            </a:solidFill>
            <a:ln cap="rnd" cmpd="sng" w="9525">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grpSp>
          <p:nvGrpSpPr>
            <p:cNvPr id="91" name="Google Shape;91;p14"/>
            <p:cNvGrpSpPr/>
            <p:nvPr/>
          </p:nvGrpSpPr>
          <p:grpSpPr>
            <a:xfrm>
              <a:off x="6875877" y="4093270"/>
              <a:ext cx="176283" cy="252018"/>
              <a:chOff x="6875877" y="4093270"/>
              <a:chExt cx="176283" cy="252018"/>
            </a:xfrm>
          </p:grpSpPr>
          <p:sp>
            <p:nvSpPr>
              <p:cNvPr id="92" name="Google Shape;92;p14"/>
              <p:cNvSpPr/>
              <p:nvPr/>
            </p:nvSpPr>
            <p:spPr>
              <a:xfrm>
                <a:off x="6963803" y="4093270"/>
                <a:ext cx="88357" cy="29"/>
              </a:xfrm>
              <a:custGeom>
                <a:rect b="b" l="l" r="r" t="t"/>
                <a:pathLst>
                  <a:path extrusionOk="0" fill="none" h="1" w="3084">
                    <a:moveTo>
                      <a:pt x="0" y="0"/>
                    </a:moveTo>
                    <a:lnTo>
                      <a:pt x="3084" y="0"/>
                    </a:lnTo>
                  </a:path>
                </a:pathLst>
              </a:custGeom>
              <a:solidFill>
                <a:schemeClr val="lt1"/>
              </a:solidFill>
              <a:ln cap="rnd" cmpd="sng" w="9525">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93" name="Google Shape;93;p14"/>
              <p:cNvSpPr/>
              <p:nvPr/>
            </p:nvSpPr>
            <p:spPr>
              <a:xfrm>
                <a:off x="6875877" y="4156267"/>
                <a:ext cx="176283" cy="29"/>
              </a:xfrm>
              <a:custGeom>
                <a:rect b="b" l="l" r="r" t="t"/>
                <a:pathLst>
                  <a:path extrusionOk="0" fill="none" h="1" w="6153">
                    <a:moveTo>
                      <a:pt x="1" y="0"/>
                    </a:moveTo>
                    <a:lnTo>
                      <a:pt x="6153" y="0"/>
                    </a:lnTo>
                  </a:path>
                </a:pathLst>
              </a:custGeom>
              <a:solidFill>
                <a:schemeClr val="lt1"/>
              </a:solidFill>
              <a:ln cap="rnd" cmpd="sng" w="9525">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94" name="Google Shape;94;p14"/>
              <p:cNvSpPr/>
              <p:nvPr/>
            </p:nvSpPr>
            <p:spPr>
              <a:xfrm>
                <a:off x="6875877" y="4219265"/>
                <a:ext cx="176283" cy="29"/>
              </a:xfrm>
              <a:custGeom>
                <a:rect b="b" l="l" r="r" t="t"/>
                <a:pathLst>
                  <a:path extrusionOk="0" fill="none" h="1" w="6153">
                    <a:moveTo>
                      <a:pt x="1" y="1"/>
                    </a:moveTo>
                    <a:lnTo>
                      <a:pt x="6153" y="1"/>
                    </a:lnTo>
                  </a:path>
                </a:pathLst>
              </a:custGeom>
              <a:solidFill>
                <a:schemeClr val="lt1"/>
              </a:solidFill>
              <a:ln cap="rnd" cmpd="sng" w="9525">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95" name="Google Shape;95;p14"/>
              <p:cNvSpPr/>
              <p:nvPr/>
            </p:nvSpPr>
            <p:spPr>
              <a:xfrm>
                <a:off x="6875877" y="4282262"/>
                <a:ext cx="176283" cy="29"/>
              </a:xfrm>
              <a:custGeom>
                <a:rect b="b" l="l" r="r" t="t"/>
                <a:pathLst>
                  <a:path extrusionOk="0" fill="none" h="1" w="6153">
                    <a:moveTo>
                      <a:pt x="1" y="1"/>
                    </a:moveTo>
                    <a:lnTo>
                      <a:pt x="6153" y="1"/>
                    </a:lnTo>
                  </a:path>
                </a:pathLst>
              </a:custGeom>
              <a:solidFill>
                <a:schemeClr val="lt1"/>
              </a:solidFill>
              <a:ln cap="rnd" cmpd="sng" w="9525">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96" name="Google Shape;96;p14"/>
              <p:cNvSpPr/>
              <p:nvPr/>
            </p:nvSpPr>
            <p:spPr>
              <a:xfrm>
                <a:off x="6875877" y="4345288"/>
                <a:ext cx="176283" cy="0"/>
              </a:xfrm>
              <a:custGeom>
                <a:rect b="b" l="l" r="r" t="t"/>
                <a:pathLst>
                  <a:path extrusionOk="0" fill="none" h="0" w="6153">
                    <a:moveTo>
                      <a:pt x="1" y="0"/>
                    </a:moveTo>
                    <a:lnTo>
                      <a:pt x="6153" y="0"/>
                    </a:lnTo>
                  </a:path>
                </a:pathLst>
              </a:custGeom>
              <a:solidFill>
                <a:schemeClr val="lt1"/>
              </a:solidFill>
              <a:ln cap="rnd" cmpd="sng" w="9525">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grpSp>
      </p:grpSp>
      <p:grpSp>
        <p:nvGrpSpPr>
          <p:cNvPr id="97" name="Google Shape;97;p14"/>
          <p:cNvGrpSpPr/>
          <p:nvPr/>
        </p:nvGrpSpPr>
        <p:grpSpPr>
          <a:xfrm>
            <a:off x="1989154" y="3076625"/>
            <a:ext cx="289537" cy="390756"/>
            <a:chOff x="6819036" y="4011012"/>
            <a:chExt cx="289537" cy="390756"/>
          </a:xfrm>
        </p:grpSpPr>
        <p:sp>
          <p:nvSpPr>
            <p:cNvPr id="98" name="Google Shape;98;p14"/>
            <p:cNvSpPr/>
            <p:nvPr/>
          </p:nvSpPr>
          <p:spPr>
            <a:xfrm>
              <a:off x="6819036" y="4011012"/>
              <a:ext cx="289537" cy="390756"/>
            </a:xfrm>
            <a:custGeom>
              <a:rect b="b" l="l" r="r" t="t"/>
              <a:pathLst>
                <a:path extrusionOk="0" fill="none" h="13633" w="10106">
                  <a:moveTo>
                    <a:pt x="3084" y="0"/>
                  </a:moveTo>
                  <a:lnTo>
                    <a:pt x="9434" y="0"/>
                  </a:lnTo>
                  <a:lnTo>
                    <a:pt x="9434" y="0"/>
                  </a:lnTo>
                  <a:lnTo>
                    <a:pt x="9572" y="16"/>
                  </a:lnTo>
                  <a:lnTo>
                    <a:pt x="9694" y="62"/>
                  </a:lnTo>
                  <a:lnTo>
                    <a:pt x="9816" y="123"/>
                  </a:lnTo>
                  <a:lnTo>
                    <a:pt x="9907" y="199"/>
                  </a:lnTo>
                  <a:lnTo>
                    <a:pt x="9999" y="306"/>
                  </a:lnTo>
                  <a:lnTo>
                    <a:pt x="10060" y="428"/>
                  </a:lnTo>
                  <a:lnTo>
                    <a:pt x="10106" y="550"/>
                  </a:lnTo>
                  <a:lnTo>
                    <a:pt x="10106" y="687"/>
                  </a:lnTo>
                  <a:lnTo>
                    <a:pt x="10106" y="12961"/>
                  </a:lnTo>
                  <a:lnTo>
                    <a:pt x="10106" y="12961"/>
                  </a:lnTo>
                  <a:lnTo>
                    <a:pt x="10106" y="13098"/>
                  </a:lnTo>
                  <a:lnTo>
                    <a:pt x="10060" y="13220"/>
                  </a:lnTo>
                  <a:lnTo>
                    <a:pt x="9999" y="13342"/>
                  </a:lnTo>
                  <a:lnTo>
                    <a:pt x="9907" y="13434"/>
                  </a:lnTo>
                  <a:lnTo>
                    <a:pt x="9816" y="13525"/>
                  </a:lnTo>
                  <a:lnTo>
                    <a:pt x="9694" y="13586"/>
                  </a:lnTo>
                  <a:lnTo>
                    <a:pt x="9572" y="13617"/>
                  </a:lnTo>
                  <a:lnTo>
                    <a:pt x="9434" y="13632"/>
                  </a:lnTo>
                  <a:lnTo>
                    <a:pt x="687" y="13632"/>
                  </a:lnTo>
                  <a:lnTo>
                    <a:pt x="687" y="13632"/>
                  </a:lnTo>
                  <a:lnTo>
                    <a:pt x="550" y="13617"/>
                  </a:lnTo>
                  <a:lnTo>
                    <a:pt x="412" y="13586"/>
                  </a:lnTo>
                  <a:lnTo>
                    <a:pt x="306" y="13525"/>
                  </a:lnTo>
                  <a:lnTo>
                    <a:pt x="199" y="13434"/>
                  </a:lnTo>
                  <a:lnTo>
                    <a:pt x="122" y="13342"/>
                  </a:lnTo>
                  <a:lnTo>
                    <a:pt x="46" y="13220"/>
                  </a:lnTo>
                  <a:lnTo>
                    <a:pt x="16" y="13098"/>
                  </a:lnTo>
                  <a:lnTo>
                    <a:pt x="0" y="12961"/>
                  </a:lnTo>
                  <a:lnTo>
                    <a:pt x="0" y="3084"/>
                  </a:lnTo>
                  <a:lnTo>
                    <a:pt x="3084" y="0"/>
                  </a:lnTo>
                  <a:close/>
                </a:path>
              </a:pathLst>
            </a:custGeom>
            <a:noFill/>
            <a:ln cap="rnd" cmpd="sng" w="9525">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99" name="Google Shape;99;p14"/>
            <p:cNvSpPr/>
            <p:nvPr/>
          </p:nvSpPr>
          <p:spPr>
            <a:xfrm>
              <a:off x="6819036" y="4011012"/>
              <a:ext cx="88357" cy="88395"/>
            </a:xfrm>
            <a:custGeom>
              <a:rect b="b" l="l" r="r" t="t"/>
              <a:pathLst>
                <a:path extrusionOk="0" fill="none" h="3084" w="3084">
                  <a:moveTo>
                    <a:pt x="0" y="3084"/>
                  </a:moveTo>
                  <a:lnTo>
                    <a:pt x="2397" y="3084"/>
                  </a:lnTo>
                  <a:lnTo>
                    <a:pt x="2397" y="3084"/>
                  </a:lnTo>
                  <a:lnTo>
                    <a:pt x="2534" y="3069"/>
                  </a:lnTo>
                  <a:lnTo>
                    <a:pt x="2656" y="3023"/>
                  </a:lnTo>
                  <a:lnTo>
                    <a:pt x="2779" y="2962"/>
                  </a:lnTo>
                  <a:lnTo>
                    <a:pt x="2870" y="2886"/>
                  </a:lnTo>
                  <a:lnTo>
                    <a:pt x="2962" y="2779"/>
                  </a:lnTo>
                  <a:lnTo>
                    <a:pt x="3023" y="2672"/>
                  </a:lnTo>
                  <a:lnTo>
                    <a:pt x="3069" y="2534"/>
                  </a:lnTo>
                  <a:lnTo>
                    <a:pt x="3084" y="2397"/>
                  </a:lnTo>
                  <a:lnTo>
                    <a:pt x="3084" y="0"/>
                  </a:lnTo>
                </a:path>
              </a:pathLst>
            </a:custGeom>
            <a:noFill/>
            <a:ln cap="rnd" cmpd="sng" w="9525">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grpSp>
          <p:nvGrpSpPr>
            <p:cNvPr id="100" name="Google Shape;100;p14"/>
            <p:cNvGrpSpPr/>
            <p:nvPr/>
          </p:nvGrpSpPr>
          <p:grpSpPr>
            <a:xfrm>
              <a:off x="6875877" y="4093270"/>
              <a:ext cx="176283" cy="252018"/>
              <a:chOff x="6875877" y="4093270"/>
              <a:chExt cx="176283" cy="252018"/>
            </a:xfrm>
          </p:grpSpPr>
          <p:sp>
            <p:nvSpPr>
              <p:cNvPr id="101" name="Google Shape;101;p14"/>
              <p:cNvSpPr/>
              <p:nvPr/>
            </p:nvSpPr>
            <p:spPr>
              <a:xfrm>
                <a:off x="6963803" y="4093270"/>
                <a:ext cx="88357" cy="29"/>
              </a:xfrm>
              <a:custGeom>
                <a:rect b="b" l="l" r="r" t="t"/>
                <a:pathLst>
                  <a:path extrusionOk="0" fill="none" h="1" w="3084">
                    <a:moveTo>
                      <a:pt x="0" y="0"/>
                    </a:moveTo>
                    <a:lnTo>
                      <a:pt x="3084" y="0"/>
                    </a:lnTo>
                  </a:path>
                </a:pathLst>
              </a:custGeom>
              <a:noFill/>
              <a:ln cap="rnd" cmpd="sng" w="9525">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102" name="Google Shape;102;p14"/>
              <p:cNvSpPr/>
              <p:nvPr/>
            </p:nvSpPr>
            <p:spPr>
              <a:xfrm>
                <a:off x="6875877" y="4156267"/>
                <a:ext cx="176283" cy="29"/>
              </a:xfrm>
              <a:custGeom>
                <a:rect b="b" l="l" r="r" t="t"/>
                <a:pathLst>
                  <a:path extrusionOk="0" fill="none" h="1" w="6153">
                    <a:moveTo>
                      <a:pt x="1" y="0"/>
                    </a:moveTo>
                    <a:lnTo>
                      <a:pt x="6153" y="0"/>
                    </a:lnTo>
                  </a:path>
                </a:pathLst>
              </a:custGeom>
              <a:noFill/>
              <a:ln cap="rnd" cmpd="sng" w="9525">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103" name="Google Shape;103;p14"/>
              <p:cNvSpPr/>
              <p:nvPr/>
            </p:nvSpPr>
            <p:spPr>
              <a:xfrm>
                <a:off x="6875877" y="4219265"/>
                <a:ext cx="176283" cy="29"/>
              </a:xfrm>
              <a:custGeom>
                <a:rect b="b" l="l" r="r" t="t"/>
                <a:pathLst>
                  <a:path extrusionOk="0" fill="none" h="1" w="6153">
                    <a:moveTo>
                      <a:pt x="1" y="1"/>
                    </a:moveTo>
                    <a:lnTo>
                      <a:pt x="6153" y="1"/>
                    </a:lnTo>
                  </a:path>
                </a:pathLst>
              </a:custGeom>
              <a:noFill/>
              <a:ln cap="rnd" cmpd="sng" w="9525">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104" name="Google Shape;104;p14"/>
              <p:cNvSpPr/>
              <p:nvPr/>
            </p:nvSpPr>
            <p:spPr>
              <a:xfrm>
                <a:off x="6875877" y="4282262"/>
                <a:ext cx="176283" cy="29"/>
              </a:xfrm>
              <a:custGeom>
                <a:rect b="b" l="l" r="r" t="t"/>
                <a:pathLst>
                  <a:path extrusionOk="0" fill="none" h="1" w="6153">
                    <a:moveTo>
                      <a:pt x="1" y="1"/>
                    </a:moveTo>
                    <a:lnTo>
                      <a:pt x="6153" y="1"/>
                    </a:lnTo>
                  </a:path>
                </a:pathLst>
              </a:custGeom>
              <a:noFill/>
              <a:ln cap="rnd" cmpd="sng" w="9525">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105" name="Google Shape;105;p14"/>
              <p:cNvSpPr/>
              <p:nvPr/>
            </p:nvSpPr>
            <p:spPr>
              <a:xfrm>
                <a:off x="6875877" y="4345288"/>
                <a:ext cx="176283" cy="0"/>
              </a:xfrm>
              <a:custGeom>
                <a:rect b="b" l="l" r="r" t="t"/>
                <a:pathLst>
                  <a:path extrusionOk="0" fill="none" h="0" w="6153">
                    <a:moveTo>
                      <a:pt x="1" y="0"/>
                    </a:moveTo>
                    <a:lnTo>
                      <a:pt x="6153" y="0"/>
                    </a:lnTo>
                  </a:path>
                </a:pathLst>
              </a:custGeom>
              <a:noFill/>
              <a:ln cap="rnd" cmpd="sng" w="9525">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grpSp>
      </p:grpSp>
      <p:sp>
        <p:nvSpPr>
          <p:cNvPr id="106" name="Google Shape;106;p14"/>
          <p:cNvSpPr/>
          <p:nvPr/>
        </p:nvSpPr>
        <p:spPr>
          <a:xfrm>
            <a:off x="2524505" y="1939112"/>
            <a:ext cx="507678" cy="501872"/>
          </a:xfrm>
          <a:custGeom>
            <a:rect b="b" l="l" r="r" t="t"/>
            <a:pathLst>
              <a:path extrusionOk="0" h="209550" w="190677">
                <a:moveTo>
                  <a:pt x="95339" y="7484"/>
                </a:moveTo>
                <a:lnTo>
                  <a:pt x="104775" y="7647"/>
                </a:lnTo>
                <a:lnTo>
                  <a:pt x="113886" y="8297"/>
                </a:lnTo>
                <a:lnTo>
                  <a:pt x="122671" y="9111"/>
                </a:lnTo>
                <a:lnTo>
                  <a:pt x="130806" y="10087"/>
                </a:lnTo>
                <a:lnTo>
                  <a:pt x="138615" y="11389"/>
                </a:lnTo>
                <a:lnTo>
                  <a:pt x="145774" y="13016"/>
                </a:lnTo>
                <a:lnTo>
                  <a:pt x="152444" y="14805"/>
                </a:lnTo>
                <a:lnTo>
                  <a:pt x="158464" y="16757"/>
                </a:lnTo>
                <a:lnTo>
                  <a:pt x="163995" y="18873"/>
                </a:lnTo>
                <a:lnTo>
                  <a:pt x="168876" y="21150"/>
                </a:lnTo>
                <a:lnTo>
                  <a:pt x="170991" y="22289"/>
                </a:lnTo>
                <a:lnTo>
                  <a:pt x="173106" y="23591"/>
                </a:lnTo>
                <a:lnTo>
                  <a:pt x="174896" y="24730"/>
                </a:lnTo>
                <a:lnTo>
                  <a:pt x="176523" y="26031"/>
                </a:lnTo>
                <a:lnTo>
                  <a:pt x="177987" y="27170"/>
                </a:lnTo>
                <a:lnTo>
                  <a:pt x="179288" y="28471"/>
                </a:lnTo>
                <a:lnTo>
                  <a:pt x="180427" y="29773"/>
                </a:lnTo>
                <a:lnTo>
                  <a:pt x="181403" y="31075"/>
                </a:lnTo>
                <a:lnTo>
                  <a:pt x="182054" y="32376"/>
                </a:lnTo>
                <a:lnTo>
                  <a:pt x="182542" y="33515"/>
                </a:lnTo>
                <a:lnTo>
                  <a:pt x="182868" y="34817"/>
                </a:lnTo>
                <a:lnTo>
                  <a:pt x="183030" y="36118"/>
                </a:lnTo>
                <a:lnTo>
                  <a:pt x="182868" y="37420"/>
                </a:lnTo>
                <a:lnTo>
                  <a:pt x="182542" y="38721"/>
                </a:lnTo>
                <a:lnTo>
                  <a:pt x="182054" y="40023"/>
                </a:lnTo>
                <a:lnTo>
                  <a:pt x="181403" y="41324"/>
                </a:lnTo>
                <a:lnTo>
                  <a:pt x="180427" y="42463"/>
                </a:lnTo>
                <a:lnTo>
                  <a:pt x="179288" y="43765"/>
                </a:lnTo>
                <a:lnTo>
                  <a:pt x="177987" y="45066"/>
                </a:lnTo>
                <a:lnTo>
                  <a:pt x="176523" y="46368"/>
                </a:lnTo>
                <a:lnTo>
                  <a:pt x="174896" y="47507"/>
                </a:lnTo>
                <a:lnTo>
                  <a:pt x="173106" y="48808"/>
                </a:lnTo>
                <a:lnTo>
                  <a:pt x="170991" y="49947"/>
                </a:lnTo>
                <a:lnTo>
                  <a:pt x="168876" y="51086"/>
                </a:lnTo>
                <a:lnTo>
                  <a:pt x="163995" y="53364"/>
                </a:lnTo>
                <a:lnTo>
                  <a:pt x="158464" y="55479"/>
                </a:lnTo>
                <a:lnTo>
                  <a:pt x="152444" y="57431"/>
                </a:lnTo>
                <a:lnTo>
                  <a:pt x="145774" y="59221"/>
                </a:lnTo>
                <a:lnTo>
                  <a:pt x="138615" y="60848"/>
                </a:lnTo>
                <a:lnTo>
                  <a:pt x="130806" y="62149"/>
                </a:lnTo>
                <a:lnTo>
                  <a:pt x="122671" y="63288"/>
                </a:lnTo>
                <a:lnTo>
                  <a:pt x="113886" y="64101"/>
                </a:lnTo>
                <a:lnTo>
                  <a:pt x="104775" y="64590"/>
                </a:lnTo>
                <a:lnTo>
                  <a:pt x="95339" y="64752"/>
                </a:lnTo>
                <a:lnTo>
                  <a:pt x="85902" y="64590"/>
                </a:lnTo>
                <a:lnTo>
                  <a:pt x="76791" y="64101"/>
                </a:lnTo>
                <a:lnTo>
                  <a:pt x="68006" y="63288"/>
                </a:lnTo>
                <a:lnTo>
                  <a:pt x="59871" y="62149"/>
                </a:lnTo>
                <a:lnTo>
                  <a:pt x="52062" y="60848"/>
                </a:lnTo>
                <a:lnTo>
                  <a:pt x="44903" y="59221"/>
                </a:lnTo>
                <a:lnTo>
                  <a:pt x="38233" y="57431"/>
                </a:lnTo>
                <a:lnTo>
                  <a:pt x="32213" y="55479"/>
                </a:lnTo>
                <a:lnTo>
                  <a:pt x="26682" y="53364"/>
                </a:lnTo>
                <a:lnTo>
                  <a:pt x="21801" y="51086"/>
                </a:lnTo>
                <a:lnTo>
                  <a:pt x="19686" y="49947"/>
                </a:lnTo>
                <a:lnTo>
                  <a:pt x="17571" y="48808"/>
                </a:lnTo>
                <a:lnTo>
                  <a:pt x="15781" y="47507"/>
                </a:lnTo>
                <a:lnTo>
                  <a:pt x="14154" y="46368"/>
                </a:lnTo>
                <a:lnTo>
                  <a:pt x="12690" y="45066"/>
                </a:lnTo>
                <a:lnTo>
                  <a:pt x="11389" y="43765"/>
                </a:lnTo>
                <a:lnTo>
                  <a:pt x="10250" y="42463"/>
                </a:lnTo>
                <a:lnTo>
                  <a:pt x="9274" y="41324"/>
                </a:lnTo>
                <a:lnTo>
                  <a:pt x="8623" y="40023"/>
                </a:lnTo>
                <a:lnTo>
                  <a:pt x="8135" y="38721"/>
                </a:lnTo>
                <a:lnTo>
                  <a:pt x="7809" y="37420"/>
                </a:lnTo>
                <a:lnTo>
                  <a:pt x="7647" y="36118"/>
                </a:lnTo>
                <a:lnTo>
                  <a:pt x="7809" y="34817"/>
                </a:lnTo>
                <a:lnTo>
                  <a:pt x="8135" y="33515"/>
                </a:lnTo>
                <a:lnTo>
                  <a:pt x="8623" y="32376"/>
                </a:lnTo>
                <a:lnTo>
                  <a:pt x="9274" y="31075"/>
                </a:lnTo>
                <a:lnTo>
                  <a:pt x="10250" y="29773"/>
                </a:lnTo>
                <a:lnTo>
                  <a:pt x="11389" y="28471"/>
                </a:lnTo>
                <a:lnTo>
                  <a:pt x="12690" y="27170"/>
                </a:lnTo>
                <a:lnTo>
                  <a:pt x="14154" y="26031"/>
                </a:lnTo>
                <a:lnTo>
                  <a:pt x="15781" y="24730"/>
                </a:lnTo>
                <a:lnTo>
                  <a:pt x="17571" y="23591"/>
                </a:lnTo>
                <a:lnTo>
                  <a:pt x="19686" y="22289"/>
                </a:lnTo>
                <a:lnTo>
                  <a:pt x="21801" y="21150"/>
                </a:lnTo>
                <a:lnTo>
                  <a:pt x="26682" y="18873"/>
                </a:lnTo>
                <a:lnTo>
                  <a:pt x="32213" y="16757"/>
                </a:lnTo>
                <a:lnTo>
                  <a:pt x="38233" y="14805"/>
                </a:lnTo>
                <a:lnTo>
                  <a:pt x="44903" y="13016"/>
                </a:lnTo>
                <a:lnTo>
                  <a:pt x="52062" y="11389"/>
                </a:lnTo>
                <a:lnTo>
                  <a:pt x="59871" y="10087"/>
                </a:lnTo>
                <a:lnTo>
                  <a:pt x="68006" y="9111"/>
                </a:lnTo>
                <a:lnTo>
                  <a:pt x="76791" y="8297"/>
                </a:lnTo>
                <a:lnTo>
                  <a:pt x="85902" y="7647"/>
                </a:lnTo>
                <a:lnTo>
                  <a:pt x="95339" y="7484"/>
                </a:lnTo>
                <a:close/>
                <a:moveTo>
                  <a:pt x="183030" y="50598"/>
                </a:moveTo>
                <a:lnTo>
                  <a:pt x="183030" y="78907"/>
                </a:lnTo>
                <a:lnTo>
                  <a:pt x="182868" y="79720"/>
                </a:lnTo>
                <a:lnTo>
                  <a:pt x="182868" y="80534"/>
                </a:lnTo>
                <a:lnTo>
                  <a:pt x="183030" y="81835"/>
                </a:lnTo>
                <a:lnTo>
                  <a:pt x="182868" y="82811"/>
                </a:lnTo>
                <a:lnTo>
                  <a:pt x="182705" y="83787"/>
                </a:lnTo>
                <a:lnTo>
                  <a:pt x="182217" y="85089"/>
                </a:lnTo>
                <a:lnTo>
                  <a:pt x="181729" y="86228"/>
                </a:lnTo>
                <a:lnTo>
                  <a:pt x="180753" y="87692"/>
                </a:lnTo>
                <a:lnTo>
                  <a:pt x="179939" y="88668"/>
                </a:lnTo>
                <a:lnTo>
                  <a:pt x="178638" y="90133"/>
                </a:lnTo>
                <a:lnTo>
                  <a:pt x="177662" y="91109"/>
                </a:lnTo>
                <a:lnTo>
                  <a:pt x="175546" y="92736"/>
                </a:lnTo>
                <a:lnTo>
                  <a:pt x="174570" y="93386"/>
                </a:lnTo>
                <a:lnTo>
                  <a:pt x="171967" y="95176"/>
                </a:lnTo>
                <a:lnTo>
                  <a:pt x="171154" y="95664"/>
                </a:lnTo>
                <a:lnTo>
                  <a:pt x="167412" y="97454"/>
                </a:lnTo>
                <a:lnTo>
                  <a:pt x="166924" y="97779"/>
                </a:lnTo>
                <a:lnTo>
                  <a:pt x="162531" y="99731"/>
                </a:lnTo>
                <a:lnTo>
                  <a:pt x="162368" y="99731"/>
                </a:lnTo>
                <a:lnTo>
                  <a:pt x="158952" y="101033"/>
                </a:lnTo>
                <a:lnTo>
                  <a:pt x="155372" y="102335"/>
                </a:lnTo>
                <a:lnTo>
                  <a:pt x="151631" y="103473"/>
                </a:lnTo>
                <a:lnTo>
                  <a:pt x="147563" y="104450"/>
                </a:lnTo>
                <a:lnTo>
                  <a:pt x="143333" y="105588"/>
                </a:lnTo>
                <a:lnTo>
                  <a:pt x="138940" y="106402"/>
                </a:lnTo>
                <a:lnTo>
                  <a:pt x="134385" y="107215"/>
                </a:lnTo>
                <a:lnTo>
                  <a:pt x="129667" y="108029"/>
                </a:lnTo>
                <a:lnTo>
                  <a:pt x="129504" y="108029"/>
                </a:lnTo>
                <a:lnTo>
                  <a:pt x="121695" y="109005"/>
                </a:lnTo>
                <a:lnTo>
                  <a:pt x="120393" y="109168"/>
                </a:lnTo>
                <a:lnTo>
                  <a:pt x="113398" y="109819"/>
                </a:lnTo>
                <a:lnTo>
                  <a:pt x="109981" y="109981"/>
                </a:lnTo>
                <a:lnTo>
                  <a:pt x="104612" y="110307"/>
                </a:lnTo>
                <a:lnTo>
                  <a:pt x="95339" y="110469"/>
                </a:lnTo>
                <a:lnTo>
                  <a:pt x="86065" y="110307"/>
                </a:lnTo>
                <a:lnTo>
                  <a:pt x="80696" y="109981"/>
                </a:lnTo>
                <a:lnTo>
                  <a:pt x="77280" y="109819"/>
                </a:lnTo>
                <a:lnTo>
                  <a:pt x="70284" y="109168"/>
                </a:lnTo>
                <a:lnTo>
                  <a:pt x="68819" y="109005"/>
                </a:lnTo>
                <a:lnTo>
                  <a:pt x="61173" y="108029"/>
                </a:lnTo>
                <a:lnTo>
                  <a:pt x="61010" y="108029"/>
                </a:lnTo>
                <a:lnTo>
                  <a:pt x="56292" y="107215"/>
                </a:lnTo>
                <a:lnTo>
                  <a:pt x="51737" y="106402"/>
                </a:lnTo>
                <a:lnTo>
                  <a:pt x="47344" y="105426"/>
                </a:lnTo>
                <a:lnTo>
                  <a:pt x="43114" y="104450"/>
                </a:lnTo>
                <a:lnTo>
                  <a:pt x="39046" y="103473"/>
                </a:lnTo>
                <a:lnTo>
                  <a:pt x="35305" y="102172"/>
                </a:lnTo>
                <a:lnTo>
                  <a:pt x="31725" y="101033"/>
                </a:lnTo>
                <a:lnTo>
                  <a:pt x="28309" y="99731"/>
                </a:lnTo>
                <a:lnTo>
                  <a:pt x="28146" y="99731"/>
                </a:lnTo>
                <a:lnTo>
                  <a:pt x="23753" y="97779"/>
                </a:lnTo>
                <a:lnTo>
                  <a:pt x="23265" y="97454"/>
                </a:lnTo>
                <a:lnTo>
                  <a:pt x="19523" y="95664"/>
                </a:lnTo>
                <a:lnTo>
                  <a:pt x="18710" y="95176"/>
                </a:lnTo>
                <a:lnTo>
                  <a:pt x="16107" y="93386"/>
                </a:lnTo>
                <a:lnTo>
                  <a:pt x="15131" y="92736"/>
                </a:lnTo>
                <a:lnTo>
                  <a:pt x="13015" y="91109"/>
                </a:lnTo>
                <a:lnTo>
                  <a:pt x="12039" y="90133"/>
                </a:lnTo>
                <a:lnTo>
                  <a:pt x="10738" y="88668"/>
                </a:lnTo>
                <a:lnTo>
                  <a:pt x="9924" y="87692"/>
                </a:lnTo>
                <a:lnTo>
                  <a:pt x="8948" y="86228"/>
                </a:lnTo>
                <a:lnTo>
                  <a:pt x="8460" y="85089"/>
                </a:lnTo>
                <a:lnTo>
                  <a:pt x="7972" y="83787"/>
                </a:lnTo>
                <a:lnTo>
                  <a:pt x="7809" y="82811"/>
                </a:lnTo>
                <a:lnTo>
                  <a:pt x="7647" y="81835"/>
                </a:lnTo>
                <a:lnTo>
                  <a:pt x="7809" y="80534"/>
                </a:lnTo>
                <a:lnTo>
                  <a:pt x="7809" y="79720"/>
                </a:lnTo>
                <a:lnTo>
                  <a:pt x="7647" y="78907"/>
                </a:lnTo>
                <a:lnTo>
                  <a:pt x="7647" y="50598"/>
                </a:lnTo>
                <a:lnTo>
                  <a:pt x="9111" y="51899"/>
                </a:lnTo>
                <a:lnTo>
                  <a:pt x="9924" y="52550"/>
                </a:lnTo>
                <a:lnTo>
                  <a:pt x="11714" y="53852"/>
                </a:lnTo>
                <a:lnTo>
                  <a:pt x="13666" y="55153"/>
                </a:lnTo>
                <a:lnTo>
                  <a:pt x="14642" y="55641"/>
                </a:lnTo>
                <a:lnTo>
                  <a:pt x="18059" y="57756"/>
                </a:lnTo>
                <a:lnTo>
                  <a:pt x="19523" y="58407"/>
                </a:lnTo>
                <a:lnTo>
                  <a:pt x="23916" y="60522"/>
                </a:lnTo>
                <a:lnTo>
                  <a:pt x="24567" y="60848"/>
                </a:lnTo>
                <a:lnTo>
                  <a:pt x="30261" y="63125"/>
                </a:lnTo>
                <a:lnTo>
                  <a:pt x="32051" y="63613"/>
                </a:lnTo>
                <a:lnTo>
                  <a:pt x="36931" y="65240"/>
                </a:lnTo>
                <a:lnTo>
                  <a:pt x="38721" y="65728"/>
                </a:lnTo>
                <a:lnTo>
                  <a:pt x="45554" y="67355"/>
                </a:lnTo>
                <a:lnTo>
                  <a:pt x="46693" y="67681"/>
                </a:lnTo>
                <a:lnTo>
                  <a:pt x="53201" y="68982"/>
                </a:lnTo>
                <a:lnTo>
                  <a:pt x="55641" y="69308"/>
                </a:lnTo>
                <a:lnTo>
                  <a:pt x="62312" y="70284"/>
                </a:lnTo>
                <a:lnTo>
                  <a:pt x="63939" y="70609"/>
                </a:lnTo>
                <a:lnTo>
                  <a:pt x="72724" y="71423"/>
                </a:lnTo>
                <a:lnTo>
                  <a:pt x="75002" y="71585"/>
                </a:lnTo>
                <a:lnTo>
                  <a:pt x="82486" y="72073"/>
                </a:lnTo>
                <a:lnTo>
                  <a:pt x="85251" y="72073"/>
                </a:lnTo>
                <a:lnTo>
                  <a:pt x="90295" y="72236"/>
                </a:lnTo>
                <a:lnTo>
                  <a:pt x="95339" y="72399"/>
                </a:lnTo>
                <a:lnTo>
                  <a:pt x="100382" y="72236"/>
                </a:lnTo>
                <a:lnTo>
                  <a:pt x="105426" y="72073"/>
                </a:lnTo>
                <a:lnTo>
                  <a:pt x="108191" y="72073"/>
                </a:lnTo>
                <a:lnTo>
                  <a:pt x="115675" y="71585"/>
                </a:lnTo>
                <a:lnTo>
                  <a:pt x="117953" y="71423"/>
                </a:lnTo>
                <a:lnTo>
                  <a:pt x="126738" y="70609"/>
                </a:lnTo>
                <a:lnTo>
                  <a:pt x="128365" y="70284"/>
                </a:lnTo>
                <a:lnTo>
                  <a:pt x="135036" y="69308"/>
                </a:lnTo>
                <a:lnTo>
                  <a:pt x="137476" y="68982"/>
                </a:lnTo>
                <a:lnTo>
                  <a:pt x="143984" y="67681"/>
                </a:lnTo>
                <a:lnTo>
                  <a:pt x="145123" y="67355"/>
                </a:lnTo>
                <a:lnTo>
                  <a:pt x="151956" y="65728"/>
                </a:lnTo>
                <a:lnTo>
                  <a:pt x="153746" y="65240"/>
                </a:lnTo>
                <a:lnTo>
                  <a:pt x="158626" y="63613"/>
                </a:lnTo>
                <a:lnTo>
                  <a:pt x="160416" y="63125"/>
                </a:lnTo>
                <a:lnTo>
                  <a:pt x="163344" y="61986"/>
                </a:lnTo>
                <a:lnTo>
                  <a:pt x="166110" y="60848"/>
                </a:lnTo>
                <a:lnTo>
                  <a:pt x="166761" y="60522"/>
                </a:lnTo>
                <a:lnTo>
                  <a:pt x="171154" y="58407"/>
                </a:lnTo>
                <a:lnTo>
                  <a:pt x="172618" y="57756"/>
                </a:lnTo>
                <a:lnTo>
                  <a:pt x="176035" y="55641"/>
                </a:lnTo>
                <a:lnTo>
                  <a:pt x="177011" y="55153"/>
                </a:lnTo>
                <a:lnTo>
                  <a:pt x="178963" y="53852"/>
                </a:lnTo>
                <a:lnTo>
                  <a:pt x="180753" y="52550"/>
                </a:lnTo>
                <a:lnTo>
                  <a:pt x="181566" y="51899"/>
                </a:lnTo>
                <a:lnTo>
                  <a:pt x="183030" y="50598"/>
                </a:lnTo>
                <a:close/>
                <a:moveTo>
                  <a:pt x="183030" y="96315"/>
                </a:moveTo>
                <a:lnTo>
                  <a:pt x="183030" y="124624"/>
                </a:lnTo>
                <a:lnTo>
                  <a:pt x="182868" y="125437"/>
                </a:lnTo>
                <a:lnTo>
                  <a:pt x="182868" y="126251"/>
                </a:lnTo>
                <a:lnTo>
                  <a:pt x="183030" y="127552"/>
                </a:lnTo>
                <a:lnTo>
                  <a:pt x="182868" y="128528"/>
                </a:lnTo>
                <a:lnTo>
                  <a:pt x="182705" y="129505"/>
                </a:lnTo>
                <a:lnTo>
                  <a:pt x="182217" y="130806"/>
                </a:lnTo>
                <a:lnTo>
                  <a:pt x="181729" y="131945"/>
                </a:lnTo>
                <a:lnTo>
                  <a:pt x="180753" y="133409"/>
                </a:lnTo>
                <a:lnTo>
                  <a:pt x="179939" y="134385"/>
                </a:lnTo>
                <a:lnTo>
                  <a:pt x="178638" y="135850"/>
                </a:lnTo>
                <a:lnTo>
                  <a:pt x="177662" y="136826"/>
                </a:lnTo>
                <a:lnTo>
                  <a:pt x="175546" y="138453"/>
                </a:lnTo>
                <a:lnTo>
                  <a:pt x="174570" y="139103"/>
                </a:lnTo>
                <a:lnTo>
                  <a:pt x="171967" y="140893"/>
                </a:lnTo>
                <a:lnTo>
                  <a:pt x="171154" y="141381"/>
                </a:lnTo>
                <a:lnTo>
                  <a:pt x="167412" y="143334"/>
                </a:lnTo>
                <a:lnTo>
                  <a:pt x="166924" y="143496"/>
                </a:lnTo>
                <a:lnTo>
                  <a:pt x="162531" y="145449"/>
                </a:lnTo>
                <a:lnTo>
                  <a:pt x="162368" y="145449"/>
                </a:lnTo>
                <a:lnTo>
                  <a:pt x="158952" y="146750"/>
                </a:lnTo>
                <a:lnTo>
                  <a:pt x="155372" y="148052"/>
                </a:lnTo>
                <a:lnTo>
                  <a:pt x="151631" y="149190"/>
                </a:lnTo>
                <a:lnTo>
                  <a:pt x="147563" y="150167"/>
                </a:lnTo>
                <a:lnTo>
                  <a:pt x="143333" y="151306"/>
                </a:lnTo>
                <a:lnTo>
                  <a:pt x="138940" y="152119"/>
                </a:lnTo>
                <a:lnTo>
                  <a:pt x="134385" y="153095"/>
                </a:lnTo>
                <a:lnTo>
                  <a:pt x="129667" y="153746"/>
                </a:lnTo>
                <a:lnTo>
                  <a:pt x="129504" y="153746"/>
                </a:lnTo>
                <a:lnTo>
                  <a:pt x="121695" y="154722"/>
                </a:lnTo>
                <a:lnTo>
                  <a:pt x="120393" y="154885"/>
                </a:lnTo>
                <a:lnTo>
                  <a:pt x="113398" y="155536"/>
                </a:lnTo>
                <a:lnTo>
                  <a:pt x="109981" y="155698"/>
                </a:lnTo>
                <a:lnTo>
                  <a:pt x="104612" y="156024"/>
                </a:lnTo>
                <a:lnTo>
                  <a:pt x="95339" y="156186"/>
                </a:lnTo>
                <a:lnTo>
                  <a:pt x="86065" y="156024"/>
                </a:lnTo>
                <a:lnTo>
                  <a:pt x="80696" y="155698"/>
                </a:lnTo>
                <a:lnTo>
                  <a:pt x="77280" y="155536"/>
                </a:lnTo>
                <a:lnTo>
                  <a:pt x="70284" y="154885"/>
                </a:lnTo>
                <a:lnTo>
                  <a:pt x="68819" y="154722"/>
                </a:lnTo>
                <a:lnTo>
                  <a:pt x="61173" y="153746"/>
                </a:lnTo>
                <a:lnTo>
                  <a:pt x="61010" y="153746"/>
                </a:lnTo>
                <a:lnTo>
                  <a:pt x="56292" y="153095"/>
                </a:lnTo>
                <a:lnTo>
                  <a:pt x="51737" y="152119"/>
                </a:lnTo>
                <a:lnTo>
                  <a:pt x="47344" y="151306"/>
                </a:lnTo>
                <a:lnTo>
                  <a:pt x="43114" y="150167"/>
                </a:lnTo>
                <a:lnTo>
                  <a:pt x="39046" y="149190"/>
                </a:lnTo>
                <a:lnTo>
                  <a:pt x="35305" y="148052"/>
                </a:lnTo>
                <a:lnTo>
                  <a:pt x="31725" y="146750"/>
                </a:lnTo>
                <a:lnTo>
                  <a:pt x="28309" y="145449"/>
                </a:lnTo>
                <a:lnTo>
                  <a:pt x="28146" y="145449"/>
                </a:lnTo>
                <a:lnTo>
                  <a:pt x="23753" y="143496"/>
                </a:lnTo>
                <a:lnTo>
                  <a:pt x="23265" y="143171"/>
                </a:lnTo>
                <a:lnTo>
                  <a:pt x="19523" y="141381"/>
                </a:lnTo>
                <a:lnTo>
                  <a:pt x="18710" y="140893"/>
                </a:lnTo>
                <a:lnTo>
                  <a:pt x="16107" y="139103"/>
                </a:lnTo>
                <a:lnTo>
                  <a:pt x="15131" y="138453"/>
                </a:lnTo>
                <a:lnTo>
                  <a:pt x="13015" y="136826"/>
                </a:lnTo>
                <a:lnTo>
                  <a:pt x="12039" y="135850"/>
                </a:lnTo>
                <a:lnTo>
                  <a:pt x="10738" y="134385"/>
                </a:lnTo>
                <a:lnTo>
                  <a:pt x="9924" y="133409"/>
                </a:lnTo>
                <a:lnTo>
                  <a:pt x="8948" y="131945"/>
                </a:lnTo>
                <a:lnTo>
                  <a:pt x="8460" y="130806"/>
                </a:lnTo>
                <a:lnTo>
                  <a:pt x="7972" y="129505"/>
                </a:lnTo>
                <a:lnTo>
                  <a:pt x="7809" y="128528"/>
                </a:lnTo>
                <a:lnTo>
                  <a:pt x="7647" y="127552"/>
                </a:lnTo>
                <a:lnTo>
                  <a:pt x="7809" y="126251"/>
                </a:lnTo>
                <a:lnTo>
                  <a:pt x="7809" y="125437"/>
                </a:lnTo>
                <a:lnTo>
                  <a:pt x="7647" y="124624"/>
                </a:lnTo>
                <a:lnTo>
                  <a:pt x="7647" y="96315"/>
                </a:lnTo>
                <a:lnTo>
                  <a:pt x="7972" y="96640"/>
                </a:lnTo>
                <a:lnTo>
                  <a:pt x="10738" y="98755"/>
                </a:lnTo>
                <a:lnTo>
                  <a:pt x="13504" y="100708"/>
                </a:lnTo>
                <a:lnTo>
                  <a:pt x="16757" y="102660"/>
                </a:lnTo>
                <a:lnTo>
                  <a:pt x="20174" y="104612"/>
                </a:lnTo>
                <a:lnTo>
                  <a:pt x="24079" y="106402"/>
                </a:lnTo>
                <a:lnTo>
                  <a:pt x="28309" y="108029"/>
                </a:lnTo>
                <a:lnTo>
                  <a:pt x="32864" y="109656"/>
                </a:lnTo>
                <a:lnTo>
                  <a:pt x="37582" y="111120"/>
                </a:lnTo>
                <a:lnTo>
                  <a:pt x="42788" y="112422"/>
                </a:lnTo>
                <a:lnTo>
                  <a:pt x="48320" y="113723"/>
                </a:lnTo>
                <a:lnTo>
                  <a:pt x="54014" y="114862"/>
                </a:lnTo>
                <a:lnTo>
                  <a:pt x="60197" y="115838"/>
                </a:lnTo>
                <a:lnTo>
                  <a:pt x="66542" y="116652"/>
                </a:lnTo>
                <a:lnTo>
                  <a:pt x="73375" y="117302"/>
                </a:lnTo>
                <a:lnTo>
                  <a:pt x="80371" y="117628"/>
                </a:lnTo>
                <a:lnTo>
                  <a:pt x="87692" y="117953"/>
                </a:lnTo>
                <a:lnTo>
                  <a:pt x="95339" y="118116"/>
                </a:lnTo>
                <a:lnTo>
                  <a:pt x="102985" y="117953"/>
                </a:lnTo>
                <a:lnTo>
                  <a:pt x="110306" y="117628"/>
                </a:lnTo>
                <a:lnTo>
                  <a:pt x="117302" y="117302"/>
                </a:lnTo>
                <a:lnTo>
                  <a:pt x="123973" y="116652"/>
                </a:lnTo>
                <a:lnTo>
                  <a:pt x="130318" y="115838"/>
                </a:lnTo>
                <a:lnTo>
                  <a:pt x="136500" y="114862"/>
                </a:lnTo>
                <a:lnTo>
                  <a:pt x="142194" y="113723"/>
                </a:lnTo>
                <a:lnTo>
                  <a:pt x="147726" y="112584"/>
                </a:lnTo>
                <a:lnTo>
                  <a:pt x="152932" y="111120"/>
                </a:lnTo>
                <a:lnTo>
                  <a:pt x="157650" y="109656"/>
                </a:lnTo>
                <a:lnTo>
                  <a:pt x="162206" y="108192"/>
                </a:lnTo>
                <a:lnTo>
                  <a:pt x="166436" y="106402"/>
                </a:lnTo>
                <a:lnTo>
                  <a:pt x="170178" y="104612"/>
                </a:lnTo>
                <a:lnTo>
                  <a:pt x="173757" y="102823"/>
                </a:lnTo>
                <a:lnTo>
                  <a:pt x="177011" y="100870"/>
                </a:lnTo>
                <a:lnTo>
                  <a:pt x="179777" y="98918"/>
                </a:lnTo>
                <a:lnTo>
                  <a:pt x="181403" y="97616"/>
                </a:lnTo>
                <a:lnTo>
                  <a:pt x="183030" y="96315"/>
                </a:lnTo>
                <a:close/>
                <a:moveTo>
                  <a:pt x="183030" y="142032"/>
                </a:moveTo>
                <a:lnTo>
                  <a:pt x="183030" y="174083"/>
                </a:lnTo>
                <a:lnTo>
                  <a:pt x="182868" y="174571"/>
                </a:lnTo>
                <a:lnTo>
                  <a:pt x="182542" y="175872"/>
                </a:lnTo>
                <a:lnTo>
                  <a:pt x="182054" y="177174"/>
                </a:lnTo>
                <a:lnTo>
                  <a:pt x="181403" y="178313"/>
                </a:lnTo>
                <a:lnTo>
                  <a:pt x="180590" y="179614"/>
                </a:lnTo>
                <a:lnTo>
                  <a:pt x="179451" y="180753"/>
                </a:lnTo>
                <a:lnTo>
                  <a:pt x="178312" y="182055"/>
                </a:lnTo>
                <a:lnTo>
                  <a:pt x="176848" y="183194"/>
                </a:lnTo>
                <a:lnTo>
                  <a:pt x="175221" y="184495"/>
                </a:lnTo>
                <a:lnTo>
                  <a:pt x="173594" y="185634"/>
                </a:lnTo>
                <a:lnTo>
                  <a:pt x="171642" y="186773"/>
                </a:lnTo>
                <a:lnTo>
                  <a:pt x="167249" y="189051"/>
                </a:lnTo>
                <a:lnTo>
                  <a:pt x="162368" y="191166"/>
                </a:lnTo>
                <a:lnTo>
                  <a:pt x="156999" y="193281"/>
                </a:lnTo>
                <a:lnTo>
                  <a:pt x="150817" y="195070"/>
                </a:lnTo>
                <a:lnTo>
                  <a:pt x="144309" y="196697"/>
                </a:lnTo>
                <a:lnTo>
                  <a:pt x="137151" y="198324"/>
                </a:lnTo>
                <a:lnTo>
                  <a:pt x="129667" y="199463"/>
                </a:lnTo>
                <a:lnTo>
                  <a:pt x="121695" y="200602"/>
                </a:lnTo>
                <a:lnTo>
                  <a:pt x="113235" y="201253"/>
                </a:lnTo>
                <a:lnTo>
                  <a:pt x="104449" y="201741"/>
                </a:lnTo>
                <a:lnTo>
                  <a:pt x="95339" y="201903"/>
                </a:lnTo>
                <a:lnTo>
                  <a:pt x="86228" y="201741"/>
                </a:lnTo>
                <a:lnTo>
                  <a:pt x="77442" y="201253"/>
                </a:lnTo>
                <a:lnTo>
                  <a:pt x="68982" y="200602"/>
                </a:lnTo>
                <a:lnTo>
                  <a:pt x="61010" y="199463"/>
                </a:lnTo>
                <a:lnTo>
                  <a:pt x="53526" y="198324"/>
                </a:lnTo>
                <a:lnTo>
                  <a:pt x="46368" y="196697"/>
                </a:lnTo>
                <a:lnTo>
                  <a:pt x="39860" y="195070"/>
                </a:lnTo>
                <a:lnTo>
                  <a:pt x="33678" y="193281"/>
                </a:lnTo>
                <a:lnTo>
                  <a:pt x="28309" y="191166"/>
                </a:lnTo>
                <a:lnTo>
                  <a:pt x="23428" y="189051"/>
                </a:lnTo>
                <a:lnTo>
                  <a:pt x="19035" y="186773"/>
                </a:lnTo>
                <a:lnTo>
                  <a:pt x="17083" y="185634"/>
                </a:lnTo>
                <a:lnTo>
                  <a:pt x="15456" y="184495"/>
                </a:lnTo>
                <a:lnTo>
                  <a:pt x="13829" y="183194"/>
                </a:lnTo>
                <a:lnTo>
                  <a:pt x="12365" y="182055"/>
                </a:lnTo>
                <a:lnTo>
                  <a:pt x="11226" y="180753"/>
                </a:lnTo>
                <a:lnTo>
                  <a:pt x="10087" y="179614"/>
                </a:lnTo>
                <a:lnTo>
                  <a:pt x="9274" y="178313"/>
                </a:lnTo>
                <a:lnTo>
                  <a:pt x="8623" y="177174"/>
                </a:lnTo>
                <a:lnTo>
                  <a:pt x="8135" y="175872"/>
                </a:lnTo>
                <a:lnTo>
                  <a:pt x="7809" y="174571"/>
                </a:lnTo>
                <a:lnTo>
                  <a:pt x="7647" y="174083"/>
                </a:lnTo>
                <a:lnTo>
                  <a:pt x="7647" y="142032"/>
                </a:lnTo>
                <a:lnTo>
                  <a:pt x="7972" y="142357"/>
                </a:lnTo>
                <a:lnTo>
                  <a:pt x="10738" y="144472"/>
                </a:lnTo>
                <a:lnTo>
                  <a:pt x="13504" y="146587"/>
                </a:lnTo>
                <a:lnTo>
                  <a:pt x="16757" y="148540"/>
                </a:lnTo>
                <a:lnTo>
                  <a:pt x="20174" y="150329"/>
                </a:lnTo>
                <a:lnTo>
                  <a:pt x="24079" y="152119"/>
                </a:lnTo>
                <a:lnTo>
                  <a:pt x="28309" y="153746"/>
                </a:lnTo>
                <a:lnTo>
                  <a:pt x="32864" y="155373"/>
                </a:lnTo>
                <a:lnTo>
                  <a:pt x="37582" y="156837"/>
                </a:lnTo>
                <a:lnTo>
                  <a:pt x="42788" y="158301"/>
                </a:lnTo>
                <a:lnTo>
                  <a:pt x="48320" y="159440"/>
                </a:lnTo>
                <a:lnTo>
                  <a:pt x="54014" y="160579"/>
                </a:lnTo>
                <a:lnTo>
                  <a:pt x="60197" y="161555"/>
                </a:lnTo>
                <a:lnTo>
                  <a:pt x="66542" y="162369"/>
                </a:lnTo>
                <a:lnTo>
                  <a:pt x="73375" y="163019"/>
                </a:lnTo>
                <a:lnTo>
                  <a:pt x="80371" y="163508"/>
                </a:lnTo>
                <a:lnTo>
                  <a:pt x="87692" y="163670"/>
                </a:lnTo>
                <a:lnTo>
                  <a:pt x="95339" y="163833"/>
                </a:lnTo>
                <a:lnTo>
                  <a:pt x="102985" y="163670"/>
                </a:lnTo>
                <a:lnTo>
                  <a:pt x="110306" y="163508"/>
                </a:lnTo>
                <a:lnTo>
                  <a:pt x="117302" y="163019"/>
                </a:lnTo>
                <a:lnTo>
                  <a:pt x="123973" y="162369"/>
                </a:lnTo>
                <a:lnTo>
                  <a:pt x="130318" y="161555"/>
                </a:lnTo>
                <a:lnTo>
                  <a:pt x="136500" y="160579"/>
                </a:lnTo>
                <a:lnTo>
                  <a:pt x="142194" y="159440"/>
                </a:lnTo>
                <a:lnTo>
                  <a:pt x="147726" y="158301"/>
                </a:lnTo>
                <a:lnTo>
                  <a:pt x="152932" y="157000"/>
                </a:lnTo>
                <a:lnTo>
                  <a:pt x="157650" y="155536"/>
                </a:lnTo>
                <a:lnTo>
                  <a:pt x="162206" y="153909"/>
                </a:lnTo>
                <a:lnTo>
                  <a:pt x="166436" y="152119"/>
                </a:lnTo>
                <a:lnTo>
                  <a:pt x="170178" y="150492"/>
                </a:lnTo>
                <a:lnTo>
                  <a:pt x="173757" y="148540"/>
                </a:lnTo>
                <a:lnTo>
                  <a:pt x="177011" y="146587"/>
                </a:lnTo>
                <a:lnTo>
                  <a:pt x="179777" y="144635"/>
                </a:lnTo>
                <a:lnTo>
                  <a:pt x="181403" y="143334"/>
                </a:lnTo>
                <a:lnTo>
                  <a:pt x="183030" y="142032"/>
                </a:lnTo>
                <a:close/>
                <a:moveTo>
                  <a:pt x="95339" y="0"/>
                </a:moveTo>
                <a:lnTo>
                  <a:pt x="84926" y="163"/>
                </a:lnTo>
                <a:lnTo>
                  <a:pt x="75002" y="651"/>
                </a:lnTo>
                <a:lnTo>
                  <a:pt x="65566" y="1464"/>
                </a:lnTo>
                <a:lnTo>
                  <a:pt x="56943" y="2766"/>
                </a:lnTo>
                <a:lnTo>
                  <a:pt x="48808" y="4230"/>
                </a:lnTo>
                <a:lnTo>
                  <a:pt x="41324" y="5857"/>
                </a:lnTo>
                <a:lnTo>
                  <a:pt x="34328" y="7809"/>
                </a:lnTo>
                <a:lnTo>
                  <a:pt x="31074" y="8948"/>
                </a:lnTo>
                <a:lnTo>
                  <a:pt x="28146" y="10087"/>
                </a:lnTo>
                <a:lnTo>
                  <a:pt x="25218" y="11226"/>
                </a:lnTo>
                <a:lnTo>
                  <a:pt x="22452" y="12365"/>
                </a:lnTo>
                <a:lnTo>
                  <a:pt x="19849" y="13666"/>
                </a:lnTo>
                <a:lnTo>
                  <a:pt x="17408" y="14968"/>
                </a:lnTo>
                <a:lnTo>
                  <a:pt x="15131" y="16269"/>
                </a:lnTo>
                <a:lnTo>
                  <a:pt x="13015" y="17571"/>
                </a:lnTo>
                <a:lnTo>
                  <a:pt x="11063" y="19035"/>
                </a:lnTo>
                <a:lnTo>
                  <a:pt x="9274" y="20337"/>
                </a:lnTo>
                <a:lnTo>
                  <a:pt x="7484" y="21801"/>
                </a:lnTo>
                <a:lnTo>
                  <a:pt x="6020" y="23265"/>
                </a:lnTo>
                <a:lnTo>
                  <a:pt x="4718" y="24730"/>
                </a:lnTo>
                <a:lnTo>
                  <a:pt x="3579" y="26194"/>
                </a:lnTo>
                <a:lnTo>
                  <a:pt x="2603" y="27821"/>
                </a:lnTo>
                <a:lnTo>
                  <a:pt x="1790" y="29285"/>
                </a:lnTo>
                <a:lnTo>
                  <a:pt x="1139" y="30912"/>
                </a:lnTo>
                <a:lnTo>
                  <a:pt x="651" y="32376"/>
                </a:lnTo>
                <a:lnTo>
                  <a:pt x="163" y="33190"/>
                </a:lnTo>
                <a:lnTo>
                  <a:pt x="0" y="34166"/>
                </a:lnTo>
                <a:lnTo>
                  <a:pt x="0" y="36118"/>
                </a:lnTo>
                <a:lnTo>
                  <a:pt x="0" y="80046"/>
                </a:lnTo>
                <a:lnTo>
                  <a:pt x="0" y="81835"/>
                </a:lnTo>
                <a:lnTo>
                  <a:pt x="0" y="83787"/>
                </a:lnTo>
                <a:lnTo>
                  <a:pt x="0" y="125763"/>
                </a:lnTo>
                <a:lnTo>
                  <a:pt x="0" y="127552"/>
                </a:lnTo>
                <a:lnTo>
                  <a:pt x="0" y="129505"/>
                </a:lnTo>
                <a:lnTo>
                  <a:pt x="0" y="175222"/>
                </a:lnTo>
                <a:lnTo>
                  <a:pt x="163" y="176198"/>
                </a:lnTo>
                <a:lnTo>
                  <a:pt x="488" y="177011"/>
                </a:lnTo>
                <a:lnTo>
                  <a:pt x="976" y="178638"/>
                </a:lnTo>
                <a:lnTo>
                  <a:pt x="1790" y="180428"/>
                </a:lnTo>
                <a:lnTo>
                  <a:pt x="2766" y="182055"/>
                </a:lnTo>
                <a:lnTo>
                  <a:pt x="3742" y="183682"/>
                </a:lnTo>
                <a:lnTo>
                  <a:pt x="5206" y="185309"/>
                </a:lnTo>
                <a:lnTo>
                  <a:pt x="6670" y="186936"/>
                </a:lnTo>
                <a:lnTo>
                  <a:pt x="8297" y="188400"/>
                </a:lnTo>
                <a:lnTo>
                  <a:pt x="10250" y="189864"/>
                </a:lnTo>
                <a:lnTo>
                  <a:pt x="12202" y="191328"/>
                </a:lnTo>
                <a:lnTo>
                  <a:pt x="14480" y="192793"/>
                </a:lnTo>
                <a:lnTo>
                  <a:pt x="16757" y="194094"/>
                </a:lnTo>
                <a:lnTo>
                  <a:pt x="19361" y="195396"/>
                </a:lnTo>
                <a:lnTo>
                  <a:pt x="21964" y="196697"/>
                </a:lnTo>
                <a:lnTo>
                  <a:pt x="24729" y="197999"/>
                </a:lnTo>
                <a:lnTo>
                  <a:pt x="27658" y="199138"/>
                </a:lnTo>
                <a:lnTo>
                  <a:pt x="30912" y="200276"/>
                </a:lnTo>
                <a:lnTo>
                  <a:pt x="37420" y="202391"/>
                </a:lnTo>
                <a:lnTo>
                  <a:pt x="44578" y="204181"/>
                </a:lnTo>
                <a:lnTo>
                  <a:pt x="52062" y="205808"/>
                </a:lnTo>
                <a:lnTo>
                  <a:pt x="60034" y="207110"/>
                </a:lnTo>
                <a:lnTo>
                  <a:pt x="68331" y="208086"/>
                </a:lnTo>
                <a:lnTo>
                  <a:pt x="77117" y="208899"/>
                </a:lnTo>
                <a:lnTo>
                  <a:pt x="86065" y="209387"/>
                </a:lnTo>
                <a:lnTo>
                  <a:pt x="95339" y="209550"/>
                </a:lnTo>
                <a:lnTo>
                  <a:pt x="104612" y="209387"/>
                </a:lnTo>
                <a:lnTo>
                  <a:pt x="113560" y="208899"/>
                </a:lnTo>
                <a:lnTo>
                  <a:pt x="122183" y="208086"/>
                </a:lnTo>
                <a:lnTo>
                  <a:pt x="130643" y="207110"/>
                </a:lnTo>
                <a:lnTo>
                  <a:pt x="138452" y="205808"/>
                </a:lnTo>
                <a:lnTo>
                  <a:pt x="146099" y="204181"/>
                </a:lnTo>
                <a:lnTo>
                  <a:pt x="153095" y="202391"/>
                </a:lnTo>
                <a:lnTo>
                  <a:pt x="159765" y="200276"/>
                </a:lnTo>
                <a:lnTo>
                  <a:pt x="162856" y="199138"/>
                </a:lnTo>
                <a:lnTo>
                  <a:pt x="165785" y="197999"/>
                </a:lnTo>
                <a:lnTo>
                  <a:pt x="168551" y="196860"/>
                </a:lnTo>
                <a:lnTo>
                  <a:pt x="171316" y="195558"/>
                </a:lnTo>
                <a:lnTo>
                  <a:pt x="173757" y="194257"/>
                </a:lnTo>
                <a:lnTo>
                  <a:pt x="176197" y="192793"/>
                </a:lnTo>
                <a:lnTo>
                  <a:pt x="178312" y="191491"/>
                </a:lnTo>
                <a:lnTo>
                  <a:pt x="180427" y="190027"/>
                </a:lnTo>
                <a:lnTo>
                  <a:pt x="182217" y="188562"/>
                </a:lnTo>
                <a:lnTo>
                  <a:pt x="184007" y="186936"/>
                </a:lnTo>
                <a:lnTo>
                  <a:pt x="185471" y="185471"/>
                </a:lnTo>
                <a:lnTo>
                  <a:pt x="186772" y="183844"/>
                </a:lnTo>
                <a:lnTo>
                  <a:pt x="187911" y="182217"/>
                </a:lnTo>
                <a:lnTo>
                  <a:pt x="188887" y="180590"/>
                </a:lnTo>
                <a:lnTo>
                  <a:pt x="189538" y="178801"/>
                </a:lnTo>
                <a:lnTo>
                  <a:pt x="190189" y="177174"/>
                </a:lnTo>
                <a:lnTo>
                  <a:pt x="190514" y="176198"/>
                </a:lnTo>
                <a:lnTo>
                  <a:pt x="190677" y="175222"/>
                </a:lnTo>
                <a:lnTo>
                  <a:pt x="190677" y="129505"/>
                </a:lnTo>
                <a:lnTo>
                  <a:pt x="190677" y="127552"/>
                </a:lnTo>
                <a:lnTo>
                  <a:pt x="190677" y="125763"/>
                </a:lnTo>
                <a:lnTo>
                  <a:pt x="190677" y="83787"/>
                </a:lnTo>
                <a:lnTo>
                  <a:pt x="190677" y="81835"/>
                </a:lnTo>
                <a:lnTo>
                  <a:pt x="190677" y="80046"/>
                </a:lnTo>
                <a:lnTo>
                  <a:pt x="190677" y="36118"/>
                </a:lnTo>
                <a:lnTo>
                  <a:pt x="190677" y="34166"/>
                </a:lnTo>
                <a:lnTo>
                  <a:pt x="190514" y="33190"/>
                </a:lnTo>
                <a:lnTo>
                  <a:pt x="190026" y="32376"/>
                </a:lnTo>
                <a:lnTo>
                  <a:pt x="189538" y="30912"/>
                </a:lnTo>
                <a:lnTo>
                  <a:pt x="188887" y="29285"/>
                </a:lnTo>
                <a:lnTo>
                  <a:pt x="188074" y="27821"/>
                </a:lnTo>
                <a:lnTo>
                  <a:pt x="187098" y="26194"/>
                </a:lnTo>
                <a:lnTo>
                  <a:pt x="185959" y="24730"/>
                </a:lnTo>
                <a:lnTo>
                  <a:pt x="184657" y="23265"/>
                </a:lnTo>
                <a:lnTo>
                  <a:pt x="183193" y="21801"/>
                </a:lnTo>
                <a:lnTo>
                  <a:pt x="181403" y="20337"/>
                </a:lnTo>
                <a:lnTo>
                  <a:pt x="179614" y="19035"/>
                </a:lnTo>
                <a:lnTo>
                  <a:pt x="177662" y="17571"/>
                </a:lnTo>
                <a:lnTo>
                  <a:pt x="175546" y="16269"/>
                </a:lnTo>
                <a:lnTo>
                  <a:pt x="173269" y="14968"/>
                </a:lnTo>
                <a:lnTo>
                  <a:pt x="170828" y="13666"/>
                </a:lnTo>
                <a:lnTo>
                  <a:pt x="168225" y="12365"/>
                </a:lnTo>
                <a:lnTo>
                  <a:pt x="165459" y="11226"/>
                </a:lnTo>
                <a:lnTo>
                  <a:pt x="162531" y="10087"/>
                </a:lnTo>
                <a:lnTo>
                  <a:pt x="159603" y="8948"/>
                </a:lnTo>
                <a:lnTo>
                  <a:pt x="156349" y="7809"/>
                </a:lnTo>
                <a:lnTo>
                  <a:pt x="149353" y="5857"/>
                </a:lnTo>
                <a:lnTo>
                  <a:pt x="141869" y="4230"/>
                </a:lnTo>
                <a:lnTo>
                  <a:pt x="133734" y="2766"/>
                </a:lnTo>
                <a:lnTo>
                  <a:pt x="125111" y="1464"/>
                </a:lnTo>
                <a:lnTo>
                  <a:pt x="115675" y="651"/>
                </a:lnTo>
                <a:lnTo>
                  <a:pt x="105751" y="163"/>
                </a:lnTo>
                <a:lnTo>
                  <a:pt x="95339" y="0"/>
                </a:lnTo>
                <a:close/>
              </a:path>
            </a:pathLst>
          </a:custGeom>
          <a:solidFill>
            <a:srgbClr val="204E6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p:nvPr/>
        </p:nvSpPr>
        <p:spPr>
          <a:xfrm>
            <a:off x="407175" y="1714962"/>
            <a:ext cx="564328" cy="660083"/>
          </a:xfrm>
          <a:custGeom>
            <a:rect b="b" l="l" r="r" t="t"/>
            <a:pathLst>
              <a:path extrusionOk="0" h="209550" w="166101">
                <a:moveTo>
                  <a:pt x="47975" y="50690"/>
                </a:moveTo>
                <a:lnTo>
                  <a:pt x="51256" y="52048"/>
                </a:lnTo>
                <a:lnTo>
                  <a:pt x="54990" y="53519"/>
                </a:lnTo>
                <a:lnTo>
                  <a:pt x="59176" y="54877"/>
                </a:lnTo>
                <a:lnTo>
                  <a:pt x="63702" y="56235"/>
                </a:lnTo>
                <a:lnTo>
                  <a:pt x="68568" y="57592"/>
                </a:lnTo>
                <a:lnTo>
                  <a:pt x="73659" y="58837"/>
                </a:lnTo>
                <a:lnTo>
                  <a:pt x="78977" y="60082"/>
                </a:lnTo>
                <a:lnTo>
                  <a:pt x="84408" y="61326"/>
                </a:lnTo>
                <a:lnTo>
                  <a:pt x="89953" y="62458"/>
                </a:lnTo>
                <a:lnTo>
                  <a:pt x="95384" y="63476"/>
                </a:lnTo>
                <a:lnTo>
                  <a:pt x="100815" y="64494"/>
                </a:lnTo>
                <a:lnTo>
                  <a:pt x="106133" y="65400"/>
                </a:lnTo>
                <a:lnTo>
                  <a:pt x="111224" y="66192"/>
                </a:lnTo>
                <a:lnTo>
                  <a:pt x="116090" y="66870"/>
                </a:lnTo>
                <a:lnTo>
                  <a:pt x="120729" y="67436"/>
                </a:lnTo>
                <a:lnTo>
                  <a:pt x="124915" y="67889"/>
                </a:lnTo>
                <a:lnTo>
                  <a:pt x="125707" y="71962"/>
                </a:lnTo>
                <a:lnTo>
                  <a:pt x="126386" y="76035"/>
                </a:lnTo>
                <a:lnTo>
                  <a:pt x="119032" y="76035"/>
                </a:lnTo>
                <a:lnTo>
                  <a:pt x="119032" y="75809"/>
                </a:lnTo>
                <a:lnTo>
                  <a:pt x="119032" y="75243"/>
                </a:lnTo>
                <a:lnTo>
                  <a:pt x="118805" y="74791"/>
                </a:lnTo>
                <a:lnTo>
                  <a:pt x="118692" y="74225"/>
                </a:lnTo>
                <a:lnTo>
                  <a:pt x="118353" y="73772"/>
                </a:lnTo>
                <a:lnTo>
                  <a:pt x="118013" y="73433"/>
                </a:lnTo>
                <a:lnTo>
                  <a:pt x="117561" y="73094"/>
                </a:lnTo>
                <a:lnTo>
                  <a:pt x="117108" y="72754"/>
                </a:lnTo>
                <a:lnTo>
                  <a:pt x="116655" y="72528"/>
                </a:lnTo>
                <a:lnTo>
                  <a:pt x="113261" y="71623"/>
                </a:lnTo>
                <a:lnTo>
                  <a:pt x="109867" y="71057"/>
                </a:lnTo>
                <a:lnTo>
                  <a:pt x="106359" y="70604"/>
                </a:lnTo>
                <a:lnTo>
                  <a:pt x="102965" y="70491"/>
                </a:lnTo>
                <a:lnTo>
                  <a:pt x="99570" y="70604"/>
                </a:lnTo>
                <a:lnTo>
                  <a:pt x="96063" y="71057"/>
                </a:lnTo>
                <a:lnTo>
                  <a:pt x="92668" y="71623"/>
                </a:lnTo>
                <a:lnTo>
                  <a:pt x="89274" y="72528"/>
                </a:lnTo>
                <a:lnTo>
                  <a:pt x="88821" y="72754"/>
                </a:lnTo>
                <a:lnTo>
                  <a:pt x="88368" y="73094"/>
                </a:lnTo>
                <a:lnTo>
                  <a:pt x="87916" y="73433"/>
                </a:lnTo>
                <a:lnTo>
                  <a:pt x="87576" y="73772"/>
                </a:lnTo>
                <a:lnTo>
                  <a:pt x="87237" y="74225"/>
                </a:lnTo>
                <a:lnTo>
                  <a:pt x="87124" y="74791"/>
                </a:lnTo>
                <a:lnTo>
                  <a:pt x="86898" y="75243"/>
                </a:lnTo>
                <a:lnTo>
                  <a:pt x="86898" y="75809"/>
                </a:lnTo>
                <a:lnTo>
                  <a:pt x="86898" y="76714"/>
                </a:lnTo>
                <a:lnTo>
                  <a:pt x="85992" y="76488"/>
                </a:lnTo>
                <a:lnTo>
                  <a:pt x="85087" y="76262"/>
                </a:lnTo>
                <a:lnTo>
                  <a:pt x="84069" y="76035"/>
                </a:lnTo>
                <a:lnTo>
                  <a:pt x="82032" y="76035"/>
                </a:lnTo>
                <a:lnTo>
                  <a:pt x="81014" y="76262"/>
                </a:lnTo>
                <a:lnTo>
                  <a:pt x="80109" y="76488"/>
                </a:lnTo>
                <a:lnTo>
                  <a:pt x="79203" y="76714"/>
                </a:lnTo>
                <a:lnTo>
                  <a:pt x="79203" y="75809"/>
                </a:lnTo>
                <a:lnTo>
                  <a:pt x="79203" y="75243"/>
                </a:lnTo>
                <a:lnTo>
                  <a:pt x="78977" y="74791"/>
                </a:lnTo>
                <a:lnTo>
                  <a:pt x="78864" y="74225"/>
                </a:lnTo>
                <a:lnTo>
                  <a:pt x="78525" y="73772"/>
                </a:lnTo>
                <a:lnTo>
                  <a:pt x="78185" y="73433"/>
                </a:lnTo>
                <a:lnTo>
                  <a:pt x="77733" y="73094"/>
                </a:lnTo>
                <a:lnTo>
                  <a:pt x="77280" y="72754"/>
                </a:lnTo>
                <a:lnTo>
                  <a:pt x="76827" y="72528"/>
                </a:lnTo>
                <a:lnTo>
                  <a:pt x="73433" y="71623"/>
                </a:lnTo>
                <a:lnTo>
                  <a:pt x="70039" y="71057"/>
                </a:lnTo>
                <a:lnTo>
                  <a:pt x="66531" y="70604"/>
                </a:lnTo>
                <a:lnTo>
                  <a:pt x="63136" y="70491"/>
                </a:lnTo>
                <a:lnTo>
                  <a:pt x="59742" y="70604"/>
                </a:lnTo>
                <a:lnTo>
                  <a:pt x="56234" y="71057"/>
                </a:lnTo>
                <a:lnTo>
                  <a:pt x="52840" y="71623"/>
                </a:lnTo>
                <a:lnTo>
                  <a:pt x="49446" y="72528"/>
                </a:lnTo>
                <a:lnTo>
                  <a:pt x="48993" y="72754"/>
                </a:lnTo>
                <a:lnTo>
                  <a:pt x="48540" y="73094"/>
                </a:lnTo>
                <a:lnTo>
                  <a:pt x="48088" y="73433"/>
                </a:lnTo>
                <a:lnTo>
                  <a:pt x="47748" y="73772"/>
                </a:lnTo>
                <a:lnTo>
                  <a:pt x="47409" y="74225"/>
                </a:lnTo>
                <a:lnTo>
                  <a:pt x="47296" y="74791"/>
                </a:lnTo>
                <a:lnTo>
                  <a:pt x="47069" y="75243"/>
                </a:lnTo>
                <a:lnTo>
                  <a:pt x="47069" y="75809"/>
                </a:lnTo>
                <a:lnTo>
                  <a:pt x="47069" y="76035"/>
                </a:lnTo>
                <a:lnTo>
                  <a:pt x="39715" y="76035"/>
                </a:lnTo>
                <a:lnTo>
                  <a:pt x="40167" y="72641"/>
                </a:lnTo>
                <a:lnTo>
                  <a:pt x="40733" y="69247"/>
                </a:lnTo>
                <a:lnTo>
                  <a:pt x="41525" y="65965"/>
                </a:lnTo>
                <a:lnTo>
                  <a:pt x="42544" y="62797"/>
                </a:lnTo>
                <a:lnTo>
                  <a:pt x="43675" y="59629"/>
                </a:lnTo>
                <a:lnTo>
                  <a:pt x="44920" y="56574"/>
                </a:lnTo>
                <a:lnTo>
                  <a:pt x="46391" y="53519"/>
                </a:lnTo>
                <a:lnTo>
                  <a:pt x="47975" y="50690"/>
                </a:lnTo>
                <a:close/>
                <a:moveTo>
                  <a:pt x="63136" y="77280"/>
                </a:moveTo>
                <a:lnTo>
                  <a:pt x="65513" y="77393"/>
                </a:lnTo>
                <a:lnTo>
                  <a:pt x="67776" y="77619"/>
                </a:lnTo>
                <a:lnTo>
                  <a:pt x="70152" y="77959"/>
                </a:lnTo>
                <a:lnTo>
                  <a:pt x="72415" y="78412"/>
                </a:lnTo>
                <a:lnTo>
                  <a:pt x="72415" y="89387"/>
                </a:lnTo>
                <a:lnTo>
                  <a:pt x="70152" y="89953"/>
                </a:lnTo>
                <a:lnTo>
                  <a:pt x="67776" y="90292"/>
                </a:lnTo>
                <a:lnTo>
                  <a:pt x="65513" y="90405"/>
                </a:lnTo>
                <a:lnTo>
                  <a:pt x="63136" y="90518"/>
                </a:lnTo>
                <a:lnTo>
                  <a:pt x="60760" y="90405"/>
                </a:lnTo>
                <a:lnTo>
                  <a:pt x="58497" y="90292"/>
                </a:lnTo>
                <a:lnTo>
                  <a:pt x="56121" y="89953"/>
                </a:lnTo>
                <a:lnTo>
                  <a:pt x="53858" y="89387"/>
                </a:lnTo>
                <a:lnTo>
                  <a:pt x="53858" y="78412"/>
                </a:lnTo>
                <a:lnTo>
                  <a:pt x="56121" y="77959"/>
                </a:lnTo>
                <a:lnTo>
                  <a:pt x="58497" y="77619"/>
                </a:lnTo>
                <a:lnTo>
                  <a:pt x="60760" y="77393"/>
                </a:lnTo>
                <a:lnTo>
                  <a:pt x="63136" y="77280"/>
                </a:lnTo>
                <a:close/>
                <a:moveTo>
                  <a:pt x="102965" y="77280"/>
                </a:moveTo>
                <a:lnTo>
                  <a:pt x="105341" y="77393"/>
                </a:lnTo>
                <a:lnTo>
                  <a:pt x="107604" y="77619"/>
                </a:lnTo>
                <a:lnTo>
                  <a:pt x="109980" y="77959"/>
                </a:lnTo>
                <a:lnTo>
                  <a:pt x="112243" y="78412"/>
                </a:lnTo>
                <a:lnTo>
                  <a:pt x="112243" y="89387"/>
                </a:lnTo>
                <a:lnTo>
                  <a:pt x="109980" y="89953"/>
                </a:lnTo>
                <a:lnTo>
                  <a:pt x="107604" y="90292"/>
                </a:lnTo>
                <a:lnTo>
                  <a:pt x="105341" y="90405"/>
                </a:lnTo>
                <a:lnTo>
                  <a:pt x="102965" y="90518"/>
                </a:lnTo>
                <a:lnTo>
                  <a:pt x="100588" y="90405"/>
                </a:lnTo>
                <a:lnTo>
                  <a:pt x="98325" y="90292"/>
                </a:lnTo>
                <a:lnTo>
                  <a:pt x="95949" y="89953"/>
                </a:lnTo>
                <a:lnTo>
                  <a:pt x="93686" y="89387"/>
                </a:lnTo>
                <a:lnTo>
                  <a:pt x="93686" y="78412"/>
                </a:lnTo>
                <a:lnTo>
                  <a:pt x="95949" y="77959"/>
                </a:lnTo>
                <a:lnTo>
                  <a:pt x="98325" y="77619"/>
                </a:lnTo>
                <a:lnTo>
                  <a:pt x="100588" y="77393"/>
                </a:lnTo>
                <a:lnTo>
                  <a:pt x="102965" y="77280"/>
                </a:lnTo>
                <a:close/>
                <a:moveTo>
                  <a:pt x="85427" y="6789"/>
                </a:moveTo>
                <a:lnTo>
                  <a:pt x="87803" y="7015"/>
                </a:lnTo>
                <a:lnTo>
                  <a:pt x="90179" y="7241"/>
                </a:lnTo>
                <a:lnTo>
                  <a:pt x="92555" y="7581"/>
                </a:lnTo>
                <a:lnTo>
                  <a:pt x="94931" y="8034"/>
                </a:lnTo>
                <a:lnTo>
                  <a:pt x="97194" y="8599"/>
                </a:lnTo>
                <a:lnTo>
                  <a:pt x="99457" y="9278"/>
                </a:lnTo>
                <a:lnTo>
                  <a:pt x="101720" y="9957"/>
                </a:lnTo>
                <a:lnTo>
                  <a:pt x="103983" y="10749"/>
                </a:lnTo>
                <a:lnTo>
                  <a:pt x="106133" y="11767"/>
                </a:lnTo>
                <a:lnTo>
                  <a:pt x="108282" y="12786"/>
                </a:lnTo>
                <a:lnTo>
                  <a:pt x="110432" y="13804"/>
                </a:lnTo>
                <a:lnTo>
                  <a:pt x="112469" y="15049"/>
                </a:lnTo>
                <a:lnTo>
                  <a:pt x="114506" y="16293"/>
                </a:lnTo>
                <a:lnTo>
                  <a:pt x="116429" y="17651"/>
                </a:lnTo>
                <a:lnTo>
                  <a:pt x="118353" y="19122"/>
                </a:lnTo>
                <a:lnTo>
                  <a:pt x="120163" y="20706"/>
                </a:lnTo>
                <a:lnTo>
                  <a:pt x="121973" y="22290"/>
                </a:lnTo>
                <a:lnTo>
                  <a:pt x="123671" y="23874"/>
                </a:lnTo>
                <a:lnTo>
                  <a:pt x="125255" y="25685"/>
                </a:lnTo>
                <a:lnTo>
                  <a:pt x="126839" y="27495"/>
                </a:lnTo>
                <a:lnTo>
                  <a:pt x="128310" y="29305"/>
                </a:lnTo>
                <a:lnTo>
                  <a:pt x="129667" y="31229"/>
                </a:lnTo>
                <a:lnTo>
                  <a:pt x="131025" y="33265"/>
                </a:lnTo>
                <a:lnTo>
                  <a:pt x="132270" y="35302"/>
                </a:lnTo>
                <a:lnTo>
                  <a:pt x="133401" y="37339"/>
                </a:lnTo>
                <a:lnTo>
                  <a:pt x="134420" y="39489"/>
                </a:lnTo>
                <a:lnTo>
                  <a:pt x="135325" y="41638"/>
                </a:lnTo>
                <a:lnTo>
                  <a:pt x="136230" y="43901"/>
                </a:lnTo>
                <a:lnTo>
                  <a:pt x="137022" y="46164"/>
                </a:lnTo>
                <a:lnTo>
                  <a:pt x="137701" y="48427"/>
                </a:lnTo>
                <a:lnTo>
                  <a:pt x="138267" y="50803"/>
                </a:lnTo>
                <a:lnTo>
                  <a:pt x="139738" y="58045"/>
                </a:lnTo>
                <a:lnTo>
                  <a:pt x="141095" y="65286"/>
                </a:lnTo>
                <a:lnTo>
                  <a:pt x="142227" y="72641"/>
                </a:lnTo>
                <a:lnTo>
                  <a:pt x="143132" y="79882"/>
                </a:lnTo>
                <a:lnTo>
                  <a:pt x="143924" y="87011"/>
                </a:lnTo>
                <a:lnTo>
                  <a:pt x="144377" y="94252"/>
                </a:lnTo>
                <a:lnTo>
                  <a:pt x="144716" y="101267"/>
                </a:lnTo>
                <a:lnTo>
                  <a:pt x="144829" y="108396"/>
                </a:lnTo>
                <a:lnTo>
                  <a:pt x="144716" y="109188"/>
                </a:lnTo>
                <a:lnTo>
                  <a:pt x="144603" y="109980"/>
                </a:lnTo>
                <a:lnTo>
                  <a:pt x="144263" y="110772"/>
                </a:lnTo>
                <a:lnTo>
                  <a:pt x="143924" y="111564"/>
                </a:lnTo>
                <a:lnTo>
                  <a:pt x="143358" y="112356"/>
                </a:lnTo>
                <a:lnTo>
                  <a:pt x="142793" y="113261"/>
                </a:lnTo>
                <a:lnTo>
                  <a:pt x="142001" y="114053"/>
                </a:lnTo>
                <a:lnTo>
                  <a:pt x="141208" y="114845"/>
                </a:lnTo>
                <a:lnTo>
                  <a:pt x="140190" y="115637"/>
                </a:lnTo>
                <a:lnTo>
                  <a:pt x="139172" y="116542"/>
                </a:lnTo>
                <a:lnTo>
                  <a:pt x="136683" y="118126"/>
                </a:lnTo>
                <a:lnTo>
                  <a:pt x="133854" y="119711"/>
                </a:lnTo>
                <a:lnTo>
                  <a:pt x="130573" y="121295"/>
                </a:lnTo>
                <a:lnTo>
                  <a:pt x="127518" y="122652"/>
                </a:lnTo>
                <a:lnTo>
                  <a:pt x="124576" y="123784"/>
                </a:lnTo>
                <a:lnTo>
                  <a:pt x="121860" y="124689"/>
                </a:lnTo>
                <a:lnTo>
                  <a:pt x="119371" y="125481"/>
                </a:lnTo>
                <a:lnTo>
                  <a:pt x="120955" y="123444"/>
                </a:lnTo>
                <a:lnTo>
                  <a:pt x="122539" y="121181"/>
                </a:lnTo>
                <a:lnTo>
                  <a:pt x="124010" y="118918"/>
                </a:lnTo>
                <a:lnTo>
                  <a:pt x="125255" y="116542"/>
                </a:lnTo>
                <a:lnTo>
                  <a:pt x="126499" y="114053"/>
                </a:lnTo>
                <a:lnTo>
                  <a:pt x="127744" y="111564"/>
                </a:lnTo>
                <a:lnTo>
                  <a:pt x="128762" y="108961"/>
                </a:lnTo>
                <a:lnTo>
                  <a:pt x="129781" y="106359"/>
                </a:lnTo>
                <a:lnTo>
                  <a:pt x="130573" y="103644"/>
                </a:lnTo>
                <a:lnTo>
                  <a:pt x="131365" y="100815"/>
                </a:lnTo>
                <a:lnTo>
                  <a:pt x="132044" y="97986"/>
                </a:lnTo>
                <a:lnTo>
                  <a:pt x="132496" y="95044"/>
                </a:lnTo>
                <a:lnTo>
                  <a:pt x="132949" y="92102"/>
                </a:lnTo>
                <a:lnTo>
                  <a:pt x="133288" y="89161"/>
                </a:lnTo>
                <a:lnTo>
                  <a:pt x="133401" y="86106"/>
                </a:lnTo>
                <a:lnTo>
                  <a:pt x="133514" y="83051"/>
                </a:lnTo>
                <a:lnTo>
                  <a:pt x="133514" y="80674"/>
                </a:lnTo>
                <a:lnTo>
                  <a:pt x="133401" y="78185"/>
                </a:lnTo>
                <a:lnTo>
                  <a:pt x="133175" y="75809"/>
                </a:lnTo>
                <a:lnTo>
                  <a:pt x="132836" y="73433"/>
                </a:lnTo>
                <a:lnTo>
                  <a:pt x="132496" y="70944"/>
                </a:lnTo>
                <a:lnTo>
                  <a:pt x="132044" y="68568"/>
                </a:lnTo>
                <a:lnTo>
                  <a:pt x="131478" y="66192"/>
                </a:lnTo>
                <a:lnTo>
                  <a:pt x="130912" y="63815"/>
                </a:lnTo>
                <a:lnTo>
                  <a:pt x="130686" y="63250"/>
                </a:lnTo>
                <a:lnTo>
                  <a:pt x="130459" y="62797"/>
                </a:lnTo>
                <a:lnTo>
                  <a:pt x="130120" y="62345"/>
                </a:lnTo>
                <a:lnTo>
                  <a:pt x="129781" y="62005"/>
                </a:lnTo>
                <a:lnTo>
                  <a:pt x="129328" y="61779"/>
                </a:lnTo>
                <a:lnTo>
                  <a:pt x="128875" y="61552"/>
                </a:lnTo>
                <a:lnTo>
                  <a:pt x="128423" y="61326"/>
                </a:lnTo>
                <a:lnTo>
                  <a:pt x="127857" y="61326"/>
                </a:lnTo>
                <a:lnTo>
                  <a:pt x="122313" y="60760"/>
                </a:lnTo>
                <a:lnTo>
                  <a:pt x="116429" y="60082"/>
                </a:lnTo>
                <a:lnTo>
                  <a:pt x="110545" y="59290"/>
                </a:lnTo>
                <a:lnTo>
                  <a:pt x="104662" y="58384"/>
                </a:lnTo>
                <a:lnTo>
                  <a:pt x="98665" y="57253"/>
                </a:lnTo>
                <a:lnTo>
                  <a:pt x="92781" y="56121"/>
                </a:lnTo>
                <a:lnTo>
                  <a:pt x="87011" y="54990"/>
                </a:lnTo>
                <a:lnTo>
                  <a:pt x="81353" y="53632"/>
                </a:lnTo>
                <a:lnTo>
                  <a:pt x="75922" y="52388"/>
                </a:lnTo>
                <a:lnTo>
                  <a:pt x="70831" y="51030"/>
                </a:lnTo>
                <a:lnTo>
                  <a:pt x="66078" y="49785"/>
                </a:lnTo>
                <a:lnTo>
                  <a:pt x="61666" y="48427"/>
                </a:lnTo>
                <a:lnTo>
                  <a:pt x="57819" y="47183"/>
                </a:lnTo>
                <a:lnTo>
                  <a:pt x="54424" y="45938"/>
                </a:lnTo>
                <a:lnTo>
                  <a:pt x="51482" y="44807"/>
                </a:lnTo>
                <a:lnTo>
                  <a:pt x="49332" y="43788"/>
                </a:lnTo>
                <a:lnTo>
                  <a:pt x="48540" y="43562"/>
                </a:lnTo>
                <a:lnTo>
                  <a:pt x="47748" y="43449"/>
                </a:lnTo>
                <a:lnTo>
                  <a:pt x="46277" y="43449"/>
                </a:lnTo>
                <a:lnTo>
                  <a:pt x="45485" y="43562"/>
                </a:lnTo>
                <a:lnTo>
                  <a:pt x="44693" y="43788"/>
                </a:lnTo>
                <a:lnTo>
                  <a:pt x="44015" y="44354"/>
                </a:lnTo>
                <a:lnTo>
                  <a:pt x="43562" y="44920"/>
                </a:lnTo>
                <a:lnTo>
                  <a:pt x="42204" y="47070"/>
                </a:lnTo>
                <a:lnTo>
                  <a:pt x="40960" y="49219"/>
                </a:lnTo>
                <a:lnTo>
                  <a:pt x="39828" y="51369"/>
                </a:lnTo>
                <a:lnTo>
                  <a:pt x="38810" y="53519"/>
                </a:lnTo>
                <a:lnTo>
                  <a:pt x="37791" y="55895"/>
                </a:lnTo>
                <a:lnTo>
                  <a:pt x="36886" y="58158"/>
                </a:lnTo>
                <a:lnTo>
                  <a:pt x="36094" y="60534"/>
                </a:lnTo>
                <a:lnTo>
                  <a:pt x="35415" y="62910"/>
                </a:lnTo>
                <a:lnTo>
                  <a:pt x="34736" y="65286"/>
                </a:lnTo>
                <a:lnTo>
                  <a:pt x="34171" y="67776"/>
                </a:lnTo>
                <a:lnTo>
                  <a:pt x="33718" y="70265"/>
                </a:lnTo>
                <a:lnTo>
                  <a:pt x="33265" y="72754"/>
                </a:lnTo>
                <a:lnTo>
                  <a:pt x="32926" y="75243"/>
                </a:lnTo>
                <a:lnTo>
                  <a:pt x="32813" y="77846"/>
                </a:lnTo>
                <a:lnTo>
                  <a:pt x="32587" y="80448"/>
                </a:lnTo>
                <a:lnTo>
                  <a:pt x="32587" y="83051"/>
                </a:lnTo>
                <a:lnTo>
                  <a:pt x="32700" y="86106"/>
                </a:lnTo>
                <a:lnTo>
                  <a:pt x="32813" y="89161"/>
                </a:lnTo>
                <a:lnTo>
                  <a:pt x="33152" y="92102"/>
                </a:lnTo>
                <a:lnTo>
                  <a:pt x="33605" y="95044"/>
                </a:lnTo>
                <a:lnTo>
                  <a:pt x="34057" y="97986"/>
                </a:lnTo>
                <a:lnTo>
                  <a:pt x="34736" y="100815"/>
                </a:lnTo>
                <a:lnTo>
                  <a:pt x="35528" y="103644"/>
                </a:lnTo>
                <a:lnTo>
                  <a:pt x="36320" y="106359"/>
                </a:lnTo>
                <a:lnTo>
                  <a:pt x="37339" y="108961"/>
                </a:lnTo>
                <a:lnTo>
                  <a:pt x="38357" y="111564"/>
                </a:lnTo>
                <a:lnTo>
                  <a:pt x="39602" y="114166"/>
                </a:lnTo>
                <a:lnTo>
                  <a:pt x="40846" y="116542"/>
                </a:lnTo>
                <a:lnTo>
                  <a:pt x="42204" y="118918"/>
                </a:lnTo>
                <a:lnTo>
                  <a:pt x="43562" y="121295"/>
                </a:lnTo>
                <a:lnTo>
                  <a:pt x="45146" y="123444"/>
                </a:lnTo>
                <a:lnTo>
                  <a:pt x="46730" y="125594"/>
                </a:lnTo>
                <a:lnTo>
                  <a:pt x="46730" y="125594"/>
                </a:lnTo>
                <a:lnTo>
                  <a:pt x="42657" y="124236"/>
                </a:lnTo>
                <a:lnTo>
                  <a:pt x="38357" y="122539"/>
                </a:lnTo>
                <a:lnTo>
                  <a:pt x="36207" y="121634"/>
                </a:lnTo>
                <a:lnTo>
                  <a:pt x="34057" y="120616"/>
                </a:lnTo>
                <a:lnTo>
                  <a:pt x="32021" y="119597"/>
                </a:lnTo>
                <a:lnTo>
                  <a:pt x="30097" y="118466"/>
                </a:lnTo>
                <a:lnTo>
                  <a:pt x="28287" y="117334"/>
                </a:lnTo>
                <a:lnTo>
                  <a:pt x="26590" y="116203"/>
                </a:lnTo>
                <a:lnTo>
                  <a:pt x="25119" y="114958"/>
                </a:lnTo>
                <a:lnTo>
                  <a:pt x="23761" y="113714"/>
                </a:lnTo>
                <a:lnTo>
                  <a:pt x="22743" y="112469"/>
                </a:lnTo>
                <a:lnTo>
                  <a:pt x="21951" y="111111"/>
                </a:lnTo>
                <a:lnTo>
                  <a:pt x="21611" y="110432"/>
                </a:lnTo>
                <a:lnTo>
                  <a:pt x="21498" y="109754"/>
                </a:lnTo>
                <a:lnTo>
                  <a:pt x="21272" y="109075"/>
                </a:lnTo>
                <a:lnTo>
                  <a:pt x="21272" y="108396"/>
                </a:lnTo>
                <a:lnTo>
                  <a:pt x="21385" y="101267"/>
                </a:lnTo>
                <a:lnTo>
                  <a:pt x="21724" y="94252"/>
                </a:lnTo>
                <a:lnTo>
                  <a:pt x="22177" y="87011"/>
                </a:lnTo>
                <a:lnTo>
                  <a:pt x="22969" y="79882"/>
                </a:lnTo>
                <a:lnTo>
                  <a:pt x="23874" y="72641"/>
                </a:lnTo>
                <a:lnTo>
                  <a:pt x="25006" y="65286"/>
                </a:lnTo>
                <a:lnTo>
                  <a:pt x="26363" y="58045"/>
                </a:lnTo>
                <a:lnTo>
                  <a:pt x="27834" y="50803"/>
                </a:lnTo>
                <a:lnTo>
                  <a:pt x="28400" y="48427"/>
                </a:lnTo>
                <a:lnTo>
                  <a:pt x="29079" y="46164"/>
                </a:lnTo>
                <a:lnTo>
                  <a:pt x="29871" y="43901"/>
                </a:lnTo>
                <a:lnTo>
                  <a:pt x="30776" y="41638"/>
                </a:lnTo>
                <a:lnTo>
                  <a:pt x="31681" y="39489"/>
                </a:lnTo>
                <a:lnTo>
                  <a:pt x="32700" y="37339"/>
                </a:lnTo>
                <a:lnTo>
                  <a:pt x="33831" y="35302"/>
                </a:lnTo>
                <a:lnTo>
                  <a:pt x="35076" y="33265"/>
                </a:lnTo>
                <a:lnTo>
                  <a:pt x="36434" y="31229"/>
                </a:lnTo>
                <a:lnTo>
                  <a:pt x="37791" y="29305"/>
                </a:lnTo>
                <a:lnTo>
                  <a:pt x="39262" y="27495"/>
                </a:lnTo>
                <a:lnTo>
                  <a:pt x="40846" y="25685"/>
                </a:lnTo>
                <a:lnTo>
                  <a:pt x="42430" y="23874"/>
                </a:lnTo>
                <a:lnTo>
                  <a:pt x="44128" y="22290"/>
                </a:lnTo>
                <a:lnTo>
                  <a:pt x="45938" y="20706"/>
                </a:lnTo>
                <a:lnTo>
                  <a:pt x="47748" y="19122"/>
                </a:lnTo>
                <a:lnTo>
                  <a:pt x="49672" y="17651"/>
                </a:lnTo>
                <a:lnTo>
                  <a:pt x="51595" y="16293"/>
                </a:lnTo>
                <a:lnTo>
                  <a:pt x="53632" y="15049"/>
                </a:lnTo>
                <a:lnTo>
                  <a:pt x="55669" y="13804"/>
                </a:lnTo>
                <a:lnTo>
                  <a:pt x="57819" y="12786"/>
                </a:lnTo>
                <a:lnTo>
                  <a:pt x="59968" y="11767"/>
                </a:lnTo>
                <a:lnTo>
                  <a:pt x="62118" y="10749"/>
                </a:lnTo>
                <a:lnTo>
                  <a:pt x="64381" y="9957"/>
                </a:lnTo>
                <a:lnTo>
                  <a:pt x="66644" y="9278"/>
                </a:lnTo>
                <a:lnTo>
                  <a:pt x="68907" y="8599"/>
                </a:lnTo>
                <a:lnTo>
                  <a:pt x="71170" y="8034"/>
                </a:lnTo>
                <a:lnTo>
                  <a:pt x="73546" y="7581"/>
                </a:lnTo>
                <a:lnTo>
                  <a:pt x="75922" y="7241"/>
                </a:lnTo>
                <a:lnTo>
                  <a:pt x="78298" y="7015"/>
                </a:lnTo>
                <a:lnTo>
                  <a:pt x="80674" y="6789"/>
                </a:lnTo>
                <a:close/>
                <a:moveTo>
                  <a:pt x="126726" y="82824"/>
                </a:moveTo>
                <a:lnTo>
                  <a:pt x="126726" y="83051"/>
                </a:lnTo>
                <a:lnTo>
                  <a:pt x="126612" y="85879"/>
                </a:lnTo>
                <a:lnTo>
                  <a:pt x="126499" y="88595"/>
                </a:lnTo>
                <a:lnTo>
                  <a:pt x="126273" y="91310"/>
                </a:lnTo>
                <a:lnTo>
                  <a:pt x="125820" y="94026"/>
                </a:lnTo>
                <a:lnTo>
                  <a:pt x="125368" y="96628"/>
                </a:lnTo>
                <a:lnTo>
                  <a:pt x="124802" y="99231"/>
                </a:lnTo>
                <a:lnTo>
                  <a:pt x="124123" y="101833"/>
                </a:lnTo>
                <a:lnTo>
                  <a:pt x="123331" y="104209"/>
                </a:lnTo>
                <a:lnTo>
                  <a:pt x="122426" y="106699"/>
                </a:lnTo>
                <a:lnTo>
                  <a:pt x="121408" y="109075"/>
                </a:lnTo>
                <a:lnTo>
                  <a:pt x="120389" y="111338"/>
                </a:lnTo>
                <a:lnTo>
                  <a:pt x="119258" y="113487"/>
                </a:lnTo>
                <a:lnTo>
                  <a:pt x="118013" y="115637"/>
                </a:lnTo>
                <a:lnTo>
                  <a:pt x="116769" y="117674"/>
                </a:lnTo>
                <a:lnTo>
                  <a:pt x="115411" y="119711"/>
                </a:lnTo>
                <a:lnTo>
                  <a:pt x="113940" y="121634"/>
                </a:lnTo>
                <a:lnTo>
                  <a:pt x="112356" y="123444"/>
                </a:lnTo>
                <a:lnTo>
                  <a:pt x="110772" y="125142"/>
                </a:lnTo>
                <a:lnTo>
                  <a:pt x="109188" y="126726"/>
                </a:lnTo>
                <a:lnTo>
                  <a:pt x="107490" y="128310"/>
                </a:lnTo>
                <a:lnTo>
                  <a:pt x="105680" y="129668"/>
                </a:lnTo>
                <a:lnTo>
                  <a:pt x="103870" y="131025"/>
                </a:lnTo>
                <a:lnTo>
                  <a:pt x="101946" y="132157"/>
                </a:lnTo>
                <a:lnTo>
                  <a:pt x="100023" y="133288"/>
                </a:lnTo>
                <a:lnTo>
                  <a:pt x="98099" y="134307"/>
                </a:lnTo>
                <a:lnTo>
                  <a:pt x="96063" y="135099"/>
                </a:lnTo>
                <a:lnTo>
                  <a:pt x="93913" y="135891"/>
                </a:lnTo>
                <a:lnTo>
                  <a:pt x="91876" y="136456"/>
                </a:lnTo>
                <a:lnTo>
                  <a:pt x="89726" y="136909"/>
                </a:lnTo>
                <a:lnTo>
                  <a:pt x="87463" y="137362"/>
                </a:lnTo>
                <a:lnTo>
                  <a:pt x="85313" y="137475"/>
                </a:lnTo>
                <a:lnTo>
                  <a:pt x="83051" y="137588"/>
                </a:lnTo>
                <a:lnTo>
                  <a:pt x="80788" y="137475"/>
                </a:lnTo>
                <a:lnTo>
                  <a:pt x="78638" y="137362"/>
                </a:lnTo>
                <a:lnTo>
                  <a:pt x="76375" y="136909"/>
                </a:lnTo>
                <a:lnTo>
                  <a:pt x="74225" y="136456"/>
                </a:lnTo>
                <a:lnTo>
                  <a:pt x="72188" y="135891"/>
                </a:lnTo>
                <a:lnTo>
                  <a:pt x="70039" y="135099"/>
                </a:lnTo>
                <a:lnTo>
                  <a:pt x="68002" y="134307"/>
                </a:lnTo>
                <a:lnTo>
                  <a:pt x="66078" y="133288"/>
                </a:lnTo>
                <a:lnTo>
                  <a:pt x="64155" y="132157"/>
                </a:lnTo>
                <a:lnTo>
                  <a:pt x="62231" y="131025"/>
                </a:lnTo>
                <a:lnTo>
                  <a:pt x="60421" y="129668"/>
                </a:lnTo>
                <a:lnTo>
                  <a:pt x="58611" y="128310"/>
                </a:lnTo>
                <a:lnTo>
                  <a:pt x="56913" y="126726"/>
                </a:lnTo>
                <a:lnTo>
                  <a:pt x="55329" y="125142"/>
                </a:lnTo>
                <a:lnTo>
                  <a:pt x="53745" y="123444"/>
                </a:lnTo>
                <a:lnTo>
                  <a:pt x="52161" y="121634"/>
                </a:lnTo>
                <a:lnTo>
                  <a:pt x="50690" y="119711"/>
                </a:lnTo>
                <a:lnTo>
                  <a:pt x="49332" y="117674"/>
                </a:lnTo>
                <a:lnTo>
                  <a:pt x="48088" y="115637"/>
                </a:lnTo>
                <a:lnTo>
                  <a:pt x="46843" y="113487"/>
                </a:lnTo>
                <a:lnTo>
                  <a:pt x="45712" y="111338"/>
                </a:lnTo>
                <a:lnTo>
                  <a:pt x="44693" y="109075"/>
                </a:lnTo>
                <a:lnTo>
                  <a:pt x="43675" y="106699"/>
                </a:lnTo>
                <a:lnTo>
                  <a:pt x="42770" y="104209"/>
                </a:lnTo>
                <a:lnTo>
                  <a:pt x="41978" y="101833"/>
                </a:lnTo>
                <a:lnTo>
                  <a:pt x="41299" y="99231"/>
                </a:lnTo>
                <a:lnTo>
                  <a:pt x="40733" y="96628"/>
                </a:lnTo>
                <a:lnTo>
                  <a:pt x="40281" y="94026"/>
                </a:lnTo>
                <a:lnTo>
                  <a:pt x="39828" y="91310"/>
                </a:lnTo>
                <a:lnTo>
                  <a:pt x="39602" y="88595"/>
                </a:lnTo>
                <a:lnTo>
                  <a:pt x="39489" y="85879"/>
                </a:lnTo>
                <a:lnTo>
                  <a:pt x="39375" y="83051"/>
                </a:lnTo>
                <a:lnTo>
                  <a:pt x="39375" y="82824"/>
                </a:lnTo>
                <a:lnTo>
                  <a:pt x="47069" y="82824"/>
                </a:lnTo>
                <a:lnTo>
                  <a:pt x="47069" y="91989"/>
                </a:lnTo>
                <a:lnTo>
                  <a:pt x="47069" y="92555"/>
                </a:lnTo>
                <a:lnTo>
                  <a:pt x="47296" y="93121"/>
                </a:lnTo>
                <a:lnTo>
                  <a:pt x="47409" y="93573"/>
                </a:lnTo>
                <a:lnTo>
                  <a:pt x="47748" y="94026"/>
                </a:lnTo>
                <a:lnTo>
                  <a:pt x="48088" y="94479"/>
                </a:lnTo>
                <a:lnTo>
                  <a:pt x="48540" y="94818"/>
                </a:lnTo>
                <a:lnTo>
                  <a:pt x="48993" y="95044"/>
                </a:lnTo>
                <a:lnTo>
                  <a:pt x="49446" y="95271"/>
                </a:lnTo>
                <a:lnTo>
                  <a:pt x="52840" y="96176"/>
                </a:lnTo>
                <a:lnTo>
                  <a:pt x="56234" y="96855"/>
                </a:lnTo>
                <a:lnTo>
                  <a:pt x="59742" y="97194"/>
                </a:lnTo>
                <a:lnTo>
                  <a:pt x="63136" y="97307"/>
                </a:lnTo>
                <a:lnTo>
                  <a:pt x="66531" y="97194"/>
                </a:lnTo>
                <a:lnTo>
                  <a:pt x="70039" y="96855"/>
                </a:lnTo>
                <a:lnTo>
                  <a:pt x="73433" y="96176"/>
                </a:lnTo>
                <a:lnTo>
                  <a:pt x="76827" y="95271"/>
                </a:lnTo>
                <a:lnTo>
                  <a:pt x="77280" y="95044"/>
                </a:lnTo>
                <a:lnTo>
                  <a:pt x="77733" y="94818"/>
                </a:lnTo>
                <a:lnTo>
                  <a:pt x="78185" y="94479"/>
                </a:lnTo>
                <a:lnTo>
                  <a:pt x="78525" y="94026"/>
                </a:lnTo>
                <a:lnTo>
                  <a:pt x="78864" y="93573"/>
                </a:lnTo>
                <a:lnTo>
                  <a:pt x="78977" y="93121"/>
                </a:lnTo>
                <a:lnTo>
                  <a:pt x="79203" y="92555"/>
                </a:lnTo>
                <a:lnTo>
                  <a:pt x="79203" y="91989"/>
                </a:lnTo>
                <a:lnTo>
                  <a:pt x="79203" y="86671"/>
                </a:lnTo>
                <a:lnTo>
                  <a:pt x="79317" y="85879"/>
                </a:lnTo>
                <a:lnTo>
                  <a:pt x="79543" y="85200"/>
                </a:lnTo>
                <a:lnTo>
                  <a:pt x="79882" y="84522"/>
                </a:lnTo>
                <a:lnTo>
                  <a:pt x="80335" y="83956"/>
                </a:lnTo>
                <a:lnTo>
                  <a:pt x="80901" y="83503"/>
                </a:lnTo>
                <a:lnTo>
                  <a:pt x="81580" y="83164"/>
                </a:lnTo>
                <a:lnTo>
                  <a:pt x="82258" y="82937"/>
                </a:lnTo>
                <a:lnTo>
                  <a:pt x="83051" y="82824"/>
                </a:lnTo>
                <a:lnTo>
                  <a:pt x="83843" y="82937"/>
                </a:lnTo>
                <a:lnTo>
                  <a:pt x="84521" y="83164"/>
                </a:lnTo>
                <a:lnTo>
                  <a:pt x="85200" y="83503"/>
                </a:lnTo>
                <a:lnTo>
                  <a:pt x="85766" y="83956"/>
                </a:lnTo>
                <a:lnTo>
                  <a:pt x="86219" y="84522"/>
                </a:lnTo>
                <a:lnTo>
                  <a:pt x="86558" y="85200"/>
                </a:lnTo>
                <a:lnTo>
                  <a:pt x="86784" y="85879"/>
                </a:lnTo>
                <a:lnTo>
                  <a:pt x="86898" y="86671"/>
                </a:lnTo>
                <a:lnTo>
                  <a:pt x="86898" y="91989"/>
                </a:lnTo>
                <a:lnTo>
                  <a:pt x="86898" y="92555"/>
                </a:lnTo>
                <a:lnTo>
                  <a:pt x="87124" y="93121"/>
                </a:lnTo>
                <a:lnTo>
                  <a:pt x="87237" y="93573"/>
                </a:lnTo>
                <a:lnTo>
                  <a:pt x="87576" y="94026"/>
                </a:lnTo>
                <a:lnTo>
                  <a:pt x="87916" y="94479"/>
                </a:lnTo>
                <a:lnTo>
                  <a:pt x="88368" y="94818"/>
                </a:lnTo>
                <a:lnTo>
                  <a:pt x="88821" y="95044"/>
                </a:lnTo>
                <a:lnTo>
                  <a:pt x="89274" y="95271"/>
                </a:lnTo>
                <a:lnTo>
                  <a:pt x="92668" y="96176"/>
                </a:lnTo>
                <a:lnTo>
                  <a:pt x="96063" y="96855"/>
                </a:lnTo>
                <a:lnTo>
                  <a:pt x="99570" y="97194"/>
                </a:lnTo>
                <a:lnTo>
                  <a:pt x="102965" y="97307"/>
                </a:lnTo>
                <a:lnTo>
                  <a:pt x="106359" y="97194"/>
                </a:lnTo>
                <a:lnTo>
                  <a:pt x="109867" y="96855"/>
                </a:lnTo>
                <a:lnTo>
                  <a:pt x="113261" y="96176"/>
                </a:lnTo>
                <a:lnTo>
                  <a:pt x="116655" y="95271"/>
                </a:lnTo>
                <a:lnTo>
                  <a:pt x="117108" y="95044"/>
                </a:lnTo>
                <a:lnTo>
                  <a:pt x="117561" y="94818"/>
                </a:lnTo>
                <a:lnTo>
                  <a:pt x="118013" y="94479"/>
                </a:lnTo>
                <a:lnTo>
                  <a:pt x="118353" y="94026"/>
                </a:lnTo>
                <a:lnTo>
                  <a:pt x="118692" y="93573"/>
                </a:lnTo>
                <a:lnTo>
                  <a:pt x="118805" y="93121"/>
                </a:lnTo>
                <a:lnTo>
                  <a:pt x="119032" y="92555"/>
                </a:lnTo>
                <a:lnTo>
                  <a:pt x="119032" y="91989"/>
                </a:lnTo>
                <a:lnTo>
                  <a:pt x="119032" y="82824"/>
                </a:lnTo>
                <a:close/>
                <a:moveTo>
                  <a:pt x="52727" y="135099"/>
                </a:moveTo>
                <a:lnTo>
                  <a:pt x="63815" y="157276"/>
                </a:lnTo>
                <a:lnTo>
                  <a:pt x="61100" y="158407"/>
                </a:lnTo>
                <a:lnTo>
                  <a:pt x="57819" y="159991"/>
                </a:lnTo>
                <a:lnTo>
                  <a:pt x="53972" y="161915"/>
                </a:lnTo>
                <a:lnTo>
                  <a:pt x="49672" y="164291"/>
                </a:lnTo>
                <a:lnTo>
                  <a:pt x="47069" y="141435"/>
                </a:lnTo>
                <a:lnTo>
                  <a:pt x="47069" y="141322"/>
                </a:lnTo>
                <a:lnTo>
                  <a:pt x="47069" y="140869"/>
                </a:lnTo>
                <a:lnTo>
                  <a:pt x="47069" y="140303"/>
                </a:lnTo>
                <a:lnTo>
                  <a:pt x="47183" y="139738"/>
                </a:lnTo>
                <a:lnTo>
                  <a:pt x="47409" y="139285"/>
                </a:lnTo>
                <a:lnTo>
                  <a:pt x="47635" y="138833"/>
                </a:lnTo>
                <a:lnTo>
                  <a:pt x="47975" y="138493"/>
                </a:lnTo>
                <a:lnTo>
                  <a:pt x="48314" y="138041"/>
                </a:lnTo>
                <a:lnTo>
                  <a:pt x="48767" y="137701"/>
                </a:lnTo>
                <a:lnTo>
                  <a:pt x="52727" y="135099"/>
                </a:lnTo>
                <a:close/>
                <a:moveTo>
                  <a:pt x="113374" y="135099"/>
                </a:moveTo>
                <a:lnTo>
                  <a:pt x="117334" y="137701"/>
                </a:lnTo>
                <a:lnTo>
                  <a:pt x="117787" y="138041"/>
                </a:lnTo>
                <a:lnTo>
                  <a:pt x="118126" y="138493"/>
                </a:lnTo>
                <a:lnTo>
                  <a:pt x="118466" y="138833"/>
                </a:lnTo>
                <a:lnTo>
                  <a:pt x="118692" y="139285"/>
                </a:lnTo>
                <a:lnTo>
                  <a:pt x="118918" y="139738"/>
                </a:lnTo>
                <a:lnTo>
                  <a:pt x="119032" y="140303"/>
                </a:lnTo>
                <a:lnTo>
                  <a:pt x="119032" y="140869"/>
                </a:lnTo>
                <a:lnTo>
                  <a:pt x="119032" y="141322"/>
                </a:lnTo>
                <a:lnTo>
                  <a:pt x="119032" y="141435"/>
                </a:lnTo>
                <a:lnTo>
                  <a:pt x="116429" y="164291"/>
                </a:lnTo>
                <a:lnTo>
                  <a:pt x="112129" y="161915"/>
                </a:lnTo>
                <a:lnTo>
                  <a:pt x="108282" y="159991"/>
                </a:lnTo>
                <a:lnTo>
                  <a:pt x="105001" y="158407"/>
                </a:lnTo>
                <a:lnTo>
                  <a:pt x="102286" y="157276"/>
                </a:lnTo>
                <a:lnTo>
                  <a:pt x="113374" y="135099"/>
                </a:lnTo>
                <a:close/>
                <a:moveTo>
                  <a:pt x="103757" y="138946"/>
                </a:moveTo>
                <a:lnTo>
                  <a:pt x="94478" y="157615"/>
                </a:lnTo>
                <a:lnTo>
                  <a:pt x="94365" y="157955"/>
                </a:lnTo>
                <a:lnTo>
                  <a:pt x="83277" y="169156"/>
                </a:lnTo>
                <a:lnTo>
                  <a:pt x="71396" y="157049"/>
                </a:lnTo>
                <a:lnTo>
                  <a:pt x="62344" y="138946"/>
                </a:lnTo>
                <a:lnTo>
                  <a:pt x="62344" y="138946"/>
                </a:lnTo>
                <a:lnTo>
                  <a:pt x="64721" y="140190"/>
                </a:lnTo>
                <a:lnTo>
                  <a:pt x="67210" y="141322"/>
                </a:lnTo>
                <a:lnTo>
                  <a:pt x="69699" y="142227"/>
                </a:lnTo>
                <a:lnTo>
                  <a:pt x="72301" y="143019"/>
                </a:lnTo>
                <a:lnTo>
                  <a:pt x="74904" y="143585"/>
                </a:lnTo>
                <a:lnTo>
                  <a:pt x="77619" y="144037"/>
                </a:lnTo>
                <a:lnTo>
                  <a:pt x="80335" y="144264"/>
                </a:lnTo>
                <a:lnTo>
                  <a:pt x="83051" y="144377"/>
                </a:lnTo>
                <a:lnTo>
                  <a:pt x="85766" y="144264"/>
                </a:lnTo>
                <a:lnTo>
                  <a:pt x="88482" y="144037"/>
                </a:lnTo>
                <a:lnTo>
                  <a:pt x="91197" y="143585"/>
                </a:lnTo>
                <a:lnTo>
                  <a:pt x="93800" y="143019"/>
                </a:lnTo>
                <a:lnTo>
                  <a:pt x="96402" y="142227"/>
                </a:lnTo>
                <a:lnTo>
                  <a:pt x="98891" y="141322"/>
                </a:lnTo>
                <a:lnTo>
                  <a:pt x="101380" y="140190"/>
                </a:lnTo>
                <a:lnTo>
                  <a:pt x="103757" y="138946"/>
                </a:lnTo>
                <a:close/>
                <a:moveTo>
                  <a:pt x="26363" y="152863"/>
                </a:moveTo>
                <a:lnTo>
                  <a:pt x="21838" y="169043"/>
                </a:lnTo>
                <a:lnTo>
                  <a:pt x="21724" y="169722"/>
                </a:lnTo>
                <a:lnTo>
                  <a:pt x="21724" y="170401"/>
                </a:lnTo>
                <a:lnTo>
                  <a:pt x="21951" y="171080"/>
                </a:lnTo>
                <a:lnTo>
                  <a:pt x="22177" y="171645"/>
                </a:lnTo>
                <a:lnTo>
                  <a:pt x="22630" y="172211"/>
                </a:lnTo>
                <a:lnTo>
                  <a:pt x="23082" y="172664"/>
                </a:lnTo>
                <a:lnTo>
                  <a:pt x="23648" y="173003"/>
                </a:lnTo>
                <a:lnTo>
                  <a:pt x="24327" y="173230"/>
                </a:lnTo>
                <a:lnTo>
                  <a:pt x="34623" y="175832"/>
                </a:lnTo>
                <a:lnTo>
                  <a:pt x="29305" y="186581"/>
                </a:lnTo>
                <a:lnTo>
                  <a:pt x="29079" y="187260"/>
                </a:lnTo>
                <a:lnTo>
                  <a:pt x="28966" y="187939"/>
                </a:lnTo>
                <a:lnTo>
                  <a:pt x="28966" y="188618"/>
                </a:lnTo>
                <a:lnTo>
                  <a:pt x="29192" y="189297"/>
                </a:lnTo>
                <a:lnTo>
                  <a:pt x="34510" y="202761"/>
                </a:lnTo>
                <a:lnTo>
                  <a:pt x="10636" y="202761"/>
                </a:lnTo>
                <a:lnTo>
                  <a:pt x="9844" y="202648"/>
                </a:lnTo>
                <a:lnTo>
                  <a:pt x="9165" y="202422"/>
                </a:lnTo>
                <a:lnTo>
                  <a:pt x="8486" y="202082"/>
                </a:lnTo>
                <a:lnTo>
                  <a:pt x="7920" y="201630"/>
                </a:lnTo>
                <a:lnTo>
                  <a:pt x="7468" y="201064"/>
                </a:lnTo>
                <a:lnTo>
                  <a:pt x="7128" y="200385"/>
                </a:lnTo>
                <a:lnTo>
                  <a:pt x="6902" y="199706"/>
                </a:lnTo>
                <a:lnTo>
                  <a:pt x="6789" y="198914"/>
                </a:lnTo>
                <a:lnTo>
                  <a:pt x="6789" y="173343"/>
                </a:lnTo>
                <a:lnTo>
                  <a:pt x="6789" y="171985"/>
                </a:lnTo>
                <a:lnTo>
                  <a:pt x="7015" y="170627"/>
                </a:lnTo>
                <a:lnTo>
                  <a:pt x="7241" y="169382"/>
                </a:lnTo>
                <a:lnTo>
                  <a:pt x="7581" y="168025"/>
                </a:lnTo>
                <a:lnTo>
                  <a:pt x="8033" y="166780"/>
                </a:lnTo>
                <a:lnTo>
                  <a:pt x="8486" y="165649"/>
                </a:lnTo>
                <a:lnTo>
                  <a:pt x="9165" y="164404"/>
                </a:lnTo>
                <a:lnTo>
                  <a:pt x="9844" y="163272"/>
                </a:lnTo>
                <a:lnTo>
                  <a:pt x="10523" y="162254"/>
                </a:lnTo>
                <a:lnTo>
                  <a:pt x="11428" y="161236"/>
                </a:lnTo>
                <a:lnTo>
                  <a:pt x="12333" y="160218"/>
                </a:lnTo>
                <a:lnTo>
                  <a:pt x="13351" y="159425"/>
                </a:lnTo>
                <a:lnTo>
                  <a:pt x="14370" y="158520"/>
                </a:lnTo>
                <a:lnTo>
                  <a:pt x="15501" y="157841"/>
                </a:lnTo>
                <a:lnTo>
                  <a:pt x="16633" y="157163"/>
                </a:lnTo>
                <a:lnTo>
                  <a:pt x="17877" y="156597"/>
                </a:lnTo>
                <a:lnTo>
                  <a:pt x="26363" y="152863"/>
                </a:lnTo>
                <a:close/>
                <a:moveTo>
                  <a:pt x="40846" y="146640"/>
                </a:moveTo>
                <a:lnTo>
                  <a:pt x="43336" y="169496"/>
                </a:lnTo>
                <a:lnTo>
                  <a:pt x="43562" y="170401"/>
                </a:lnTo>
                <a:lnTo>
                  <a:pt x="43788" y="171419"/>
                </a:lnTo>
                <a:lnTo>
                  <a:pt x="44015" y="171872"/>
                </a:lnTo>
                <a:lnTo>
                  <a:pt x="44354" y="172324"/>
                </a:lnTo>
                <a:lnTo>
                  <a:pt x="44807" y="172664"/>
                </a:lnTo>
                <a:lnTo>
                  <a:pt x="45372" y="173003"/>
                </a:lnTo>
                <a:lnTo>
                  <a:pt x="46051" y="173230"/>
                </a:lnTo>
                <a:lnTo>
                  <a:pt x="46843" y="173343"/>
                </a:lnTo>
                <a:lnTo>
                  <a:pt x="47748" y="173230"/>
                </a:lnTo>
                <a:lnTo>
                  <a:pt x="48201" y="173003"/>
                </a:lnTo>
                <a:lnTo>
                  <a:pt x="48654" y="172777"/>
                </a:lnTo>
                <a:lnTo>
                  <a:pt x="51256" y="171193"/>
                </a:lnTo>
                <a:lnTo>
                  <a:pt x="53745" y="169722"/>
                </a:lnTo>
                <a:lnTo>
                  <a:pt x="58271" y="167346"/>
                </a:lnTo>
                <a:lnTo>
                  <a:pt x="61213" y="202761"/>
                </a:lnTo>
                <a:lnTo>
                  <a:pt x="41865" y="202761"/>
                </a:lnTo>
                <a:lnTo>
                  <a:pt x="36094" y="188165"/>
                </a:lnTo>
                <a:lnTo>
                  <a:pt x="42657" y="175040"/>
                </a:lnTo>
                <a:lnTo>
                  <a:pt x="42883" y="174361"/>
                </a:lnTo>
                <a:lnTo>
                  <a:pt x="42996" y="173569"/>
                </a:lnTo>
                <a:lnTo>
                  <a:pt x="42883" y="172890"/>
                </a:lnTo>
                <a:lnTo>
                  <a:pt x="42657" y="172098"/>
                </a:lnTo>
                <a:lnTo>
                  <a:pt x="42317" y="171532"/>
                </a:lnTo>
                <a:lnTo>
                  <a:pt x="41752" y="170967"/>
                </a:lnTo>
                <a:lnTo>
                  <a:pt x="41186" y="170514"/>
                </a:lnTo>
                <a:lnTo>
                  <a:pt x="40394" y="170288"/>
                </a:lnTo>
                <a:lnTo>
                  <a:pt x="29305" y="167459"/>
                </a:lnTo>
                <a:lnTo>
                  <a:pt x="34284" y="149468"/>
                </a:lnTo>
                <a:lnTo>
                  <a:pt x="40846" y="146640"/>
                </a:lnTo>
                <a:close/>
                <a:moveTo>
                  <a:pt x="67662" y="163046"/>
                </a:moveTo>
                <a:lnTo>
                  <a:pt x="79656" y="175153"/>
                </a:lnTo>
                <a:lnTo>
                  <a:pt x="79656" y="202761"/>
                </a:lnTo>
                <a:lnTo>
                  <a:pt x="68115" y="202761"/>
                </a:lnTo>
                <a:lnTo>
                  <a:pt x="64834" y="164178"/>
                </a:lnTo>
                <a:lnTo>
                  <a:pt x="67662" y="163046"/>
                </a:lnTo>
                <a:close/>
                <a:moveTo>
                  <a:pt x="98778" y="163159"/>
                </a:moveTo>
                <a:lnTo>
                  <a:pt x="101267" y="164178"/>
                </a:lnTo>
                <a:lnTo>
                  <a:pt x="97986" y="202761"/>
                </a:lnTo>
                <a:lnTo>
                  <a:pt x="86445" y="202761"/>
                </a:lnTo>
                <a:lnTo>
                  <a:pt x="86445" y="175606"/>
                </a:lnTo>
                <a:lnTo>
                  <a:pt x="98778" y="163159"/>
                </a:lnTo>
                <a:close/>
                <a:moveTo>
                  <a:pt x="125255" y="146640"/>
                </a:moveTo>
                <a:lnTo>
                  <a:pt x="131591" y="149355"/>
                </a:lnTo>
                <a:lnTo>
                  <a:pt x="136796" y="167459"/>
                </a:lnTo>
                <a:lnTo>
                  <a:pt x="125707" y="170288"/>
                </a:lnTo>
                <a:lnTo>
                  <a:pt x="124915" y="170514"/>
                </a:lnTo>
                <a:lnTo>
                  <a:pt x="124349" y="170967"/>
                </a:lnTo>
                <a:lnTo>
                  <a:pt x="123784" y="171532"/>
                </a:lnTo>
                <a:lnTo>
                  <a:pt x="123444" y="172098"/>
                </a:lnTo>
                <a:lnTo>
                  <a:pt x="123218" y="172890"/>
                </a:lnTo>
                <a:lnTo>
                  <a:pt x="123105" y="173569"/>
                </a:lnTo>
                <a:lnTo>
                  <a:pt x="123218" y="174361"/>
                </a:lnTo>
                <a:lnTo>
                  <a:pt x="123444" y="175040"/>
                </a:lnTo>
                <a:lnTo>
                  <a:pt x="130007" y="188165"/>
                </a:lnTo>
                <a:lnTo>
                  <a:pt x="124123" y="202761"/>
                </a:lnTo>
                <a:lnTo>
                  <a:pt x="104888" y="202761"/>
                </a:lnTo>
                <a:lnTo>
                  <a:pt x="107830" y="167346"/>
                </a:lnTo>
                <a:lnTo>
                  <a:pt x="112356" y="169722"/>
                </a:lnTo>
                <a:lnTo>
                  <a:pt x="114845" y="171193"/>
                </a:lnTo>
                <a:lnTo>
                  <a:pt x="117447" y="172777"/>
                </a:lnTo>
                <a:lnTo>
                  <a:pt x="117900" y="173003"/>
                </a:lnTo>
                <a:lnTo>
                  <a:pt x="118353" y="173230"/>
                </a:lnTo>
                <a:lnTo>
                  <a:pt x="119258" y="173343"/>
                </a:lnTo>
                <a:lnTo>
                  <a:pt x="120050" y="173230"/>
                </a:lnTo>
                <a:lnTo>
                  <a:pt x="120729" y="173003"/>
                </a:lnTo>
                <a:lnTo>
                  <a:pt x="121294" y="172664"/>
                </a:lnTo>
                <a:lnTo>
                  <a:pt x="121747" y="172324"/>
                </a:lnTo>
                <a:lnTo>
                  <a:pt x="122087" y="171872"/>
                </a:lnTo>
                <a:lnTo>
                  <a:pt x="122313" y="171419"/>
                </a:lnTo>
                <a:lnTo>
                  <a:pt x="122539" y="170401"/>
                </a:lnTo>
                <a:lnTo>
                  <a:pt x="122765" y="169496"/>
                </a:lnTo>
                <a:lnTo>
                  <a:pt x="125255" y="146640"/>
                </a:lnTo>
                <a:close/>
                <a:moveTo>
                  <a:pt x="139624" y="152863"/>
                </a:moveTo>
                <a:lnTo>
                  <a:pt x="148224" y="156597"/>
                </a:lnTo>
                <a:lnTo>
                  <a:pt x="149468" y="157163"/>
                </a:lnTo>
                <a:lnTo>
                  <a:pt x="150600" y="157841"/>
                </a:lnTo>
                <a:lnTo>
                  <a:pt x="151731" y="158520"/>
                </a:lnTo>
                <a:lnTo>
                  <a:pt x="152750" y="159425"/>
                </a:lnTo>
                <a:lnTo>
                  <a:pt x="153768" y="160218"/>
                </a:lnTo>
                <a:lnTo>
                  <a:pt x="154673" y="161236"/>
                </a:lnTo>
                <a:lnTo>
                  <a:pt x="155578" y="162254"/>
                </a:lnTo>
                <a:lnTo>
                  <a:pt x="156257" y="163272"/>
                </a:lnTo>
                <a:lnTo>
                  <a:pt x="156936" y="164404"/>
                </a:lnTo>
                <a:lnTo>
                  <a:pt x="157615" y="165649"/>
                </a:lnTo>
                <a:lnTo>
                  <a:pt x="158068" y="166780"/>
                </a:lnTo>
                <a:lnTo>
                  <a:pt x="158520" y="168025"/>
                </a:lnTo>
                <a:lnTo>
                  <a:pt x="158860" y="169382"/>
                </a:lnTo>
                <a:lnTo>
                  <a:pt x="159086" y="170627"/>
                </a:lnTo>
                <a:lnTo>
                  <a:pt x="159312" y="171985"/>
                </a:lnTo>
                <a:lnTo>
                  <a:pt x="159312" y="173343"/>
                </a:lnTo>
                <a:lnTo>
                  <a:pt x="159312" y="198914"/>
                </a:lnTo>
                <a:lnTo>
                  <a:pt x="159199" y="199706"/>
                </a:lnTo>
                <a:lnTo>
                  <a:pt x="158973" y="200385"/>
                </a:lnTo>
                <a:lnTo>
                  <a:pt x="158633" y="201064"/>
                </a:lnTo>
                <a:lnTo>
                  <a:pt x="158181" y="201630"/>
                </a:lnTo>
                <a:lnTo>
                  <a:pt x="157615" y="202082"/>
                </a:lnTo>
                <a:lnTo>
                  <a:pt x="156936" y="202422"/>
                </a:lnTo>
                <a:lnTo>
                  <a:pt x="156257" y="202648"/>
                </a:lnTo>
                <a:lnTo>
                  <a:pt x="155465" y="202761"/>
                </a:lnTo>
                <a:lnTo>
                  <a:pt x="131478" y="202761"/>
                </a:lnTo>
                <a:lnTo>
                  <a:pt x="136909" y="189297"/>
                </a:lnTo>
                <a:lnTo>
                  <a:pt x="137135" y="188618"/>
                </a:lnTo>
                <a:lnTo>
                  <a:pt x="137135" y="187939"/>
                </a:lnTo>
                <a:lnTo>
                  <a:pt x="137022" y="187260"/>
                </a:lnTo>
                <a:lnTo>
                  <a:pt x="136796" y="186581"/>
                </a:lnTo>
                <a:lnTo>
                  <a:pt x="131478" y="175832"/>
                </a:lnTo>
                <a:lnTo>
                  <a:pt x="141774" y="173230"/>
                </a:lnTo>
                <a:lnTo>
                  <a:pt x="142453" y="173003"/>
                </a:lnTo>
                <a:lnTo>
                  <a:pt x="143019" y="172664"/>
                </a:lnTo>
                <a:lnTo>
                  <a:pt x="143471" y="172211"/>
                </a:lnTo>
                <a:lnTo>
                  <a:pt x="143924" y="171645"/>
                </a:lnTo>
                <a:lnTo>
                  <a:pt x="144150" y="171080"/>
                </a:lnTo>
                <a:lnTo>
                  <a:pt x="144377" y="170401"/>
                </a:lnTo>
                <a:lnTo>
                  <a:pt x="144377" y="169722"/>
                </a:lnTo>
                <a:lnTo>
                  <a:pt x="144263" y="169043"/>
                </a:lnTo>
                <a:lnTo>
                  <a:pt x="139624" y="152863"/>
                </a:lnTo>
                <a:close/>
                <a:moveTo>
                  <a:pt x="83051" y="0"/>
                </a:moveTo>
                <a:lnTo>
                  <a:pt x="80335" y="113"/>
                </a:lnTo>
                <a:lnTo>
                  <a:pt x="77733" y="226"/>
                </a:lnTo>
                <a:lnTo>
                  <a:pt x="75017" y="566"/>
                </a:lnTo>
                <a:lnTo>
                  <a:pt x="72415" y="905"/>
                </a:lnTo>
                <a:lnTo>
                  <a:pt x="69812" y="1358"/>
                </a:lnTo>
                <a:lnTo>
                  <a:pt x="67210" y="2037"/>
                </a:lnTo>
                <a:lnTo>
                  <a:pt x="64607" y="2716"/>
                </a:lnTo>
                <a:lnTo>
                  <a:pt x="62118" y="3621"/>
                </a:lnTo>
                <a:lnTo>
                  <a:pt x="59629" y="4526"/>
                </a:lnTo>
                <a:lnTo>
                  <a:pt x="57140" y="5544"/>
                </a:lnTo>
                <a:lnTo>
                  <a:pt x="54764" y="6676"/>
                </a:lnTo>
                <a:lnTo>
                  <a:pt x="52387" y="7920"/>
                </a:lnTo>
                <a:lnTo>
                  <a:pt x="50124" y="9278"/>
                </a:lnTo>
                <a:lnTo>
                  <a:pt x="47862" y="10636"/>
                </a:lnTo>
                <a:lnTo>
                  <a:pt x="45599" y="12220"/>
                </a:lnTo>
                <a:lnTo>
                  <a:pt x="43449" y="13804"/>
                </a:lnTo>
                <a:lnTo>
                  <a:pt x="41412" y="15501"/>
                </a:lnTo>
                <a:lnTo>
                  <a:pt x="39489" y="17312"/>
                </a:lnTo>
                <a:lnTo>
                  <a:pt x="37565" y="19235"/>
                </a:lnTo>
                <a:lnTo>
                  <a:pt x="35755" y="21159"/>
                </a:lnTo>
                <a:lnTo>
                  <a:pt x="34057" y="23195"/>
                </a:lnTo>
                <a:lnTo>
                  <a:pt x="32360" y="25232"/>
                </a:lnTo>
                <a:lnTo>
                  <a:pt x="30776" y="27382"/>
                </a:lnTo>
                <a:lnTo>
                  <a:pt x="29305" y="29645"/>
                </a:lnTo>
                <a:lnTo>
                  <a:pt x="27948" y="31908"/>
                </a:lnTo>
                <a:lnTo>
                  <a:pt x="26703" y="34284"/>
                </a:lnTo>
                <a:lnTo>
                  <a:pt x="25571" y="36660"/>
                </a:lnTo>
                <a:lnTo>
                  <a:pt x="24440" y="39149"/>
                </a:lnTo>
                <a:lnTo>
                  <a:pt x="23535" y="41525"/>
                </a:lnTo>
                <a:lnTo>
                  <a:pt x="22630" y="44128"/>
                </a:lnTo>
                <a:lnTo>
                  <a:pt x="21951" y="46617"/>
                </a:lnTo>
                <a:lnTo>
                  <a:pt x="21272" y="49219"/>
                </a:lnTo>
                <a:lnTo>
                  <a:pt x="19688" y="56687"/>
                </a:lnTo>
                <a:lnTo>
                  <a:pt x="18330" y="64155"/>
                </a:lnTo>
                <a:lnTo>
                  <a:pt x="17085" y="71623"/>
                </a:lnTo>
                <a:lnTo>
                  <a:pt x="16180" y="79090"/>
                </a:lnTo>
                <a:lnTo>
                  <a:pt x="15388" y="86445"/>
                </a:lnTo>
                <a:lnTo>
                  <a:pt x="14936" y="93800"/>
                </a:lnTo>
                <a:lnTo>
                  <a:pt x="14596" y="101154"/>
                </a:lnTo>
                <a:lnTo>
                  <a:pt x="14483" y="108396"/>
                </a:lnTo>
                <a:lnTo>
                  <a:pt x="14596" y="109640"/>
                </a:lnTo>
                <a:lnTo>
                  <a:pt x="14709" y="110772"/>
                </a:lnTo>
                <a:lnTo>
                  <a:pt x="15049" y="111903"/>
                </a:lnTo>
                <a:lnTo>
                  <a:pt x="15388" y="113035"/>
                </a:lnTo>
                <a:lnTo>
                  <a:pt x="15841" y="114166"/>
                </a:lnTo>
                <a:lnTo>
                  <a:pt x="16406" y="115185"/>
                </a:lnTo>
                <a:lnTo>
                  <a:pt x="17085" y="116203"/>
                </a:lnTo>
                <a:lnTo>
                  <a:pt x="17877" y="117221"/>
                </a:lnTo>
                <a:lnTo>
                  <a:pt x="18669" y="118126"/>
                </a:lnTo>
                <a:lnTo>
                  <a:pt x="19575" y="119032"/>
                </a:lnTo>
                <a:lnTo>
                  <a:pt x="21498" y="120842"/>
                </a:lnTo>
                <a:lnTo>
                  <a:pt x="23761" y="122539"/>
                </a:lnTo>
                <a:lnTo>
                  <a:pt x="26024" y="124010"/>
                </a:lnTo>
                <a:lnTo>
                  <a:pt x="28513" y="125481"/>
                </a:lnTo>
                <a:lnTo>
                  <a:pt x="31003" y="126726"/>
                </a:lnTo>
                <a:lnTo>
                  <a:pt x="33492" y="127970"/>
                </a:lnTo>
                <a:lnTo>
                  <a:pt x="36094" y="128989"/>
                </a:lnTo>
                <a:lnTo>
                  <a:pt x="38470" y="130007"/>
                </a:lnTo>
                <a:lnTo>
                  <a:pt x="40846" y="130799"/>
                </a:lnTo>
                <a:lnTo>
                  <a:pt x="44920" y="132157"/>
                </a:lnTo>
                <a:lnTo>
                  <a:pt x="44015" y="132836"/>
                </a:lnTo>
                <a:lnTo>
                  <a:pt x="43222" y="133628"/>
                </a:lnTo>
                <a:lnTo>
                  <a:pt x="42544" y="134420"/>
                </a:lnTo>
                <a:lnTo>
                  <a:pt x="41865" y="135325"/>
                </a:lnTo>
                <a:lnTo>
                  <a:pt x="41299" y="136343"/>
                </a:lnTo>
                <a:lnTo>
                  <a:pt x="40846" y="137362"/>
                </a:lnTo>
                <a:lnTo>
                  <a:pt x="40620" y="138380"/>
                </a:lnTo>
                <a:lnTo>
                  <a:pt x="40394" y="139511"/>
                </a:lnTo>
                <a:lnTo>
                  <a:pt x="15162" y="150260"/>
                </a:lnTo>
                <a:lnTo>
                  <a:pt x="13465" y="151166"/>
                </a:lnTo>
                <a:lnTo>
                  <a:pt x="11881" y="152071"/>
                </a:lnTo>
                <a:lnTo>
                  <a:pt x="10410" y="153089"/>
                </a:lnTo>
                <a:lnTo>
                  <a:pt x="8939" y="154221"/>
                </a:lnTo>
                <a:lnTo>
                  <a:pt x="7581" y="155352"/>
                </a:lnTo>
                <a:lnTo>
                  <a:pt x="6336" y="156710"/>
                </a:lnTo>
                <a:lnTo>
                  <a:pt x="5205" y="158068"/>
                </a:lnTo>
                <a:lnTo>
                  <a:pt x="4186" y="159539"/>
                </a:lnTo>
                <a:lnTo>
                  <a:pt x="3168" y="161123"/>
                </a:lnTo>
                <a:lnTo>
                  <a:pt x="2376" y="162707"/>
                </a:lnTo>
                <a:lnTo>
                  <a:pt x="1697" y="164404"/>
                </a:lnTo>
                <a:lnTo>
                  <a:pt x="1131" y="166101"/>
                </a:lnTo>
                <a:lnTo>
                  <a:pt x="566" y="167912"/>
                </a:lnTo>
                <a:lnTo>
                  <a:pt x="226" y="169722"/>
                </a:lnTo>
                <a:lnTo>
                  <a:pt x="113" y="171532"/>
                </a:lnTo>
                <a:lnTo>
                  <a:pt x="0" y="173343"/>
                </a:lnTo>
                <a:lnTo>
                  <a:pt x="0" y="198914"/>
                </a:lnTo>
                <a:lnTo>
                  <a:pt x="0" y="200046"/>
                </a:lnTo>
                <a:lnTo>
                  <a:pt x="226" y="201064"/>
                </a:lnTo>
                <a:lnTo>
                  <a:pt x="453" y="202082"/>
                </a:lnTo>
                <a:lnTo>
                  <a:pt x="792" y="203101"/>
                </a:lnTo>
                <a:lnTo>
                  <a:pt x="1245" y="204006"/>
                </a:lnTo>
                <a:lnTo>
                  <a:pt x="1810" y="204911"/>
                </a:lnTo>
                <a:lnTo>
                  <a:pt x="2376" y="205703"/>
                </a:lnTo>
                <a:lnTo>
                  <a:pt x="3168" y="206382"/>
                </a:lnTo>
                <a:lnTo>
                  <a:pt x="3847" y="207174"/>
                </a:lnTo>
                <a:lnTo>
                  <a:pt x="4639" y="207740"/>
                </a:lnTo>
                <a:lnTo>
                  <a:pt x="5544" y="208305"/>
                </a:lnTo>
                <a:lnTo>
                  <a:pt x="6449" y="208758"/>
                </a:lnTo>
                <a:lnTo>
                  <a:pt x="7468" y="209097"/>
                </a:lnTo>
                <a:lnTo>
                  <a:pt x="8486" y="209324"/>
                </a:lnTo>
                <a:lnTo>
                  <a:pt x="9504" y="209550"/>
                </a:lnTo>
                <a:lnTo>
                  <a:pt x="156597" y="209550"/>
                </a:lnTo>
                <a:lnTo>
                  <a:pt x="157615" y="209324"/>
                </a:lnTo>
                <a:lnTo>
                  <a:pt x="158633" y="209097"/>
                </a:lnTo>
                <a:lnTo>
                  <a:pt x="159652" y="208758"/>
                </a:lnTo>
                <a:lnTo>
                  <a:pt x="160557" y="208305"/>
                </a:lnTo>
                <a:lnTo>
                  <a:pt x="161462" y="207740"/>
                </a:lnTo>
                <a:lnTo>
                  <a:pt x="162254" y="207174"/>
                </a:lnTo>
                <a:lnTo>
                  <a:pt x="162933" y="206382"/>
                </a:lnTo>
                <a:lnTo>
                  <a:pt x="163725" y="205703"/>
                </a:lnTo>
                <a:lnTo>
                  <a:pt x="164291" y="204911"/>
                </a:lnTo>
                <a:lnTo>
                  <a:pt x="164856" y="204006"/>
                </a:lnTo>
                <a:lnTo>
                  <a:pt x="165309" y="203101"/>
                </a:lnTo>
                <a:lnTo>
                  <a:pt x="165648" y="202082"/>
                </a:lnTo>
                <a:lnTo>
                  <a:pt x="165875" y="201064"/>
                </a:lnTo>
                <a:lnTo>
                  <a:pt x="166101" y="200046"/>
                </a:lnTo>
                <a:lnTo>
                  <a:pt x="166101" y="198914"/>
                </a:lnTo>
                <a:lnTo>
                  <a:pt x="166101" y="173343"/>
                </a:lnTo>
                <a:lnTo>
                  <a:pt x="165988" y="171532"/>
                </a:lnTo>
                <a:lnTo>
                  <a:pt x="165875" y="169722"/>
                </a:lnTo>
                <a:lnTo>
                  <a:pt x="165535" y="167912"/>
                </a:lnTo>
                <a:lnTo>
                  <a:pt x="164970" y="166101"/>
                </a:lnTo>
                <a:lnTo>
                  <a:pt x="164404" y="164404"/>
                </a:lnTo>
                <a:lnTo>
                  <a:pt x="163725" y="162707"/>
                </a:lnTo>
                <a:lnTo>
                  <a:pt x="162933" y="161123"/>
                </a:lnTo>
                <a:lnTo>
                  <a:pt x="161915" y="159539"/>
                </a:lnTo>
                <a:lnTo>
                  <a:pt x="160896" y="158068"/>
                </a:lnTo>
                <a:lnTo>
                  <a:pt x="159765" y="156710"/>
                </a:lnTo>
                <a:lnTo>
                  <a:pt x="158520" y="155352"/>
                </a:lnTo>
                <a:lnTo>
                  <a:pt x="157162" y="154221"/>
                </a:lnTo>
                <a:lnTo>
                  <a:pt x="155691" y="153089"/>
                </a:lnTo>
                <a:lnTo>
                  <a:pt x="154220" y="152071"/>
                </a:lnTo>
                <a:lnTo>
                  <a:pt x="152636" y="151166"/>
                </a:lnTo>
                <a:lnTo>
                  <a:pt x="150939" y="150260"/>
                </a:lnTo>
                <a:lnTo>
                  <a:pt x="125707" y="139511"/>
                </a:lnTo>
                <a:lnTo>
                  <a:pt x="125481" y="138380"/>
                </a:lnTo>
                <a:lnTo>
                  <a:pt x="125255" y="137362"/>
                </a:lnTo>
                <a:lnTo>
                  <a:pt x="124802" y="136343"/>
                </a:lnTo>
                <a:lnTo>
                  <a:pt x="124236" y="135325"/>
                </a:lnTo>
                <a:lnTo>
                  <a:pt x="123557" y="134420"/>
                </a:lnTo>
                <a:lnTo>
                  <a:pt x="122879" y="133628"/>
                </a:lnTo>
                <a:lnTo>
                  <a:pt x="122087" y="132836"/>
                </a:lnTo>
                <a:lnTo>
                  <a:pt x="121181" y="132157"/>
                </a:lnTo>
                <a:lnTo>
                  <a:pt x="125255" y="130799"/>
                </a:lnTo>
                <a:lnTo>
                  <a:pt x="127631" y="130007"/>
                </a:lnTo>
                <a:lnTo>
                  <a:pt x="130007" y="128989"/>
                </a:lnTo>
                <a:lnTo>
                  <a:pt x="132609" y="127970"/>
                </a:lnTo>
                <a:lnTo>
                  <a:pt x="135099" y="126726"/>
                </a:lnTo>
                <a:lnTo>
                  <a:pt x="137588" y="125481"/>
                </a:lnTo>
                <a:lnTo>
                  <a:pt x="140077" y="124010"/>
                </a:lnTo>
                <a:lnTo>
                  <a:pt x="142340" y="122539"/>
                </a:lnTo>
                <a:lnTo>
                  <a:pt x="144603" y="120842"/>
                </a:lnTo>
                <a:lnTo>
                  <a:pt x="146526" y="119032"/>
                </a:lnTo>
                <a:lnTo>
                  <a:pt x="147432" y="118126"/>
                </a:lnTo>
                <a:lnTo>
                  <a:pt x="148224" y="117221"/>
                </a:lnTo>
                <a:lnTo>
                  <a:pt x="149016" y="116203"/>
                </a:lnTo>
                <a:lnTo>
                  <a:pt x="149695" y="115185"/>
                </a:lnTo>
                <a:lnTo>
                  <a:pt x="150260" y="114166"/>
                </a:lnTo>
                <a:lnTo>
                  <a:pt x="150713" y="113035"/>
                </a:lnTo>
                <a:lnTo>
                  <a:pt x="151052" y="111903"/>
                </a:lnTo>
                <a:lnTo>
                  <a:pt x="151392" y="110772"/>
                </a:lnTo>
                <a:lnTo>
                  <a:pt x="151505" y="109640"/>
                </a:lnTo>
                <a:lnTo>
                  <a:pt x="151618" y="108396"/>
                </a:lnTo>
                <a:lnTo>
                  <a:pt x="151505" y="101154"/>
                </a:lnTo>
                <a:lnTo>
                  <a:pt x="151165" y="93800"/>
                </a:lnTo>
                <a:lnTo>
                  <a:pt x="150713" y="86445"/>
                </a:lnTo>
                <a:lnTo>
                  <a:pt x="149921" y="79090"/>
                </a:lnTo>
                <a:lnTo>
                  <a:pt x="149016" y="71623"/>
                </a:lnTo>
                <a:lnTo>
                  <a:pt x="147771" y="64155"/>
                </a:lnTo>
                <a:lnTo>
                  <a:pt x="146413" y="56687"/>
                </a:lnTo>
                <a:lnTo>
                  <a:pt x="144829" y="49219"/>
                </a:lnTo>
                <a:lnTo>
                  <a:pt x="144150" y="46617"/>
                </a:lnTo>
                <a:lnTo>
                  <a:pt x="143471" y="44128"/>
                </a:lnTo>
                <a:lnTo>
                  <a:pt x="142566" y="41525"/>
                </a:lnTo>
                <a:lnTo>
                  <a:pt x="141661" y="39149"/>
                </a:lnTo>
                <a:lnTo>
                  <a:pt x="140530" y="36660"/>
                </a:lnTo>
                <a:lnTo>
                  <a:pt x="139398" y="34284"/>
                </a:lnTo>
                <a:lnTo>
                  <a:pt x="138153" y="31908"/>
                </a:lnTo>
                <a:lnTo>
                  <a:pt x="136796" y="29645"/>
                </a:lnTo>
                <a:lnTo>
                  <a:pt x="135325" y="27382"/>
                </a:lnTo>
                <a:lnTo>
                  <a:pt x="133741" y="25232"/>
                </a:lnTo>
                <a:lnTo>
                  <a:pt x="132044" y="23195"/>
                </a:lnTo>
                <a:lnTo>
                  <a:pt x="130346" y="21159"/>
                </a:lnTo>
                <a:lnTo>
                  <a:pt x="128536" y="19235"/>
                </a:lnTo>
                <a:lnTo>
                  <a:pt x="126612" y="17312"/>
                </a:lnTo>
                <a:lnTo>
                  <a:pt x="124689" y="15501"/>
                </a:lnTo>
                <a:lnTo>
                  <a:pt x="122652" y="13804"/>
                </a:lnTo>
                <a:lnTo>
                  <a:pt x="120502" y="12220"/>
                </a:lnTo>
                <a:lnTo>
                  <a:pt x="118239" y="10636"/>
                </a:lnTo>
                <a:lnTo>
                  <a:pt x="115977" y="9278"/>
                </a:lnTo>
                <a:lnTo>
                  <a:pt x="113714" y="7920"/>
                </a:lnTo>
                <a:lnTo>
                  <a:pt x="111337" y="6676"/>
                </a:lnTo>
                <a:lnTo>
                  <a:pt x="108961" y="5544"/>
                </a:lnTo>
                <a:lnTo>
                  <a:pt x="106472" y="4526"/>
                </a:lnTo>
                <a:lnTo>
                  <a:pt x="103983" y="3621"/>
                </a:lnTo>
                <a:lnTo>
                  <a:pt x="101494" y="2716"/>
                </a:lnTo>
                <a:lnTo>
                  <a:pt x="98891" y="2037"/>
                </a:lnTo>
                <a:lnTo>
                  <a:pt x="96289" y="1358"/>
                </a:lnTo>
                <a:lnTo>
                  <a:pt x="93686" y="905"/>
                </a:lnTo>
                <a:lnTo>
                  <a:pt x="91084" y="566"/>
                </a:lnTo>
                <a:lnTo>
                  <a:pt x="88368" y="226"/>
                </a:lnTo>
                <a:lnTo>
                  <a:pt x="85766" y="113"/>
                </a:lnTo>
                <a:lnTo>
                  <a:pt x="83051" y="0"/>
                </a:lnTo>
                <a:close/>
              </a:path>
            </a:pathLst>
          </a:custGeom>
          <a:solidFill>
            <a:srgbClr val="1522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txBox="1"/>
          <p:nvPr/>
        </p:nvSpPr>
        <p:spPr>
          <a:xfrm>
            <a:off x="100986" y="2341250"/>
            <a:ext cx="1213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solidFill>
                  <a:srgbClr val="001B3A"/>
                </a:solidFill>
                <a:latin typeface="Montserrat"/>
                <a:ea typeface="Montserrat"/>
                <a:cs typeface="Montserrat"/>
                <a:sym typeface="Montserrat"/>
              </a:rPr>
              <a:t>LifeArc</a:t>
            </a:r>
            <a:endParaRPr b="1" sz="1100">
              <a:solidFill>
                <a:srgbClr val="001B3A"/>
              </a:solidFill>
              <a:latin typeface="Montserrat"/>
              <a:ea typeface="Montserrat"/>
              <a:cs typeface="Montserrat"/>
              <a:sym typeface="Montserrat"/>
            </a:endParaRPr>
          </a:p>
        </p:txBody>
      </p:sp>
      <p:grpSp>
        <p:nvGrpSpPr>
          <p:cNvPr id="109" name="Google Shape;109;p14"/>
          <p:cNvGrpSpPr/>
          <p:nvPr/>
        </p:nvGrpSpPr>
        <p:grpSpPr>
          <a:xfrm>
            <a:off x="326915" y="4162795"/>
            <a:ext cx="764381" cy="463345"/>
            <a:chOff x="238125" y="572750"/>
            <a:chExt cx="7143750" cy="4569475"/>
          </a:xfrm>
        </p:grpSpPr>
        <p:sp>
          <p:nvSpPr>
            <p:cNvPr id="110" name="Google Shape;110;p14"/>
            <p:cNvSpPr/>
            <p:nvPr/>
          </p:nvSpPr>
          <p:spPr>
            <a:xfrm>
              <a:off x="2250775" y="572750"/>
              <a:ext cx="3118450" cy="4569475"/>
            </a:xfrm>
            <a:custGeom>
              <a:rect b="b" l="l" r="r" t="t"/>
              <a:pathLst>
                <a:path extrusionOk="0" h="182779" w="124738">
                  <a:moveTo>
                    <a:pt x="66834" y="8372"/>
                  </a:moveTo>
                  <a:lnTo>
                    <a:pt x="69624" y="8511"/>
                  </a:lnTo>
                  <a:lnTo>
                    <a:pt x="72275" y="8930"/>
                  </a:lnTo>
                  <a:lnTo>
                    <a:pt x="74926" y="9627"/>
                  </a:lnTo>
                  <a:lnTo>
                    <a:pt x="77438" y="10464"/>
                  </a:lnTo>
                  <a:lnTo>
                    <a:pt x="79810" y="11581"/>
                  </a:lnTo>
                  <a:lnTo>
                    <a:pt x="82042" y="12976"/>
                  </a:lnTo>
                  <a:lnTo>
                    <a:pt x="84135" y="14511"/>
                  </a:lnTo>
                  <a:lnTo>
                    <a:pt x="86088" y="16325"/>
                  </a:lnTo>
                  <a:lnTo>
                    <a:pt x="87763" y="18278"/>
                  </a:lnTo>
                  <a:lnTo>
                    <a:pt x="89298" y="20371"/>
                  </a:lnTo>
                  <a:lnTo>
                    <a:pt x="90693" y="22603"/>
                  </a:lnTo>
                  <a:lnTo>
                    <a:pt x="91809" y="24975"/>
                  </a:lnTo>
                  <a:lnTo>
                    <a:pt x="92786" y="27347"/>
                  </a:lnTo>
                  <a:lnTo>
                    <a:pt x="93483" y="29998"/>
                  </a:lnTo>
                  <a:lnTo>
                    <a:pt x="93902" y="32649"/>
                  </a:lnTo>
                  <a:lnTo>
                    <a:pt x="94041" y="35440"/>
                  </a:lnTo>
                  <a:lnTo>
                    <a:pt x="94041" y="36416"/>
                  </a:lnTo>
                  <a:lnTo>
                    <a:pt x="93902" y="36556"/>
                  </a:lnTo>
                  <a:lnTo>
                    <a:pt x="93762" y="36695"/>
                  </a:lnTo>
                  <a:lnTo>
                    <a:pt x="89298" y="37393"/>
                  </a:lnTo>
                  <a:lnTo>
                    <a:pt x="84972" y="37812"/>
                  </a:lnTo>
                  <a:lnTo>
                    <a:pt x="80926" y="38091"/>
                  </a:lnTo>
                  <a:lnTo>
                    <a:pt x="77298" y="37951"/>
                  </a:lnTo>
                  <a:lnTo>
                    <a:pt x="73810" y="37672"/>
                  </a:lnTo>
                  <a:lnTo>
                    <a:pt x="70601" y="37253"/>
                  </a:lnTo>
                  <a:lnTo>
                    <a:pt x="67671" y="36556"/>
                  </a:lnTo>
                  <a:lnTo>
                    <a:pt x="65020" y="35858"/>
                  </a:lnTo>
                  <a:lnTo>
                    <a:pt x="62648" y="34881"/>
                  </a:lnTo>
                  <a:lnTo>
                    <a:pt x="60416" y="33905"/>
                  </a:lnTo>
                  <a:lnTo>
                    <a:pt x="58462" y="32928"/>
                  </a:lnTo>
                  <a:lnTo>
                    <a:pt x="56648" y="31812"/>
                  </a:lnTo>
                  <a:lnTo>
                    <a:pt x="55253" y="30835"/>
                  </a:lnTo>
                  <a:lnTo>
                    <a:pt x="53858" y="29859"/>
                  </a:lnTo>
                  <a:lnTo>
                    <a:pt x="51905" y="28045"/>
                  </a:lnTo>
                  <a:lnTo>
                    <a:pt x="51207" y="27487"/>
                  </a:lnTo>
                  <a:lnTo>
                    <a:pt x="50509" y="27068"/>
                  </a:lnTo>
                  <a:lnTo>
                    <a:pt x="49812" y="26929"/>
                  </a:lnTo>
                  <a:lnTo>
                    <a:pt x="48974" y="26789"/>
                  </a:lnTo>
                  <a:lnTo>
                    <a:pt x="48137" y="26929"/>
                  </a:lnTo>
                  <a:lnTo>
                    <a:pt x="47440" y="27068"/>
                  </a:lnTo>
                  <a:lnTo>
                    <a:pt x="46603" y="27487"/>
                  </a:lnTo>
                  <a:lnTo>
                    <a:pt x="46044" y="28045"/>
                  </a:lnTo>
                  <a:lnTo>
                    <a:pt x="45486" y="28742"/>
                  </a:lnTo>
                  <a:lnTo>
                    <a:pt x="45068" y="29440"/>
                  </a:lnTo>
                  <a:lnTo>
                    <a:pt x="44789" y="30138"/>
                  </a:lnTo>
                  <a:lnTo>
                    <a:pt x="44789" y="30975"/>
                  </a:lnTo>
                  <a:lnTo>
                    <a:pt x="44789" y="31812"/>
                  </a:lnTo>
                  <a:lnTo>
                    <a:pt x="45068" y="32510"/>
                  </a:lnTo>
                  <a:lnTo>
                    <a:pt x="45486" y="33347"/>
                  </a:lnTo>
                  <a:lnTo>
                    <a:pt x="46044" y="33905"/>
                  </a:lnTo>
                  <a:lnTo>
                    <a:pt x="48556" y="36277"/>
                  </a:lnTo>
                  <a:lnTo>
                    <a:pt x="51067" y="38230"/>
                  </a:lnTo>
                  <a:lnTo>
                    <a:pt x="53858" y="40044"/>
                  </a:lnTo>
                  <a:lnTo>
                    <a:pt x="56648" y="41439"/>
                  </a:lnTo>
                  <a:lnTo>
                    <a:pt x="59578" y="42695"/>
                  </a:lnTo>
                  <a:lnTo>
                    <a:pt x="62369" y="43811"/>
                  </a:lnTo>
                  <a:lnTo>
                    <a:pt x="65299" y="44648"/>
                  </a:lnTo>
                  <a:lnTo>
                    <a:pt x="68229" y="45206"/>
                  </a:lnTo>
                  <a:lnTo>
                    <a:pt x="71159" y="45765"/>
                  </a:lnTo>
                  <a:lnTo>
                    <a:pt x="74089" y="46044"/>
                  </a:lnTo>
                  <a:lnTo>
                    <a:pt x="76880" y="46323"/>
                  </a:lnTo>
                  <a:lnTo>
                    <a:pt x="82321" y="46323"/>
                  </a:lnTo>
                  <a:lnTo>
                    <a:pt x="84833" y="46183"/>
                  </a:lnTo>
                  <a:lnTo>
                    <a:pt x="89437" y="45765"/>
                  </a:lnTo>
                  <a:lnTo>
                    <a:pt x="89437" y="53299"/>
                  </a:lnTo>
                  <a:lnTo>
                    <a:pt x="89298" y="56089"/>
                  </a:lnTo>
                  <a:lnTo>
                    <a:pt x="88879" y="58880"/>
                  </a:lnTo>
                  <a:lnTo>
                    <a:pt x="88321" y="61391"/>
                  </a:lnTo>
                  <a:lnTo>
                    <a:pt x="87344" y="63903"/>
                  </a:lnTo>
                  <a:lnTo>
                    <a:pt x="86228" y="66275"/>
                  </a:lnTo>
                  <a:lnTo>
                    <a:pt x="84833" y="68507"/>
                  </a:lnTo>
                  <a:lnTo>
                    <a:pt x="83298" y="70600"/>
                  </a:lnTo>
                  <a:lnTo>
                    <a:pt x="81484" y="72554"/>
                  </a:lnTo>
                  <a:lnTo>
                    <a:pt x="79670" y="74228"/>
                  </a:lnTo>
                  <a:lnTo>
                    <a:pt x="77577" y="75902"/>
                  </a:lnTo>
                  <a:lnTo>
                    <a:pt x="75345" y="77158"/>
                  </a:lnTo>
                  <a:lnTo>
                    <a:pt x="72973" y="78414"/>
                  </a:lnTo>
                  <a:lnTo>
                    <a:pt x="70462" y="79251"/>
                  </a:lnTo>
                  <a:lnTo>
                    <a:pt x="67811" y="79948"/>
                  </a:lnTo>
                  <a:lnTo>
                    <a:pt x="65160" y="80367"/>
                  </a:lnTo>
                  <a:lnTo>
                    <a:pt x="62369" y="80506"/>
                  </a:lnTo>
                  <a:lnTo>
                    <a:pt x="59578" y="80367"/>
                  </a:lnTo>
                  <a:lnTo>
                    <a:pt x="56927" y="79948"/>
                  </a:lnTo>
                  <a:lnTo>
                    <a:pt x="54276" y="79251"/>
                  </a:lnTo>
                  <a:lnTo>
                    <a:pt x="51765" y="78414"/>
                  </a:lnTo>
                  <a:lnTo>
                    <a:pt x="49393" y="77158"/>
                  </a:lnTo>
                  <a:lnTo>
                    <a:pt x="47161" y="75902"/>
                  </a:lnTo>
                  <a:lnTo>
                    <a:pt x="45068" y="74228"/>
                  </a:lnTo>
                  <a:lnTo>
                    <a:pt x="43254" y="72554"/>
                  </a:lnTo>
                  <a:lnTo>
                    <a:pt x="41440" y="70600"/>
                  </a:lnTo>
                  <a:lnTo>
                    <a:pt x="39905" y="68507"/>
                  </a:lnTo>
                  <a:lnTo>
                    <a:pt x="38510" y="66275"/>
                  </a:lnTo>
                  <a:lnTo>
                    <a:pt x="37394" y="63903"/>
                  </a:lnTo>
                  <a:lnTo>
                    <a:pt x="36417" y="61391"/>
                  </a:lnTo>
                  <a:lnTo>
                    <a:pt x="35859" y="58880"/>
                  </a:lnTo>
                  <a:lnTo>
                    <a:pt x="35440" y="56089"/>
                  </a:lnTo>
                  <a:lnTo>
                    <a:pt x="35301" y="53299"/>
                  </a:lnTo>
                  <a:lnTo>
                    <a:pt x="35301" y="51485"/>
                  </a:lnTo>
                  <a:lnTo>
                    <a:pt x="37254" y="50648"/>
                  </a:lnTo>
                  <a:lnTo>
                    <a:pt x="39068" y="49532"/>
                  </a:lnTo>
                  <a:lnTo>
                    <a:pt x="41021" y="48136"/>
                  </a:lnTo>
                  <a:lnTo>
                    <a:pt x="42835" y="46602"/>
                  </a:lnTo>
                  <a:lnTo>
                    <a:pt x="43393" y="45904"/>
                  </a:lnTo>
                  <a:lnTo>
                    <a:pt x="43812" y="45206"/>
                  </a:lnTo>
                  <a:lnTo>
                    <a:pt x="44091" y="44369"/>
                  </a:lnTo>
                  <a:lnTo>
                    <a:pt x="44231" y="43672"/>
                  </a:lnTo>
                  <a:lnTo>
                    <a:pt x="44091" y="42834"/>
                  </a:lnTo>
                  <a:lnTo>
                    <a:pt x="43952" y="41997"/>
                  </a:lnTo>
                  <a:lnTo>
                    <a:pt x="43533" y="41300"/>
                  </a:lnTo>
                  <a:lnTo>
                    <a:pt x="43114" y="40602"/>
                  </a:lnTo>
                  <a:lnTo>
                    <a:pt x="42417" y="40044"/>
                  </a:lnTo>
                  <a:lnTo>
                    <a:pt x="41719" y="39625"/>
                  </a:lnTo>
                  <a:lnTo>
                    <a:pt x="41021" y="39346"/>
                  </a:lnTo>
                  <a:lnTo>
                    <a:pt x="39347" y="39346"/>
                  </a:lnTo>
                  <a:lnTo>
                    <a:pt x="38650" y="39486"/>
                  </a:lnTo>
                  <a:lnTo>
                    <a:pt x="37812" y="39904"/>
                  </a:lnTo>
                  <a:lnTo>
                    <a:pt x="37115" y="40323"/>
                  </a:lnTo>
                  <a:lnTo>
                    <a:pt x="35580" y="41718"/>
                  </a:lnTo>
                  <a:lnTo>
                    <a:pt x="34045" y="42834"/>
                  </a:lnTo>
                  <a:lnTo>
                    <a:pt x="32510" y="43532"/>
                  </a:lnTo>
                  <a:lnTo>
                    <a:pt x="30976" y="44090"/>
                  </a:lnTo>
                  <a:lnTo>
                    <a:pt x="30836" y="44090"/>
                  </a:lnTo>
                  <a:lnTo>
                    <a:pt x="30697" y="43811"/>
                  </a:lnTo>
                  <a:lnTo>
                    <a:pt x="30697" y="35440"/>
                  </a:lnTo>
                  <a:lnTo>
                    <a:pt x="30836" y="32649"/>
                  </a:lnTo>
                  <a:lnTo>
                    <a:pt x="31255" y="29998"/>
                  </a:lnTo>
                  <a:lnTo>
                    <a:pt x="31952" y="27347"/>
                  </a:lnTo>
                  <a:lnTo>
                    <a:pt x="32929" y="24975"/>
                  </a:lnTo>
                  <a:lnTo>
                    <a:pt x="34045" y="22603"/>
                  </a:lnTo>
                  <a:lnTo>
                    <a:pt x="35440" y="20371"/>
                  </a:lnTo>
                  <a:lnTo>
                    <a:pt x="36975" y="18278"/>
                  </a:lnTo>
                  <a:lnTo>
                    <a:pt x="38789" y="16325"/>
                  </a:lnTo>
                  <a:lnTo>
                    <a:pt x="40603" y="14511"/>
                  </a:lnTo>
                  <a:lnTo>
                    <a:pt x="42696" y="12976"/>
                  </a:lnTo>
                  <a:lnTo>
                    <a:pt x="44928" y="11581"/>
                  </a:lnTo>
                  <a:lnTo>
                    <a:pt x="47300" y="10464"/>
                  </a:lnTo>
                  <a:lnTo>
                    <a:pt x="49812" y="9627"/>
                  </a:lnTo>
                  <a:lnTo>
                    <a:pt x="52463" y="8930"/>
                  </a:lnTo>
                  <a:lnTo>
                    <a:pt x="55114" y="8511"/>
                  </a:lnTo>
                  <a:lnTo>
                    <a:pt x="57904" y="8372"/>
                  </a:lnTo>
                  <a:close/>
                  <a:moveTo>
                    <a:pt x="76043" y="86088"/>
                  </a:moveTo>
                  <a:lnTo>
                    <a:pt x="76043" y="87762"/>
                  </a:lnTo>
                  <a:lnTo>
                    <a:pt x="76182" y="89576"/>
                  </a:lnTo>
                  <a:lnTo>
                    <a:pt x="76601" y="91390"/>
                  </a:lnTo>
                  <a:lnTo>
                    <a:pt x="77159" y="92924"/>
                  </a:lnTo>
                  <a:lnTo>
                    <a:pt x="77996" y="94459"/>
                  </a:lnTo>
                  <a:lnTo>
                    <a:pt x="62369" y="110086"/>
                  </a:lnTo>
                  <a:lnTo>
                    <a:pt x="46742" y="94459"/>
                  </a:lnTo>
                  <a:lnTo>
                    <a:pt x="47579" y="92924"/>
                  </a:lnTo>
                  <a:lnTo>
                    <a:pt x="48137" y="91390"/>
                  </a:lnTo>
                  <a:lnTo>
                    <a:pt x="48556" y="89576"/>
                  </a:lnTo>
                  <a:lnTo>
                    <a:pt x="48695" y="87762"/>
                  </a:lnTo>
                  <a:lnTo>
                    <a:pt x="48695" y="86088"/>
                  </a:lnTo>
                  <a:lnTo>
                    <a:pt x="50230" y="86785"/>
                  </a:lnTo>
                  <a:lnTo>
                    <a:pt x="51905" y="87343"/>
                  </a:lnTo>
                  <a:lnTo>
                    <a:pt x="53579" y="87762"/>
                  </a:lnTo>
                  <a:lnTo>
                    <a:pt x="55253" y="88180"/>
                  </a:lnTo>
                  <a:lnTo>
                    <a:pt x="57067" y="88459"/>
                  </a:lnTo>
                  <a:lnTo>
                    <a:pt x="58741" y="88739"/>
                  </a:lnTo>
                  <a:lnTo>
                    <a:pt x="60555" y="88878"/>
                  </a:lnTo>
                  <a:lnTo>
                    <a:pt x="64183" y="88878"/>
                  </a:lnTo>
                  <a:lnTo>
                    <a:pt x="65997" y="88739"/>
                  </a:lnTo>
                  <a:lnTo>
                    <a:pt x="67671" y="88459"/>
                  </a:lnTo>
                  <a:lnTo>
                    <a:pt x="69485" y="88180"/>
                  </a:lnTo>
                  <a:lnTo>
                    <a:pt x="71159" y="87762"/>
                  </a:lnTo>
                  <a:lnTo>
                    <a:pt x="72833" y="87343"/>
                  </a:lnTo>
                  <a:lnTo>
                    <a:pt x="74508" y="86785"/>
                  </a:lnTo>
                  <a:lnTo>
                    <a:pt x="76043" y="86088"/>
                  </a:lnTo>
                  <a:close/>
                  <a:moveTo>
                    <a:pt x="56090" y="0"/>
                  </a:moveTo>
                  <a:lnTo>
                    <a:pt x="54276" y="140"/>
                  </a:lnTo>
                  <a:lnTo>
                    <a:pt x="52463" y="419"/>
                  </a:lnTo>
                  <a:lnTo>
                    <a:pt x="50788" y="698"/>
                  </a:lnTo>
                  <a:lnTo>
                    <a:pt x="48974" y="1116"/>
                  </a:lnTo>
                  <a:lnTo>
                    <a:pt x="47300" y="1535"/>
                  </a:lnTo>
                  <a:lnTo>
                    <a:pt x="45765" y="2093"/>
                  </a:lnTo>
                  <a:lnTo>
                    <a:pt x="44091" y="2791"/>
                  </a:lnTo>
                  <a:lnTo>
                    <a:pt x="42556" y="3488"/>
                  </a:lnTo>
                  <a:lnTo>
                    <a:pt x="41021" y="4186"/>
                  </a:lnTo>
                  <a:lnTo>
                    <a:pt x="38091" y="6000"/>
                  </a:lnTo>
                  <a:lnTo>
                    <a:pt x="35301" y="8093"/>
                  </a:lnTo>
                  <a:lnTo>
                    <a:pt x="32789" y="10325"/>
                  </a:lnTo>
                  <a:lnTo>
                    <a:pt x="30557" y="12836"/>
                  </a:lnTo>
                  <a:lnTo>
                    <a:pt x="28464" y="15627"/>
                  </a:lnTo>
                  <a:lnTo>
                    <a:pt x="26650" y="18557"/>
                  </a:lnTo>
                  <a:lnTo>
                    <a:pt x="25953" y="20092"/>
                  </a:lnTo>
                  <a:lnTo>
                    <a:pt x="25255" y="21627"/>
                  </a:lnTo>
                  <a:lnTo>
                    <a:pt x="24557" y="23301"/>
                  </a:lnTo>
                  <a:lnTo>
                    <a:pt x="23999" y="24975"/>
                  </a:lnTo>
                  <a:lnTo>
                    <a:pt x="23581" y="26649"/>
                  </a:lnTo>
                  <a:lnTo>
                    <a:pt x="23162" y="28324"/>
                  </a:lnTo>
                  <a:lnTo>
                    <a:pt x="22744" y="29998"/>
                  </a:lnTo>
                  <a:lnTo>
                    <a:pt x="22604" y="31812"/>
                  </a:lnTo>
                  <a:lnTo>
                    <a:pt x="22464" y="33626"/>
                  </a:lnTo>
                  <a:lnTo>
                    <a:pt x="22325" y="35440"/>
                  </a:lnTo>
                  <a:lnTo>
                    <a:pt x="22325" y="43811"/>
                  </a:lnTo>
                  <a:lnTo>
                    <a:pt x="22464" y="44788"/>
                  </a:lnTo>
                  <a:lnTo>
                    <a:pt x="22604" y="45765"/>
                  </a:lnTo>
                  <a:lnTo>
                    <a:pt x="22883" y="46741"/>
                  </a:lnTo>
                  <a:lnTo>
                    <a:pt x="23302" y="47718"/>
                  </a:lnTo>
                  <a:lnTo>
                    <a:pt x="23720" y="48555"/>
                  </a:lnTo>
                  <a:lnTo>
                    <a:pt x="24278" y="49392"/>
                  </a:lnTo>
                  <a:lnTo>
                    <a:pt x="24976" y="50090"/>
                  </a:lnTo>
                  <a:lnTo>
                    <a:pt x="25674" y="50787"/>
                  </a:lnTo>
                  <a:lnTo>
                    <a:pt x="26929" y="51485"/>
                  </a:lnTo>
                  <a:lnTo>
                    <a:pt x="26929" y="53299"/>
                  </a:lnTo>
                  <a:lnTo>
                    <a:pt x="26929" y="55392"/>
                  </a:lnTo>
                  <a:lnTo>
                    <a:pt x="27069" y="57485"/>
                  </a:lnTo>
                  <a:lnTo>
                    <a:pt x="27348" y="59578"/>
                  </a:lnTo>
                  <a:lnTo>
                    <a:pt x="27766" y="61531"/>
                  </a:lnTo>
                  <a:lnTo>
                    <a:pt x="28325" y="63484"/>
                  </a:lnTo>
                  <a:lnTo>
                    <a:pt x="29022" y="65438"/>
                  </a:lnTo>
                  <a:lnTo>
                    <a:pt x="29720" y="67252"/>
                  </a:lnTo>
                  <a:lnTo>
                    <a:pt x="30557" y="69065"/>
                  </a:lnTo>
                  <a:lnTo>
                    <a:pt x="31394" y="70740"/>
                  </a:lnTo>
                  <a:lnTo>
                    <a:pt x="32510" y="72414"/>
                  </a:lnTo>
                  <a:lnTo>
                    <a:pt x="33487" y="74088"/>
                  </a:lnTo>
                  <a:lnTo>
                    <a:pt x="34743" y="75623"/>
                  </a:lnTo>
                  <a:lnTo>
                    <a:pt x="35999" y="77158"/>
                  </a:lnTo>
                  <a:lnTo>
                    <a:pt x="37394" y="78553"/>
                  </a:lnTo>
                  <a:lnTo>
                    <a:pt x="38789" y="79809"/>
                  </a:lnTo>
                  <a:lnTo>
                    <a:pt x="40324" y="81065"/>
                  </a:lnTo>
                  <a:lnTo>
                    <a:pt x="40324" y="87762"/>
                  </a:lnTo>
                  <a:lnTo>
                    <a:pt x="40184" y="88459"/>
                  </a:lnTo>
                  <a:lnTo>
                    <a:pt x="40045" y="89157"/>
                  </a:lnTo>
                  <a:lnTo>
                    <a:pt x="39905" y="89855"/>
                  </a:lnTo>
                  <a:lnTo>
                    <a:pt x="39487" y="90413"/>
                  </a:lnTo>
                  <a:lnTo>
                    <a:pt x="39068" y="90971"/>
                  </a:lnTo>
                  <a:lnTo>
                    <a:pt x="38650" y="91390"/>
                  </a:lnTo>
                  <a:lnTo>
                    <a:pt x="38091" y="91808"/>
                  </a:lnTo>
                  <a:lnTo>
                    <a:pt x="37394" y="92227"/>
                  </a:lnTo>
                  <a:lnTo>
                    <a:pt x="13116" y="102970"/>
                  </a:lnTo>
                  <a:lnTo>
                    <a:pt x="11721" y="103668"/>
                  </a:lnTo>
                  <a:lnTo>
                    <a:pt x="10326" y="104505"/>
                  </a:lnTo>
                  <a:lnTo>
                    <a:pt x="8930" y="105342"/>
                  </a:lnTo>
                  <a:lnTo>
                    <a:pt x="7675" y="106458"/>
                  </a:lnTo>
                  <a:lnTo>
                    <a:pt x="6558" y="107435"/>
                  </a:lnTo>
                  <a:lnTo>
                    <a:pt x="5442" y="108551"/>
                  </a:lnTo>
                  <a:lnTo>
                    <a:pt x="4466" y="109807"/>
                  </a:lnTo>
                  <a:lnTo>
                    <a:pt x="3628" y="111063"/>
                  </a:lnTo>
                  <a:lnTo>
                    <a:pt x="2791" y="112458"/>
                  </a:lnTo>
                  <a:lnTo>
                    <a:pt x="2094" y="113853"/>
                  </a:lnTo>
                  <a:lnTo>
                    <a:pt x="1396" y="115388"/>
                  </a:lnTo>
                  <a:lnTo>
                    <a:pt x="977" y="116783"/>
                  </a:lnTo>
                  <a:lnTo>
                    <a:pt x="559" y="118318"/>
                  </a:lnTo>
                  <a:lnTo>
                    <a:pt x="280" y="119992"/>
                  </a:lnTo>
                  <a:lnTo>
                    <a:pt x="140" y="121527"/>
                  </a:lnTo>
                  <a:lnTo>
                    <a:pt x="1" y="123201"/>
                  </a:lnTo>
                  <a:lnTo>
                    <a:pt x="1" y="178593"/>
                  </a:lnTo>
                  <a:lnTo>
                    <a:pt x="140" y="179430"/>
                  </a:lnTo>
                  <a:lnTo>
                    <a:pt x="419" y="180268"/>
                  </a:lnTo>
                  <a:lnTo>
                    <a:pt x="698" y="180965"/>
                  </a:lnTo>
                  <a:lnTo>
                    <a:pt x="1256" y="181523"/>
                  </a:lnTo>
                  <a:lnTo>
                    <a:pt x="1815" y="182081"/>
                  </a:lnTo>
                  <a:lnTo>
                    <a:pt x="2512" y="182500"/>
                  </a:lnTo>
                  <a:lnTo>
                    <a:pt x="3349" y="182779"/>
                  </a:lnTo>
                  <a:lnTo>
                    <a:pt x="5024" y="182779"/>
                  </a:lnTo>
                  <a:lnTo>
                    <a:pt x="5861" y="182500"/>
                  </a:lnTo>
                  <a:lnTo>
                    <a:pt x="6558" y="182081"/>
                  </a:lnTo>
                  <a:lnTo>
                    <a:pt x="7117" y="181523"/>
                  </a:lnTo>
                  <a:lnTo>
                    <a:pt x="7675" y="180965"/>
                  </a:lnTo>
                  <a:lnTo>
                    <a:pt x="8093" y="180268"/>
                  </a:lnTo>
                  <a:lnTo>
                    <a:pt x="8372" y="179430"/>
                  </a:lnTo>
                  <a:lnTo>
                    <a:pt x="8372" y="178593"/>
                  </a:lnTo>
                  <a:lnTo>
                    <a:pt x="8372" y="123201"/>
                  </a:lnTo>
                  <a:lnTo>
                    <a:pt x="8512" y="121667"/>
                  </a:lnTo>
                  <a:lnTo>
                    <a:pt x="19674" y="132968"/>
                  </a:lnTo>
                  <a:lnTo>
                    <a:pt x="20372" y="133666"/>
                  </a:lnTo>
                  <a:lnTo>
                    <a:pt x="20790" y="134364"/>
                  </a:lnTo>
                  <a:lnTo>
                    <a:pt x="21348" y="135061"/>
                  </a:lnTo>
                  <a:lnTo>
                    <a:pt x="21627" y="135898"/>
                  </a:lnTo>
                  <a:lnTo>
                    <a:pt x="22046" y="136735"/>
                  </a:lnTo>
                  <a:lnTo>
                    <a:pt x="22185" y="137573"/>
                  </a:lnTo>
                  <a:lnTo>
                    <a:pt x="22325" y="138549"/>
                  </a:lnTo>
                  <a:lnTo>
                    <a:pt x="22325" y="139386"/>
                  </a:lnTo>
                  <a:lnTo>
                    <a:pt x="22325" y="178593"/>
                  </a:lnTo>
                  <a:lnTo>
                    <a:pt x="22464" y="179430"/>
                  </a:lnTo>
                  <a:lnTo>
                    <a:pt x="22744" y="180268"/>
                  </a:lnTo>
                  <a:lnTo>
                    <a:pt x="23162" y="180965"/>
                  </a:lnTo>
                  <a:lnTo>
                    <a:pt x="23581" y="181523"/>
                  </a:lnTo>
                  <a:lnTo>
                    <a:pt x="24278" y="182081"/>
                  </a:lnTo>
                  <a:lnTo>
                    <a:pt x="24976" y="182500"/>
                  </a:lnTo>
                  <a:lnTo>
                    <a:pt x="25674" y="182779"/>
                  </a:lnTo>
                  <a:lnTo>
                    <a:pt x="27487" y="182779"/>
                  </a:lnTo>
                  <a:lnTo>
                    <a:pt x="28185" y="182500"/>
                  </a:lnTo>
                  <a:lnTo>
                    <a:pt x="28883" y="182081"/>
                  </a:lnTo>
                  <a:lnTo>
                    <a:pt x="29580" y="181523"/>
                  </a:lnTo>
                  <a:lnTo>
                    <a:pt x="29999" y="180965"/>
                  </a:lnTo>
                  <a:lnTo>
                    <a:pt x="30417" y="180268"/>
                  </a:lnTo>
                  <a:lnTo>
                    <a:pt x="30697" y="179430"/>
                  </a:lnTo>
                  <a:lnTo>
                    <a:pt x="30697" y="178593"/>
                  </a:lnTo>
                  <a:lnTo>
                    <a:pt x="30697" y="139386"/>
                  </a:lnTo>
                  <a:lnTo>
                    <a:pt x="30697" y="137712"/>
                  </a:lnTo>
                  <a:lnTo>
                    <a:pt x="30417" y="136038"/>
                  </a:lnTo>
                  <a:lnTo>
                    <a:pt x="29999" y="134364"/>
                  </a:lnTo>
                  <a:lnTo>
                    <a:pt x="29441" y="132689"/>
                  </a:lnTo>
                  <a:lnTo>
                    <a:pt x="28743" y="131154"/>
                  </a:lnTo>
                  <a:lnTo>
                    <a:pt x="27766" y="129620"/>
                  </a:lnTo>
                  <a:lnTo>
                    <a:pt x="26790" y="128364"/>
                  </a:lnTo>
                  <a:lnTo>
                    <a:pt x="25674" y="126969"/>
                  </a:lnTo>
                  <a:lnTo>
                    <a:pt x="12279" y="113574"/>
                  </a:lnTo>
                  <a:lnTo>
                    <a:pt x="13256" y="112737"/>
                  </a:lnTo>
                  <a:lnTo>
                    <a:pt x="14232" y="111900"/>
                  </a:lnTo>
                  <a:lnTo>
                    <a:pt x="15349" y="111202"/>
                  </a:lnTo>
                  <a:lnTo>
                    <a:pt x="16604" y="110644"/>
                  </a:lnTo>
                  <a:lnTo>
                    <a:pt x="40463" y="100040"/>
                  </a:lnTo>
                  <a:lnTo>
                    <a:pt x="58183" y="117760"/>
                  </a:lnTo>
                  <a:lnTo>
                    <a:pt x="58183" y="178593"/>
                  </a:lnTo>
                  <a:lnTo>
                    <a:pt x="58323" y="179430"/>
                  </a:lnTo>
                  <a:lnTo>
                    <a:pt x="58462" y="180268"/>
                  </a:lnTo>
                  <a:lnTo>
                    <a:pt x="58881" y="180965"/>
                  </a:lnTo>
                  <a:lnTo>
                    <a:pt x="59439" y="181523"/>
                  </a:lnTo>
                  <a:lnTo>
                    <a:pt x="59997" y="182081"/>
                  </a:lnTo>
                  <a:lnTo>
                    <a:pt x="60695" y="182500"/>
                  </a:lnTo>
                  <a:lnTo>
                    <a:pt x="61532" y="182779"/>
                  </a:lnTo>
                  <a:lnTo>
                    <a:pt x="63206" y="182779"/>
                  </a:lnTo>
                  <a:lnTo>
                    <a:pt x="64043" y="182500"/>
                  </a:lnTo>
                  <a:lnTo>
                    <a:pt x="64741" y="182081"/>
                  </a:lnTo>
                  <a:lnTo>
                    <a:pt x="65299" y="181523"/>
                  </a:lnTo>
                  <a:lnTo>
                    <a:pt x="65857" y="180965"/>
                  </a:lnTo>
                  <a:lnTo>
                    <a:pt x="66276" y="180268"/>
                  </a:lnTo>
                  <a:lnTo>
                    <a:pt x="66415" y="179430"/>
                  </a:lnTo>
                  <a:lnTo>
                    <a:pt x="66555" y="178593"/>
                  </a:lnTo>
                  <a:lnTo>
                    <a:pt x="66555" y="117760"/>
                  </a:lnTo>
                  <a:lnTo>
                    <a:pt x="84275" y="100040"/>
                  </a:lnTo>
                  <a:lnTo>
                    <a:pt x="108134" y="110644"/>
                  </a:lnTo>
                  <a:lnTo>
                    <a:pt x="109389" y="111202"/>
                  </a:lnTo>
                  <a:lnTo>
                    <a:pt x="110506" y="111900"/>
                  </a:lnTo>
                  <a:lnTo>
                    <a:pt x="111482" y="112737"/>
                  </a:lnTo>
                  <a:lnTo>
                    <a:pt x="112459" y="113574"/>
                  </a:lnTo>
                  <a:lnTo>
                    <a:pt x="99064" y="126969"/>
                  </a:lnTo>
                  <a:lnTo>
                    <a:pt x="97948" y="128364"/>
                  </a:lnTo>
                  <a:lnTo>
                    <a:pt x="96972" y="129620"/>
                  </a:lnTo>
                  <a:lnTo>
                    <a:pt x="95995" y="131154"/>
                  </a:lnTo>
                  <a:lnTo>
                    <a:pt x="95297" y="132689"/>
                  </a:lnTo>
                  <a:lnTo>
                    <a:pt x="94739" y="134364"/>
                  </a:lnTo>
                  <a:lnTo>
                    <a:pt x="94321" y="136038"/>
                  </a:lnTo>
                  <a:lnTo>
                    <a:pt x="94041" y="137712"/>
                  </a:lnTo>
                  <a:lnTo>
                    <a:pt x="94041" y="139386"/>
                  </a:lnTo>
                  <a:lnTo>
                    <a:pt x="94041" y="178593"/>
                  </a:lnTo>
                  <a:lnTo>
                    <a:pt x="94041" y="179430"/>
                  </a:lnTo>
                  <a:lnTo>
                    <a:pt x="94321" y="180268"/>
                  </a:lnTo>
                  <a:lnTo>
                    <a:pt x="94739" y="180965"/>
                  </a:lnTo>
                  <a:lnTo>
                    <a:pt x="95158" y="181523"/>
                  </a:lnTo>
                  <a:lnTo>
                    <a:pt x="95855" y="182081"/>
                  </a:lnTo>
                  <a:lnTo>
                    <a:pt x="96553" y="182500"/>
                  </a:lnTo>
                  <a:lnTo>
                    <a:pt x="97251" y="182779"/>
                  </a:lnTo>
                  <a:lnTo>
                    <a:pt x="99064" y="182779"/>
                  </a:lnTo>
                  <a:lnTo>
                    <a:pt x="99762" y="182500"/>
                  </a:lnTo>
                  <a:lnTo>
                    <a:pt x="100460" y="182081"/>
                  </a:lnTo>
                  <a:lnTo>
                    <a:pt x="101157" y="181523"/>
                  </a:lnTo>
                  <a:lnTo>
                    <a:pt x="101576" y="180965"/>
                  </a:lnTo>
                  <a:lnTo>
                    <a:pt x="101994" y="180268"/>
                  </a:lnTo>
                  <a:lnTo>
                    <a:pt x="102274" y="179430"/>
                  </a:lnTo>
                  <a:lnTo>
                    <a:pt x="102413" y="178593"/>
                  </a:lnTo>
                  <a:lnTo>
                    <a:pt x="102413" y="139386"/>
                  </a:lnTo>
                  <a:lnTo>
                    <a:pt x="102413" y="138549"/>
                  </a:lnTo>
                  <a:lnTo>
                    <a:pt x="102553" y="137573"/>
                  </a:lnTo>
                  <a:lnTo>
                    <a:pt x="102692" y="136735"/>
                  </a:lnTo>
                  <a:lnTo>
                    <a:pt x="103111" y="135898"/>
                  </a:lnTo>
                  <a:lnTo>
                    <a:pt x="103390" y="135061"/>
                  </a:lnTo>
                  <a:lnTo>
                    <a:pt x="103948" y="134364"/>
                  </a:lnTo>
                  <a:lnTo>
                    <a:pt x="104366" y="133666"/>
                  </a:lnTo>
                  <a:lnTo>
                    <a:pt x="105064" y="132968"/>
                  </a:lnTo>
                  <a:lnTo>
                    <a:pt x="116226" y="121667"/>
                  </a:lnTo>
                  <a:lnTo>
                    <a:pt x="116366" y="123201"/>
                  </a:lnTo>
                  <a:lnTo>
                    <a:pt x="116366" y="178593"/>
                  </a:lnTo>
                  <a:lnTo>
                    <a:pt x="116366" y="179430"/>
                  </a:lnTo>
                  <a:lnTo>
                    <a:pt x="116645" y="180268"/>
                  </a:lnTo>
                  <a:lnTo>
                    <a:pt x="117063" y="180965"/>
                  </a:lnTo>
                  <a:lnTo>
                    <a:pt x="117621" y="181523"/>
                  </a:lnTo>
                  <a:lnTo>
                    <a:pt x="118180" y="182081"/>
                  </a:lnTo>
                  <a:lnTo>
                    <a:pt x="118877" y="182500"/>
                  </a:lnTo>
                  <a:lnTo>
                    <a:pt x="119714" y="182779"/>
                  </a:lnTo>
                  <a:lnTo>
                    <a:pt x="121389" y="182779"/>
                  </a:lnTo>
                  <a:lnTo>
                    <a:pt x="122226" y="182500"/>
                  </a:lnTo>
                  <a:lnTo>
                    <a:pt x="122923" y="182081"/>
                  </a:lnTo>
                  <a:lnTo>
                    <a:pt x="123482" y="181523"/>
                  </a:lnTo>
                  <a:lnTo>
                    <a:pt x="124040" y="180965"/>
                  </a:lnTo>
                  <a:lnTo>
                    <a:pt x="124319" y="180268"/>
                  </a:lnTo>
                  <a:lnTo>
                    <a:pt x="124598" y="179430"/>
                  </a:lnTo>
                  <a:lnTo>
                    <a:pt x="124737" y="178593"/>
                  </a:lnTo>
                  <a:lnTo>
                    <a:pt x="124737" y="123201"/>
                  </a:lnTo>
                  <a:lnTo>
                    <a:pt x="124598" y="121527"/>
                  </a:lnTo>
                  <a:lnTo>
                    <a:pt x="124458" y="119992"/>
                  </a:lnTo>
                  <a:lnTo>
                    <a:pt x="124179" y="118318"/>
                  </a:lnTo>
                  <a:lnTo>
                    <a:pt x="123761" y="116783"/>
                  </a:lnTo>
                  <a:lnTo>
                    <a:pt x="123342" y="115388"/>
                  </a:lnTo>
                  <a:lnTo>
                    <a:pt x="122644" y="113853"/>
                  </a:lnTo>
                  <a:lnTo>
                    <a:pt x="121947" y="112458"/>
                  </a:lnTo>
                  <a:lnTo>
                    <a:pt x="121110" y="111063"/>
                  </a:lnTo>
                  <a:lnTo>
                    <a:pt x="120272" y="109807"/>
                  </a:lnTo>
                  <a:lnTo>
                    <a:pt x="119296" y="108551"/>
                  </a:lnTo>
                  <a:lnTo>
                    <a:pt x="118180" y="107435"/>
                  </a:lnTo>
                  <a:lnTo>
                    <a:pt x="117063" y="106458"/>
                  </a:lnTo>
                  <a:lnTo>
                    <a:pt x="115808" y="105342"/>
                  </a:lnTo>
                  <a:lnTo>
                    <a:pt x="114412" y="104505"/>
                  </a:lnTo>
                  <a:lnTo>
                    <a:pt x="113017" y="103668"/>
                  </a:lnTo>
                  <a:lnTo>
                    <a:pt x="111622" y="102970"/>
                  </a:lnTo>
                  <a:lnTo>
                    <a:pt x="87344" y="92227"/>
                  </a:lnTo>
                  <a:lnTo>
                    <a:pt x="86647" y="91808"/>
                  </a:lnTo>
                  <a:lnTo>
                    <a:pt x="86088" y="91390"/>
                  </a:lnTo>
                  <a:lnTo>
                    <a:pt x="85670" y="90971"/>
                  </a:lnTo>
                  <a:lnTo>
                    <a:pt x="85251" y="90413"/>
                  </a:lnTo>
                  <a:lnTo>
                    <a:pt x="84833" y="89855"/>
                  </a:lnTo>
                  <a:lnTo>
                    <a:pt x="84693" y="89157"/>
                  </a:lnTo>
                  <a:lnTo>
                    <a:pt x="84554" y="88459"/>
                  </a:lnTo>
                  <a:lnTo>
                    <a:pt x="84414" y="87762"/>
                  </a:lnTo>
                  <a:lnTo>
                    <a:pt x="84414" y="81065"/>
                  </a:lnTo>
                  <a:lnTo>
                    <a:pt x="85949" y="79809"/>
                  </a:lnTo>
                  <a:lnTo>
                    <a:pt x="87344" y="78553"/>
                  </a:lnTo>
                  <a:lnTo>
                    <a:pt x="88739" y="77158"/>
                  </a:lnTo>
                  <a:lnTo>
                    <a:pt x="89995" y="75623"/>
                  </a:lnTo>
                  <a:lnTo>
                    <a:pt x="91251" y="74088"/>
                  </a:lnTo>
                  <a:lnTo>
                    <a:pt x="92228" y="72414"/>
                  </a:lnTo>
                  <a:lnTo>
                    <a:pt x="93344" y="70740"/>
                  </a:lnTo>
                  <a:lnTo>
                    <a:pt x="94181" y="69065"/>
                  </a:lnTo>
                  <a:lnTo>
                    <a:pt x="95018" y="67252"/>
                  </a:lnTo>
                  <a:lnTo>
                    <a:pt x="95716" y="65438"/>
                  </a:lnTo>
                  <a:lnTo>
                    <a:pt x="96413" y="63484"/>
                  </a:lnTo>
                  <a:lnTo>
                    <a:pt x="96972" y="61531"/>
                  </a:lnTo>
                  <a:lnTo>
                    <a:pt x="97390" y="59578"/>
                  </a:lnTo>
                  <a:lnTo>
                    <a:pt x="97669" y="57485"/>
                  </a:lnTo>
                  <a:lnTo>
                    <a:pt x="97809" y="55392"/>
                  </a:lnTo>
                  <a:lnTo>
                    <a:pt x="97809" y="53299"/>
                  </a:lnTo>
                  <a:lnTo>
                    <a:pt x="97809" y="43951"/>
                  </a:lnTo>
                  <a:lnTo>
                    <a:pt x="98785" y="43393"/>
                  </a:lnTo>
                  <a:lnTo>
                    <a:pt x="99762" y="42555"/>
                  </a:lnTo>
                  <a:lnTo>
                    <a:pt x="100460" y="41718"/>
                  </a:lnTo>
                  <a:lnTo>
                    <a:pt x="101157" y="40881"/>
                  </a:lnTo>
                  <a:lnTo>
                    <a:pt x="101576" y="39765"/>
                  </a:lnTo>
                  <a:lnTo>
                    <a:pt x="101994" y="38649"/>
                  </a:lnTo>
                  <a:lnTo>
                    <a:pt x="102274" y="37532"/>
                  </a:lnTo>
                  <a:lnTo>
                    <a:pt x="102413" y="36416"/>
                  </a:lnTo>
                  <a:lnTo>
                    <a:pt x="102413" y="35440"/>
                  </a:lnTo>
                  <a:lnTo>
                    <a:pt x="102274" y="33626"/>
                  </a:lnTo>
                  <a:lnTo>
                    <a:pt x="102134" y="31812"/>
                  </a:lnTo>
                  <a:lnTo>
                    <a:pt x="101994" y="29998"/>
                  </a:lnTo>
                  <a:lnTo>
                    <a:pt x="101576" y="28324"/>
                  </a:lnTo>
                  <a:lnTo>
                    <a:pt x="101157" y="26649"/>
                  </a:lnTo>
                  <a:lnTo>
                    <a:pt x="100739" y="24975"/>
                  </a:lnTo>
                  <a:lnTo>
                    <a:pt x="100181" y="23301"/>
                  </a:lnTo>
                  <a:lnTo>
                    <a:pt x="99483" y="21627"/>
                  </a:lnTo>
                  <a:lnTo>
                    <a:pt x="98785" y="20092"/>
                  </a:lnTo>
                  <a:lnTo>
                    <a:pt x="98088" y="18557"/>
                  </a:lnTo>
                  <a:lnTo>
                    <a:pt x="96274" y="15627"/>
                  </a:lnTo>
                  <a:lnTo>
                    <a:pt x="94181" y="12836"/>
                  </a:lnTo>
                  <a:lnTo>
                    <a:pt x="91949" y="10325"/>
                  </a:lnTo>
                  <a:lnTo>
                    <a:pt x="89437" y="8093"/>
                  </a:lnTo>
                  <a:lnTo>
                    <a:pt x="86647" y="6000"/>
                  </a:lnTo>
                  <a:lnTo>
                    <a:pt x="83717" y="4186"/>
                  </a:lnTo>
                  <a:lnTo>
                    <a:pt x="82182" y="3488"/>
                  </a:lnTo>
                  <a:lnTo>
                    <a:pt x="80647" y="2791"/>
                  </a:lnTo>
                  <a:lnTo>
                    <a:pt x="78973" y="2093"/>
                  </a:lnTo>
                  <a:lnTo>
                    <a:pt x="77438" y="1535"/>
                  </a:lnTo>
                  <a:lnTo>
                    <a:pt x="75764" y="1116"/>
                  </a:lnTo>
                  <a:lnTo>
                    <a:pt x="73950" y="698"/>
                  </a:lnTo>
                  <a:lnTo>
                    <a:pt x="72275" y="419"/>
                  </a:lnTo>
                  <a:lnTo>
                    <a:pt x="70462" y="140"/>
                  </a:lnTo>
                  <a:lnTo>
                    <a:pt x="68648" y="0"/>
                  </a:lnTo>
                  <a:close/>
                </a:path>
              </a:pathLst>
            </a:custGeom>
            <a:solidFill>
              <a:srgbClr val="001B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5B73"/>
                </a:solidFill>
              </a:endParaRPr>
            </a:p>
          </p:txBody>
        </p:sp>
        <p:sp>
          <p:nvSpPr>
            <p:cNvPr id="111" name="Google Shape;111;p14"/>
            <p:cNvSpPr/>
            <p:nvPr/>
          </p:nvSpPr>
          <p:spPr>
            <a:xfrm>
              <a:off x="238125" y="1130850"/>
              <a:ext cx="1887100" cy="4011375"/>
            </a:xfrm>
            <a:custGeom>
              <a:rect b="b" l="l" r="r" t="t"/>
              <a:pathLst>
                <a:path extrusionOk="0" h="160455" w="75484">
                  <a:moveTo>
                    <a:pt x="45346" y="8372"/>
                  </a:moveTo>
                  <a:lnTo>
                    <a:pt x="46323" y="8511"/>
                  </a:lnTo>
                  <a:lnTo>
                    <a:pt x="47160" y="8790"/>
                  </a:lnTo>
                  <a:lnTo>
                    <a:pt x="47997" y="9069"/>
                  </a:lnTo>
                  <a:lnTo>
                    <a:pt x="48834" y="9488"/>
                  </a:lnTo>
                  <a:lnTo>
                    <a:pt x="49671" y="9906"/>
                  </a:lnTo>
                  <a:lnTo>
                    <a:pt x="50369" y="10465"/>
                  </a:lnTo>
                  <a:lnTo>
                    <a:pt x="50927" y="11023"/>
                  </a:lnTo>
                  <a:lnTo>
                    <a:pt x="51625" y="11720"/>
                  </a:lnTo>
                  <a:lnTo>
                    <a:pt x="52043" y="12418"/>
                  </a:lnTo>
                  <a:lnTo>
                    <a:pt x="52601" y="13255"/>
                  </a:lnTo>
                  <a:lnTo>
                    <a:pt x="53020" y="14092"/>
                  </a:lnTo>
                  <a:lnTo>
                    <a:pt x="53299" y="14929"/>
                  </a:lnTo>
                  <a:lnTo>
                    <a:pt x="53439" y="15767"/>
                  </a:lnTo>
                  <a:lnTo>
                    <a:pt x="53578" y="16604"/>
                  </a:lnTo>
                  <a:lnTo>
                    <a:pt x="53718" y="17580"/>
                  </a:lnTo>
                  <a:lnTo>
                    <a:pt x="53578" y="19255"/>
                  </a:lnTo>
                  <a:lnTo>
                    <a:pt x="51346" y="18697"/>
                  </a:lnTo>
                  <a:lnTo>
                    <a:pt x="49113" y="18278"/>
                  </a:lnTo>
                  <a:lnTo>
                    <a:pt x="46741" y="17999"/>
                  </a:lnTo>
                  <a:lnTo>
                    <a:pt x="44509" y="17859"/>
                  </a:lnTo>
                  <a:lnTo>
                    <a:pt x="42137" y="17999"/>
                  </a:lnTo>
                  <a:lnTo>
                    <a:pt x="39765" y="18278"/>
                  </a:lnTo>
                  <a:lnTo>
                    <a:pt x="37533" y="18697"/>
                  </a:lnTo>
                  <a:lnTo>
                    <a:pt x="35440" y="19255"/>
                  </a:lnTo>
                  <a:lnTo>
                    <a:pt x="35161" y="17580"/>
                  </a:lnTo>
                  <a:lnTo>
                    <a:pt x="35300" y="16604"/>
                  </a:lnTo>
                  <a:lnTo>
                    <a:pt x="35440" y="15767"/>
                  </a:lnTo>
                  <a:lnTo>
                    <a:pt x="35579" y="14929"/>
                  </a:lnTo>
                  <a:lnTo>
                    <a:pt x="35998" y="14092"/>
                  </a:lnTo>
                  <a:lnTo>
                    <a:pt x="36277" y="13255"/>
                  </a:lnTo>
                  <a:lnTo>
                    <a:pt x="36835" y="12418"/>
                  </a:lnTo>
                  <a:lnTo>
                    <a:pt x="37393" y="11720"/>
                  </a:lnTo>
                  <a:lnTo>
                    <a:pt x="37951" y="11023"/>
                  </a:lnTo>
                  <a:lnTo>
                    <a:pt x="38509" y="10465"/>
                  </a:lnTo>
                  <a:lnTo>
                    <a:pt x="39346" y="9906"/>
                  </a:lnTo>
                  <a:lnTo>
                    <a:pt x="40044" y="9488"/>
                  </a:lnTo>
                  <a:lnTo>
                    <a:pt x="40881" y="9069"/>
                  </a:lnTo>
                  <a:lnTo>
                    <a:pt x="41718" y="8790"/>
                  </a:lnTo>
                  <a:lnTo>
                    <a:pt x="42556" y="8511"/>
                  </a:lnTo>
                  <a:lnTo>
                    <a:pt x="43532" y="8372"/>
                  </a:lnTo>
                  <a:close/>
                  <a:moveTo>
                    <a:pt x="44509" y="26231"/>
                  </a:moveTo>
                  <a:lnTo>
                    <a:pt x="46741" y="26371"/>
                  </a:lnTo>
                  <a:lnTo>
                    <a:pt x="48974" y="26789"/>
                  </a:lnTo>
                  <a:lnTo>
                    <a:pt x="51206" y="27347"/>
                  </a:lnTo>
                  <a:lnTo>
                    <a:pt x="53299" y="28045"/>
                  </a:lnTo>
                  <a:lnTo>
                    <a:pt x="55252" y="29022"/>
                  </a:lnTo>
                  <a:lnTo>
                    <a:pt x="57066" y="30138"/>
                  </a:lnTo>
                  <a:lnTo>
                    <a:pt x="58880" y="31393"/>
                  </a:lnTo>
                  <a:lnTo>
                    <a:pt x="60415" y="32928"/>
                  </a:lnTo>
                  <a:lnTo>
                    <a:pt x="61950" y="34463"/>
                  </a:lnTo>
                  <a:lnTo>
                    <a:pt x="63205" y="36277"/>
                  </a:lnTo>
                  <a:lnTo>
                    <a:pt x="64322" y="38091"/>
                  </a:lnTo>
                  <a:lnTo>
                    <a:pt x="65298" y="40184"/>
                  </a:lnTo>
                  <a:lnTo>
                    <a:pt x="66136" y="42137"/>
                  </a:lnTo>
                  <a:lnTo>
                    <a:pt x="66694" y="44369"/>
                  </a:lnTo>
                  <a:lnTo>
                    <a:pt x="66973" y="46602"/>
                  </a:lnTo>
                  <a:lnTo>
                    <a:pt x="67112" y="48974"/>
                  </a:lnTo>
                  <a:lnTo>
                    <a:pt x="67112" y="50509"/>
                  </a:lnTo>
                  <a:lnTo>
                    <a:pt x="65438" y="50927"/>
                  </a:lnTo>
                  <a:lnTo>
                    <a:pt x="63903" y="51206"/>
                  </a:lnTo>
                  <a:lnTo>
                    <a:pt x="62368" y="51485"/>
                  </a:lnTo>
                  <a:lnTo>
                    <a:pt x="60973" y="51625"/>
                  </a:lnTo>
                  <a:lnTo>
                    <a:pt x="58043" y="51764"/>
                  </a:lnTo>
                  <a:lnTo>
                    <a:pt x="55392" y="51485"/>
                  </a:lnTo>
                  <a:lnTo>
                    <a:pt x="52880" y="50927"/>
                  </a:lnTo>
                  <a:lnTo>
                    <a:pt x="50648" y="50230"/>
                  </a:lnTo>
                  <a:lnTo>
                    <a:pt x="48555" y="49392"/>
                  </a:lnTo>
                  <a:lnTo>
                    <a:pt x="46602" y="48416"/>
                  </a:lnTo>
                  <a:lnTo>
                    <a:pt x="44927" y="47439"/>
                  </a:lnTo>
                  <a:lnTo>
                    <a:pt x="43393" y="46323"/>
                  </a:lnTo>
                  <a:lnTo>
                    <a:pt x="42137" y="45207"/>
                  </a:lnTo>
                  <a:lnTo>
                    <a:pt x="41021" y="44230"/>
                  </a:lnTo>
                  <a:lnTo>
                    <a:pt x="39486" y="42695"/>
                  </a:lnTo>
                  <a:lnTo>
                    <a:pt x="38788" y="41997"/>
                  </a:lnTo>
                  <a:lnTo>
                    <a:pt x="38230" y="41300"/>
                  </a:lnTo>
                  <a:lnTo>
                    <a:pt x="37533" y="40742"/>
                  </a:lnTo>
                  <a:lnTo>
                    <a:pt x="36695" y="40463"/>
                  </a:lnTo>
                  <a:lnTo>
                    <a:pt x="35858" y="40323"/>
                  </a:lnTo>
                  <a:lnTo>
                    <a:pt x="34882" y="40323"/>
                  </a:lnTo>
                  <a:lnTo>
                    <a:pt x="34044" y="40602"/>
                  </a:lnTo>
                  <a:lnTo>
                    <a:pt x="33207" y="40881"/>
                  </a:lnTo>
                  <a:lnTo>
                    <a:pt x="32510" y="41439"/>
                  </a:lnTo>
                  <a:lnTo>
                    <a:pt x="31114" y="42835"/>
                  </a:lnTo>
                  <a:lnTo>
                    <a:pt x="29580" y="44090"/>
                  </a:lnTo>
                  <a:lnTo>
                    <a:pt x="28184" y="45207"/>
                  </a:lnTo>
                  <a:lnTo>
                    <a:pt x="26789" y="46044"/>
                  </a:lnTo>
                  <a:lnTo>
                    <a:pt x="25394" y="46881"/>
                  </a:lnTo>
                  <a:lnTo>
                    <a:pt x="24138" y="47439"/>
                  </a:lnTo>
                  <a:lnTo>
                    <a:pt x="21766" y="48416"/>
                  </a:lnTo>
                  <a:lnTo>
                    <a:pt x="21766" y="48416"/>
                  </a:lnTo>
                  <a:lnTo>
                    <a:pt x="22045" y="46044"/>
                  </a:lnTo>
                  <a:lnTo>
                    <a:pt x="22324" y="43951"/>
                  </a:lnTo>
                  <a:lnTo>
                    <a:pt x="23022" y="41718"/>
                  </a:lnTo>
                  <a:lnTo>
                    <a:pt x="23719" y="39765"/>
                  </a:lnTo>
                  <a:lnTo>
                    <a:pt x="24696" y="37812"/>
                  </a:lnTo>
                  <a:lnTo>
                    <a:pt x="25812" y="35998"/>
                  </a:lnTo>
                  <a:lnTo>
                    <a:pt x="27208" y="34324"/>
                  </a:lnTo>
                  <a:lnTo>
                    <a:pt x="28603" y="32789"/>
                  </a:lnTo>
                  <a:lnTo>
                    <a:pt x="30277" y="31254"/>
                  </a:lnTo>
                  <a:lnTo>
                    <a:pt x="31952" y="29998"/>
                  </a:lnTo>
                  <a:lnTo>
                    <a:pt x="33765" y="28882"/>
                  </a:lnTo>
                  <a:lnTo>
                    <a:pt x="35719" y="28045"/>
                  </a:lnTo>
                  <a:lnTo>
                    <a:pt x="37812" y="27208"/>
                  </a:lnTo>
                  <a:lnTo>
                    <a:pt x="39905" y="26789"/>
                  </a:lnTo>
                  <a:lnTo>
                    <a:pt x="42137" y="26371"/>
                  </a:lnTo>
                  <a:lnTo>
                    <a:pt x="44509" y="26231"/>
                  </a:lnTo>
                  <a:close/>
                  <a:moveTo>
                    <a:pt x="35300" y="50369"/>
                  </a:moveTo>
                  <a:lnTo>
                    <a:pt x="36695" y="51625"/>
                  </a:lnTo>
                  <a:lnTo>
                    <a:pt x="38509" y="53160"/>
                  </a:lnTo>
                  <a:lnTo>
                    <a:pt x="40602" y="54555"/>
                  </a:lnTo>
                  <a:lnTo>
                    <a:pt x="42974" y="55950"/>
                  </a:lnTo>
                  <a:lnTo>
                    <a:pt x="44509" y="56787"/>
                  </a:lnTo>
                  <a:lnTo>
                    <a:pt x="46183" y="57485"/>
                  </a:lnTo>
                  <a:lnTo>
                    <a:pt x="47997" y="58182"/>
                  </a:lnTo>
                  <a:lnTo>
                    <a:pt x="49950" y="58880"/>
                  </a:lnTo>
                  <a:lnTo>
                    <a:pt x="52043" y="59299"/>
                  </a:lnTo>
                  <a:lnTo>
                    <a:pt x="54276" y="59717"/>
                  </a:lnTo>
                  <a:lnTo>
                    <a:pt x="56508" y="59996"/>
                  </a:lnTo>
                  <a:lnTo>
                    <a:pt x="59020" y="60136"/>
                  </a:lnTo>
                  <a:lnTo>
                    <a:pt x="60973" y="59996"/>
                  </a:lnTo>
                  <a:lnTo>
                    <a:pt x="62926" y="59857"/>
                  </a:lnTo>
                  <a:lnTo>
                    <a:pt x="65019" y="59578"/>
                  </a:lnTo>
                  <a:lnTo>
                    <a:pt x="67112" y="59159"/>
                  </a:lnTo>
                  <a:lnTo>
                    <a:pt x="66833" y="61392"/>
                  </a:lnTo>
                  <a:lnTo>
                    <a:pt x="66415" y="63484"/>
                  </a:lnTo>
                  <a:lnTo>
                    <a:pt x="65717" y="65577"/>
                  </a:lnTo>
                  <a:lnTo>
                    <a:pt x="65019" y="67531"/>
                  </a:lnTo>
                  <a:lnTo>
                    <a:pt x="63903" y="69345"/>
                  </a:lnTo>
                  <a:lnTo>
                    <a:pt x="62787" y="71158"/>
                  </a:lnTo>
                  <a:lnTo>
                    <a:pt x="61531" y="72833"/>
                  </a:lnTo>
                  <a:lnTo>
                    <a:pt x="59996" y="74367"/>
                  </a:lnTo>
                  <a:lnTo>
                    <a:pt x="58462" y="75623"/>
                  </a:lnTo>
                  <a:lnTo>
                    <a:pt x="56787" y="76879"/>
                  </a:lnTo>
                  <a:lnTo>
                    <a:pt x="54973" y="77995"/>
                  </a:lnTo>
                  <a:lnTo>
                    <a:pt x="53020" y="78832"/>
                  </a:lnTo>
                  <a:lnTo>
                    <a:pt x="50927" y="79530"/>
                  </a:lnTo>
                  <a:lnTo>
                    <a:pt x="48834" y="80088"/>
                  </a:lnTo>
                  <a:lnTo>
                    <a:pt x="46741" y="80367"/>
                  </a:lnTo>
                  <a:lnTo>
                    <a:pt x="44509" y="80507"/>
                  </a:lnTo>
                  <a:lnTo>
                    <a:pt x="42137" y="80367"/>
                  </a:lnTo>
                  <a:lnTo>
                    <a:pt x="39905" y="80088"/>
                  </a:lnTo>
                  <a:lnTo>
                    <a:pt x="37672" y="79530"/>
                  </a:lnTo>
                  <a:lnTo>
                    <a:pt x="35579" y="78693"/>
                  </a:lnTo>
                  <a:lnTo>
                    <a:pt x="33626" y="77856"/>
                  </a:lnTo>
                  <a:lnTo>
                    <a:pt x="31812" y="76600"/>
                  </a:lnTo>
                  <a:lnTo>
                    <a:pt x="29998" y="75344"/>
                  </a:lnTo>
                  <a:lnTo>
                    <a:pt x="28463" y="73949"/>
                  </a:lnTo>
                  <a:lnTo>
                    <a:pt x="26929" y="72275"/>
                  </a:lnTo>
                  <a:lnTo>
                    <a:pt x="25673" y="70600"/>
                  </a:lnTo>
                  <a:lnTo>
                    <a:pt x="24557" y="68647"/>
                  </a:lnTo>
                  <a:lnTo>
                    <a:pt x="23580" y="66694"/>
                  </a:lnTo>
                  <a:lnTo>
                    <a:pt x="22882" y="64601"/>
                  </a:lnTo>
                  <a:lnTo>
                    <a:pt x="22185" y="62508"/>
                  </a:lnTo>
                  <a:lnTo>
                    <a:pt x="21906" y="60136"/>
                  </a:lnTo>
                  <a:lnTo>
                    <a:pt x="21766" y="57903"/>
                  </a:lnTo>
                  <a:lnTo>
                    <a:pt x="21766" y="57066"/>
                  </a:lnTo>
                  <a:lnTo>
                    <a:pt x="24557" y="56229"/>
                  </a:lnTo>
                  <a:lnTo>
                    <a:pt x="26091" y="55671"/>
                  </a:lnTo>
                  <a:lnTo>
                    <a:pt x="27766" y="54973"/>
                  </a:lnTo>
                  <a:lnTo>
                    <a:pt x="29580" y="53997"/>
                  </a:lnTo>
                  <a:lnTo>
                    <a:pt x="31393" y="53020"/>
                  </a:lnTo>
                  <a:lnTo>
                    <a:pt x="33347" y="51764"/>
                  </a:lnTo>
                  <a:lnTo>
                    <a:pt x="35300" y="50369"/>
                  </a:lnTo>
                  <a:close/>
                  <a:moveTo>
                    <a:pt x="53718" y="87483"/>
                  </a:moveTo>
                  <a:lnTo>
                    <a:pt x="53718" y="92645"/>
                  </a:lnTo>
                  <a:lnTo>
                    <a:pt x="53857" y="94320"/>
                  </a:lnTo>
                  <a:lnTo>
                    <a:pt x="54136" y="95994"/>
                  </a:lnTo>
                  <a:lnTo>
                    <a:pt x="44509" y="105621"/>
                  </a:lnTo>
                  <a:lnTo>
                    <a:pt x="34742" y="95994"/>
                  </a:lnTo>
                  <a:lnTo>
                    <a:pt x="35161" y="94320"/>
                  </a:lnTo>
                  <a:lnTo>
                    <a:pt x="35161" y="92645"/>
                  </a:lnTo>
                  <a:lnTo>
                    <a:pt x="35161" y="87483"/>
                  </a:lnTo>
                  <a:lnTo>
                    <a:pt x="37393" y="88041"/>
                  </a:lnTo>
                  <a:lnTo>
                    <a:pt x="39765" y="88599"/>
                  </a:lnTo>
                  <a:lnTo>
                    <a:pt x="41997" y="88878"/>
                  </a:lnTo>
                  <a:lnTo>
                    <a:pt x="46881" y="88878"/>
                  </a:lnTo>
                  <a:lnTo>
                    <a:pt x="49113" y="88599"/>
                  </a:lnTo>
                  <a:lnTo>
                    <a:pt x="51485" y="88041"/>
                  </a:lnTo>
                  <a:lnTo>
                    <a:pt x="53718" y="87483"/>
                  </a:lnTo>
                  <a:close/>
                  <a:moveTo>
                    <a:pt x="44509" y="0"/>
                  </a:moveTo>
                  <a:lnTo>
                    <a:pt x="42695" y="140"/>
                  </a:lnTo>
                  <a:lnTo>
                    <a:pt x="40881" y="419"/>
                  </a:lnTo>
                  <a:lnTo>
                    <a:pt x="39207" y="837"/>
                  </a:lnTo>
                  <a:lnTo>
                    <a:pt x="37672" y="1395"/>
                  </a:lnTo>
                  <a:lnTo>
                    <a:pt x="35998" y="2093"/>
                  </a:lnTo>
                  <a:lnTo>
                    <a:pt x="34603" y="3070"/>
                  </a:lnTo>
                  <a:lnTo>
                    <a:pt x="33207" y="4046"/>
                  </a:lnTo>
                  <a:lnTo>
                    <a:pt x="31952" y="5163"/>
                  </a:lnTo>
                  <a:lnTo>
                    <a:pt x="30835" y="6418"/>
                  </a:lnTo>
                  <a:lnTo>
                    <a:pt x="29859" y="7814"/>
                  </a:lnTo>
                  <a:lnTo>
                    <a:pt x="29021" y="9209"/>
                  </a:lnTo>
                  <a:lnTo>
                    <a:pt x="28184" y="10744"/>
                  </a:lnTo>
                  <a:lnTo>
                    <a:pt x="27626" y="12418"/>
                  </a:lnTo>
                  <a:lnTo>
                    <a:pt x="27208" y="14092"/>
                  </a:lnTo>
                  <a:lnTo>
                    <a:pt x="26929" y="15767"/>
                  </a:lnTo>
                  <a:lnTo>
                    <a:pt x="26789" y="17580"/>
                  </a:lnTo>
                  <a:lnTo>
                    <a:pt x="26929" y="18976"/>
                  </a:lnTo>
                  <a:lnTo>
                    <a:pt x="27068" y="20231"/>
                  </a:lnTo>
                  <a:lnTo>
                    <a:pt x="27347" y="21627"/>
                  </a:lnTo>
                  <a:lnTo>
                    <a:pt x="27626" y="22882"/>
                  </a:lnTo>
                  <a:lnTo>
                    <a:pt x="26091" y="23999"/>
                  </a:lnTo>
                  <a:lnTo>
                    <a:pt x="24557" y="25115"/>
                  </a:lnTo>
                  <a:lnTo>
                    <a:pt x="23161" y="26371"/>
                  </a:lnTo>
                  <a:lnTo>
                    <a:pt x="21766" y="27766"/>
                  </a:lnTo>
                  <a:lnTo>
                    <a:pt x="20510" y="29161"/>
                  </a:lnTo>
                  <a:lnTo>
                    <a:pt x="19394" y="30696"/>
                  </a:lnTo>
                  <a:lnTo>
                    <a:pt x="18278" y="32231"/>
                  </a:lnTo>
                  <a:lnTo>
                    <a:pt x="17301" y="33905"/>
                  </a:lnTo>
                  <a:lnTo>
                    <a:pt x="16464" y="35579"/>
                  </a:lnTo>
                  <a:lnTo>
                    <a:pt x="15627" y="37393"/>
                  </a:lnTo>
                  <a:lnTo>
                    <a:pt x="14929" y="39207"/>
                  </a:lnTo>
                  <a:lnTo>
                    <a:pt x="14511" y="41021"/>
                  </a:lnTo>
                  <a:lnTo>
                    <a:pt x="13953" y="42974"/>
                  </a:lnTo>
                  <a:lnTo>
                    <a:pt x="13674" y="44928"/>
                  </a:lnTo>
                  <a:lnTo>
                    <a:pt x="13534" y="46881"/>
                  </a:lnTo>
                  <a:lnTo>
                    <a:pt x="13395" y="48974"/>
                  </a:lnTo>
                  <a:lnTo>
                    <a:pt x="13395" y="57903"/>
                  </a:lnTo>
                  <a:lnTo>
                    <a:pt x="13534" y="59857"/>
                  </a:lnTo>
                  <a:lnTo>
                    <a:pt x="13674" y="61810"/>
                  </a:lnTo>
                  <a:lnTo>
                    <a:pt x="13953" y="63624"/>
                  </a:lnTo>
                  <a:lnTo>
                    <a:pt x="14371" y="65577"/>
                  </a:lnTo>
                  <a:lnTo>
                    <a:pt x="14929" y="67391"/>
                  </a:lnTo>
                  <a:lnTo>
                    <a:pt x="15487" y="69066"/>
                  </a:lnTo>
                  <a:lnTo>
                    <a:pt x="16325" y="70879"/>
                  </a:lnTo>
                  <a:lnTo>
                    <a:pt x="17162" y="72554"/>
                  </a:lnTo>
                  <a:lnTo>
                    <a:pt x="17999" y="74088"/>
                  </a:lnTo>
                  <a:lnTo>
                    <a:pt x="18976" y="75623"/>
                  </a:lnTo>
                  <a:lnTo>
                    <a:pt x="20092" y="77158"/>
                  </a:lnTo>
                  <a:lnTo>
                    <a:pt x="21348" y="78553"/>
                  </a:lnTo>
                  <a:lnTo>
                    <a:pt x="22603" y="79949"/>
                  </a:lnTo>
                  <a:lnTo>
                    <a:pt x="23999" y="81204"/>
                  </a:lnTo>
                  <a:lnTo>
                    <a:pt x="25394" y="82320"/>
                  </a:lnTo>
                  <a:lnTo>
                    <a:pt x="26789" y="83437"/>
                  </a:lnTo>
                  <a:lnTo>
                    <a:pt x="26789" y="92645"/>
                  </a:lnTo>
                  <a:lnTo>
                    <a:pt x="26789" y="93343"/>
                  </a:lnTo>
                  <a:lnTo>
                    <a:pt x="26650" y="93901"/>
                  </a:lnTo>
                  <a:lnTo>
                    <a:pt x="26370" y="94599"/>
                  </a:lnTo>
                  <a:lnTo>
                    <a:pt x="26091" y="95157"/>
                  </a:lnTo>
                  <a:lnTo>
                    <a:pt x="25812" y="95715"/>
                  </a:lnTo>
                  <a:lnTo>
                    <a:pt x="25254" y="96134"/>
                  </a:lnTo>
                  <a:lnTo>
                    <a:pt x="24836" y="96552"/>
                  </a:lnTo>
                  <a:lnTo>
                    <a:pt x="24278" y="96831"/>
                  </a:lnTo>
                  <a:lnTo>
                    <a:pt x="9767" y="104087"/>
                  </a:lnTo>
                  <a:lnTo>
                    <a:pt x="8651" y="104645"/>
                  </a:lnTo>
                  <a:lnTo>
                    <a:pt x="7534" y="105342"/>
                  </a:lnTo>
                  <a:lnTo>
                    <a:pt x="6558" y="106040"/>
                  </a:lnTo>
                  <a:lnTo>
                    <a:pt x="5721" y="106877"/>
                  </a:lnTo>
                  <a:lnTo>
                    <a:pt x="4046" y="108691"/>
                  </a:lnTo>
                  <a:lnTo>
                    <a:pt x="2651" y="110644"/>
                  </a:lnTo>
                  <a:lnTo>
                    <a:pt x="1535" y="112737"/>
                  </a:lnTo>
                  <a:lnTo>
                    <a:pt x="698" y="114970"/>
                  </a:lnTo>
                  <a:lnTo>
                    <a:pt x="419" y="116225"/>
                  </a:lnTo>
                  <a:lnTo>
                    <a:pt x="140" y="117341"/>
                  </a:lnTo>
                  <a:lnTo>
                    <a:pt x="0" y="118597"/>
                  </a:lnTo>
                  <a:lnTo>
                    <a:pt x="0" y="119853"/>
                  </a:lnTo>
                  <a:lnTo>
                    <a:pt x="0" y="156269"/>
                  </a:lnTo>
                  <a:lnTo>
                    <a:pt x="140" y="157106"/>
                  </a:lnTo>
                  <a:lnTo>
                    <a:pt x="279" y="157944"/>
                  </a:lnTo>
                  <a:lnTo>
                    <a:pt x="698" y="158641"/>
                  </a:lnTo>
                  <a:lnTo>
                    <a:pt x="1256" y="159199"/>
                  </a:lnTo>
                  <a:lnTo>
                    <a:pt x="1814" y="159757"/>
                  </a:lnTo>
                  <a:lnTo>
                    <a:pt x="2511" y="160176"/>
                  </a:lnTo>
                  <a:lnTo>
                    <a:pt x="3349" y="160455"/>
                  </a:lnTo>
                  <a:lnTo>
                    <a:pt x="5023" y="160455"/>
                  </a:lnTo>
                  <a:lnTo>
                    <a:pt x="5860" y="160176"/>
                  </a:lnTo>
                  <a:lnTo>
                    <a:pt x="6558" y="159757"/>
                  </a:lnTo>
                  <a:lnTo>
                    <a:pt x="7116" y="159199"/>
                  </a:lnTo>
                  <a:lnTo>
                    <a:pt x="7674" y="158641"/>
                  </a:lnTo>
                  <a:lnTo>
                    <a:pt x="8093" y="157944"/>
                  </a:lnTo>
                  <a:lnTo>
                    <a:pt x="8232" y="157106"/>
                  </a:lnTo>
                  <a:lnTo>
                    <a:pt x="8372" y="156269"/>
                  </a:lnTo>
                  <a:lnTo>
                    <a:pt x="8372" y="121667"/>
                  </a:lnTo>
                  <a:lnTo>
                    <a:pt x="15208" y="128504"/>
                  </a:lnTo>
                  <a:lnTo>
                    <a:pt x="15766" y="129201"/>
                  </a:lnTo>
                  <a:lnTo>
                    <a:pt x="16325" y="129899"/>
                  </a:lnTo>
                  <a:lnTo>
                    <a:pt x="16743" y="130736"/>
                  </a:lnTo>
                  <a:lnTo>
                    <a:pt x="17162" y="131434"/>
                  </a:lnTo>
                  <a:lnTo>
                    <a:pt x="17441" y="132271"/>
                  </a:lnTo>
                  <a:lnTo>
                    <a:pt x="17720" y="133247"/>
                  </a:lnTo>
                  <a:lnTo>
                    <a:pt x="17859" y="134085"/>
                  </a:lnTo>
                  <a:lnTo>
                    <a:pt x="17859" y="135061"/>
                  </a:lnTo>
                  <a:lnTo>
                    <a:pt x="17859" y="156269"/>
                  </a:lnTo>
                  <a:lnTo>
                    <a:pt x="17999" y="157106"/>
                  </a:lnTo>
                  <a:lnTo>
                    <a:pt x="18278" y="157944"/>
                  </a:lnTo>
                  <a:lnTo>
                    <a:pt x="18557" y="158641"/>
                  </a:lnTo>
                  <a:lnTo>
                    <a:pt x="19115" y="159199"/>
                  </a:lnTo>
                  <a:lnTo>
                    <a:pt x="19673" y="159757"/>
                  </a:lnTo>
                  <a:lnTo>
                    <a:pt x="20510" y="160176"/>
                  </a:lnTo>
                  <a:lnTo>
                    <a:pt x="21208" y="160455"/>
                  </a:lnTo>
                  <a:lnTo>
                    <a:pt x="22882" y="160455"/>
                  </a:lnTo>
                  <a:lnTo>
                    <a:pt x="23719" y="160176"/>
                  </a:lnTo>
                  <a:lnTo>
                    <a:pt x="24417" y="159757"/>
                  </a:lnTo>
                  <a:lnTo>
                    <a:pt x="24975" y="159199"/>
                  </a:lnTo>
                  <a:lnTo>
                    <a:pt x="25533" y="158641"/>
                  </a:lnTo>
                  <a:lnTo>
                    <a:pt x="25952" y="157944"/>
                  </a:lnTo>
                  <a:lnTo>
                    <a:pt x="26231" y="157106"/>
                  </a:lnTo>
                  <a:lnTo>
                    <a:pt x="26231" y="156269"/>
                  </a:lnTo>
                  <a:lnTo>
                    <a:pt x="26231" y="135061"/>
                  </a:lnTo>
                  <a:lnTo>
                    <a:pt x="26231" y="133247"/>
                  </a:lnTo>
                  <a:lnTo>
                    <a:pt x="25952" y="131573"/>
                  </a:lnTo>
                  <a:lnTo>
                    <a:pt x="25533" y="129899"/>
                  </a:lnTo>
                  <a:lnTo>
                    <a:pt x="24975" y="128225"/>
                  </a:lnTo>
                  <a:lnTo>
                    <a:pt x="24138" y="126690"/>
                  </a:lnTo>
                  <a:lnTo>
                    <a:pt x="23301" y="125294"/>
                  </a:lnTo>
                  <a:lnTo>
                    <a:pt x="22324" y="123899"/>
                  </a:lnTo>
                  <a:lnTo>
                    <a:pt x="21068" y="122504"/>
                  </a:lnTo>
                  <a:lnTo>
                    <a:pt x="11581" y="113016"/>
                  </a:lnTo>
                  <a:lnTo>
                    <a:pt x="11441" y="113016"/>
                  </a:lnTo>
                  <a:lnTo>
                    <a:pt x="12418" y="112179"/>
                  </a:lnTo>
                  <a:lnTo>
                    <a:pt x="13534" y="111621"/>
                  </a:lnTo>
                  <a:lnTo>
                    <a:pt x="27905" y="104366"/>
                  </a:lnTo>
                  <a:lnTo>
                    <a:pt x="29021" y="103807"/>
                  </a:lnTo>
                  <a:lnTo>
                    <a:pt x="29998" y="103110"/>
                  </a:lnTo>
                  <a:lnTo>
                    <a:pt x="40323" y="113295"/>
                  </a:lnTo>
                  <a:lnTo>
                    <a:pt x="40323" y="156269"/>
                  </a:lnTo>
                  <a:lnTo>
                    <a:pt x="40323" y="157106"/>
                  </a:lnTo>
                  <a:lnTo>
                    <a:pt x="40602" y="157944"/>
                  </a:lnTo>
                  <a:lnTo>
                    <a:pt x="41021" y="158641"/>
                  </a:lnTo>
                  <a:lnTo>
                    <a:pt x="41439" y="159199"/>
                  </a:lnTo>
                  <a:lnTo>
                    <a:pt x="42137" y="159757"/>
                  </a:lnTo>
                  <a:lnTo>
                    <a:pt x="42835" y="160176"/>
                  </a:lnTo>
                  <a:lnTo>
                    <a:pt x="43672" y="160455"/>
                  </a:lnTo>
                  <a:lnTo>
                    <a:pt x="45346" y="160455"/>
                  </a:lnTo>
                  <a:lnTo>
                    <a:pt x="46044" y="160176"/>
                  </a:lnTo>
                  <a:lnTo>
                    <a:pt x="46741" y="159757"/>
                  </a:lnTo>
                  <a:lnTo>
                    <a:pt x="47439" y="159199"/>
                  </a:lnTo>
                  <a:lnTo>
                    <a:pt x="47858" y="158641"/>
                  </a:lnTo>
                  <a:lnTo>
                    <a:pt x="48276" y="157944"/>
                  </a:lnTo>
                  <a:lnTo>
                    <a:pt x="48555" y="157106"/>
                  </a:lnTo>
                  <a:lnTo>
                    <a:pt x="48695" y="156269"/>
                  </a:lnTo>
                  <a:lnTo>
                    <a:pt x="48695" y="113295"/>
                  </a:lnTo>
                  <a:lnTo>
                    <a:pt x="58880" y="103110"/>
                  </a:lnTo>
                  <a:lnTo>
                    <a:pt x="59857" y="103807"/>
                  </a:lnTo>
                  <a:lnTo>
                    <a:pt x="60973" y="104366"/>
                  </a:lnTo>
                  <a:lnTo>
                    <a:pt x="64880" y="106319"/>
                  </a:lnTo>
                  <a:lnTo>
                    <a:pt x="65856" y="106738"/>
                  </a:lnTo>
                  <a:lnTo>
                    <a:pt x="66833" y="106738"/>
                  </a:lnTo>
                  <a:lnTo>
                    <a:pt x="67949" y="106598"/>
                  </a:lnTo>
                  <a:lnTo>
                    <a:pt x="68926" y="106179"/>
                  </a:lnTo>
                  <a:lnTo>
                    <a:pt x="69903" y="105482"/>
                  </a:lnTo>
                  <a:lnTo>
                    <a:pt x="70182" y="105063"/>
                  </a:lnTo>
                  <a:lnTo>
                    <a:pt x="70600" y="104505"/>
                  </a:lnTo>
                  <a:lnTo>
                    <a:pt x="70879" y="103668"/>
                  </a:lnTo>
                  <a:lnTo>
                    <a:pt x="71019" y="102831"/>
                  </a:lnTo>
                  <a:lnTo>
                    <a:pt x="71019" y="102133"/>
                  </a:lnTo>
                  <a:lnTo>
                    <a:pt x="70740" y="101296"/>
                  </a:lnTo>
                  <a:lnTo>
                    <a:pt x="70461" y="100598"/>
                  </a:lnTo>
                  <a:lnTo>
                    <a:pt x="70042" y="99901"/>
                  </a:lnTo>
                  <a:lnTo>
                    <a:pt x="69345" y="99343"/>
                  </a:lnTo>
                  <a:lnTo>
                    <a:pt x="68647" y="98924"/>
                  </a:lnTo>
                  <a:lnTo>
                    <a:pt x="64740" y="96831"/>
                  </a:lnTo>
                  <a:lnTo>
                    <a:pt x="64043" y="96552"/>
                  </a:lnTo>
                  <a:lnTo>
                    <a:pt x="63624" y="96134"/>
                  </a:lnTo>
                  <a:lnTo>
                    <a:pt x="63205" y="95715"/>
                  </a:lnTo>
                  <a:lnTo>
                    <a:pt x="62787" y="95157"/>
                  </a:lnTo>
                  <a:lnTo>
                    <a:pt x="62508" y="94599"/>
                  </a:lnTo>
                  <a:lnTo>
                    <a:pt x="62229" y="93901"/>
                  </a:lnTo>
                  <a:lnTo>
                    <a:pt x="62089" y="93343"/>
                  </a:lnTo>
                  <a:lnTo>
                    <a:pt x="62089" y="92645"/>
                  </a:lnTo>
                  <a:lnTo>
                    <a:pt x="62089" y="83437"/>
                  </a:lnTo>
                  <a:lnTo>
                    <a:pt x="63485" y="82320"/>
                  </a:lnTo>
                  <a:lnTo>
                    <a:pt x="65019" y="81204"/>
                  </a:lnTo>
                  <a:lnTo>
                    <a:pt x="66275" y="79949"/>
                  </a:lnTo>
                  <a:lnTo>
                    <a:pt x="67531" y="78553"/>
                  </a:lnTo>
                  <a:lnTo>
                    <a:pt x="68787" y="77158"/>
                  </a:lnTo>
                  <a:lnTo>
                    <a:pt x="69903" y="75623"/>
                  </a:lnTo>
                  <a:lnTo>
                    <a:pt x="70879" y="74088"/>
                  </a:lnTo>
                  <a:lnTo>
                    <a:pt x="71856" y="72554"/>
                  </a:lnTo>
                  <a:lnTo>
                    <a:pt x="72693" y="70879"/>
                  </a:lnTo>
                  <a:lnTo>
                    <a:pt x="73391" y="69066"/>
                  </a:lnTo>
                  <a:lnTo>
                    <a:pt x="73949" y="67391"/>
                  </a:lnTo>
                  <a:lnTo>
                    <a:pt x="74507" y="65577"/>
                  </a:lnTo>
                  <a:lnTo>
                    <a:pt x="74926" y="63624"/>
                  </a:lnTo>
                  <a:lnTo>
                    <a:pt x="75205" y="61810"/>
                  </a:lnTo>
                  <a:lnTo>
                    <a:pt x="75484" y="59857"/>
                  </a:lnTo>
                  <a:lnTo>
                    <a:pt x="75484" y="57903"/>
                  </a:lnTo>
                  <a:lnTo>
                    <a:pt x="75484" y="48974"/>
                  </a:lnTo>
                  <a:lnTo>
                    <a:pt x="75344" y="46881"/>
                  </a:lnTo>
                  <a:lnTo>
                    <a:pt x="75205" y="44928"/>
                  </a:lnTo>
                  <a:lnTo>
                    <a:pt x="74926" y="42974"/>
                  </a:lnTo>
                  <a:lnTo>
                    <a:pt x="74507" y="41021"/>
                  </a:lnTo>
                  <a:lnTo>
                    <a:pt x="73949" y="39207"/>
                  </a:lnTo>
                  <a:lnTo>
                    <a:pt x="73251" y="37393"/>
                  </a:lnTo>
                  <a:lnTo>
                    <a:pt x="72414" y="35579"/>
                  </a:lnTo>
                  <a:lnTo>
                    <a:pt x="71577" y="33905"/>
                  </a:lnTo>
                  <a:lnTo>
                    <a:pt x="70600" y="32231"/>
                  </a:lnTo>
                  <a:lnTo>
                    <a:pt x="69484" y="30696"/>
                  </a:lnTo>
                  <a:lnTo>
                    <a:pt x="68368" y="29161"/>
                  </a:lnTo>
                  <a:lnTo>
                    <a:pt x="67112" y="27766"/>
                  </a:lnTo>
                  <a:lnTo>
                    <a:pt x="65717" y="26371"/>
                  </a:lnTo>
                  <a:lnTo>
                    <a:pt x="64322" y="25115"/>
                  </a:lnTo>
                  <a:lnTo>
                    <a:pt x="62787" y="23999"/>
                  </a:lnTo>
                  <a:lnTo>
                    <a:pt x="61252" y="22882"/>
                  </a:lnTo>
                  <a:lnTo>
                    <a:pt x="61671" y="21627"/>
                  </a:lnTo>
                  <a:lnTo>
                    <a:pt x="61810" y="20231"/>
                  </a:lnTo>
                  <a:lnTo>
                    <a:pt x="61950" y="18976"/>
                  </a:lnTo>
                  <a:lnTo>
                    <a:pt x="62089" y="17580"/>
                  </a:lnTo>
                  <a:lnTo>
                    <a:pt x="61950" y="15767"/>
                  </a:lnTo>
                  <a:lnTo>
                    <a:pt x="61671" y="14092"/>
                  </a:lnTo>
                  <a:lnTo>
                    <a:pt x="61252" y="12418"/>
                  </a:lnTo>
                  <a:lnTo>
                    <a:pt x="60694" y="10744"/>
                  </a:lnTo>
                  <a:lnTo>
                    <a:pt x="59996" y="9209"/>
                  </a:lnTo>
                  <a:lnTo>
                    <a:pt x="59020" y="7814"/>
                  </a:lnTo>
                  <a:lnTo>
                    <a:pt x="58043" y="6418"/>
                  </a:lnTo>
                  <a:lnTo>
                    <a:pt x="56927" y="5163"/>
                  </a:lnTo>
                  <a:lnTo>
                    <a:pt x="55671" y="4046"/>
                  </a:lnTo>
                  <a:lnTo>
                    <a:pt x="54276" y="3070"/>
                  </a:lnTo>
                  <a:lnTo>
                    <a:pt x="52880" y="2093"/>
                  </a:lnTo>
                  <a:lnTo>
                    <a:pt x="51346" y="1395"/>
                  </a:lnTo>
                  <a:lnTo>
                    <a:pt x="49671" y="837"/>
                  </a:lnTo>
                  <a:lnTo>
                    <a:pt x="47997" y="419"/>
                  </a:lnTo>
                  <a:lnTo>
                    <a:pt x="46183" y="140"/>
                  </a:lnTo>
                  <a:lnTo>
                    <a:pt x="44509" y="0"/>
                  </a:lnTo>
                  <a:close/>
                </a:path>
              </a:pathLst>
            </a:custGeom>
            <a:solidFill>
              <a:srgbClr val="001B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5B73"/>
                </a:solidFill>
              </a:endParaRPr>
            </a:p>
          </p:txBody>
        </p:sp>
        <p:sp>
          <p:nvSpPr>
            <p:cNvPr id="112" name="Google Shape;112;p14"/>
            <p:cNvSpPr/>
            <p:nvPr/>
          </p:nvSpPr>
          <p:spPr>
            <a:xfrm>
              <a:off x="5271525" y="1354075"/>
              <a:ext cx="2110350" cy="3788150"/>
            </a:xfrm>
            <a:custGeom>
              <a:rect b="b" l="l" r="r" t="t"/>
              <a:pathLst>
                <a:path extrusionOk="0" h="151526" w="84414">
                  <a:moveTo>
                    <a:pt x="35440" y="8372"/>
                  </a:moveTo>
                  <a:lnTo>
                    <a:pt x="37394" y="8512"/>
                  </a:lnTo>
                  <a:lnTo>
                    <a:pt x="39207" y="8791"/>
                  </a:lnTo>
                  <a:lnTo>
                    <a:pt x="40882" y="9210"/>
                  </a:lnTo>
                  <a:lnTo>
                    <a:pt x="42556" y="9768"/>
                  </a:lnTo>
                  <a:lnTo>
                    <a:pt x="44091" y="10605"/>
                  </a:lnTo>
                  <a:lnTo>
                    <a:pt x="45626" y="11442"/>
                  </a:lnTo>
                  <a:lnTo>
                    <a:pt x="47021" y="12558"/>
                  </a:lnTo>
                  <a:lnTo>
                    <a:pt x="48277" y="13674"/>
                  </a:lnTo>
                  <a:lnTo>
                    <a:pt x="49532" y="15070"/>
                  </a:lnTo>
                  <a:lnTo>
                    <a:pt x="50509" y="16465"/>
                  </a:lnTo>
                  <a:lnTo>
                    <a:pt x="51486" y="17860"/>
                  </a:lnTo>
                  <a:lnTo>
                    <a:pt x="52183" y="19534"/>
                  </a:lnTo>
                  <a:lnTo>
                    <a:pt x="52881" y="21209"/>
                  </a:lnTo>
                  <a:lnTo>
                    <a:pt x="53300" y="22883"/>
                  </a:lnTo>
                  <a:lnTo>
                    <a:pt x="53579" y="24697"/>
                  </a:lnTo>
                  <a:lnTo>
                    <a:pt x="53718" y="26650"/>
                  </a:lnTo>
                  <a:lnTo>
                    <a:pt x="53718" y="31255"/>
                  </a:lnTo>
                  <a:lnTo>
                    <a:pt x="50370" y="30976"/>
                  </a:lnTo>
                  <a:lnTo>
                    <a:pt x="47160" y="30557"/>
                  </a:lnTo>
                  <a:lnTo>
                    <a:pt x="44230" y="30138"/>
                  </a:lnTo>
                  <a:lnTo>
                    <a:pt x="41440" y="29580"/>
                  </a:lnTo>
                  <a:lnTo>
                    <a:pt x="38789" y="28883"/>
                  </a:lnTo>
                  <a:lnTo>
                    <a:pt x="36417" y="28185"/>
                  </a:lnTo>
                  <a:lnTo>
                    <a:pt x="32231" y="26790"/>
                  </a:lnTo>
                  <a:lnTo>
                    <a:pt x="28883" y="25395"/>
                  </a:lnTo>
                  <a:lnTo>
                    <a:pt x="26511" y="24278"/>
                  </a:lnTo>
                  <a:lnTo>
                    <a:pt x="24418" y="23162"/>
                  </a:lnTo>
                  <a:lnTo>
                    <a:pt x="23860" y="22744"/>
                  </a:lnTo>
                  <a:lnTo>
                    <a:pt x="23301" y="22604"/>
                  </a:lnTo>
                  <a:lnTo>
                    <a:pt x="22604" y="22464"/>
                  </a:lnTo>
                  <a:lnTo>
                    <a:pt x="21209" y="22464"/>
                  </a:lnTo>
                  <a:lnTo>
                    <a:pt x="20511" y="22744"/>
                  </a:lnTo>
                  <a:lnTo>
                    <a:pt x="19813" y="23023"/>
                  </a:lnTo>
                  <a:lnTo>
                    <a:pt x="19116" y="23581"/>
                  </a:lnTo>
                  <a:lnTo>
                    <a:pt x="17581" y="24976"/>
                  </a:lnTo>
                  <a:lnTo>
                    <a:pt x="16186" y="26232"/>
                  </a:lnTo>
                  <a:lnTo>
                    <a:pt x="14651" y="27348"/>
                  </a:lnTo>
                  <a:lnTo>
                    <a:pt x="13256" y="28185"/>
                  </a:lnTo>
                  <a:lnTo>
                    <a:pt x="12000" y="29022"/>
                  </a:lnTo>
                  <a:lnTo>
                    <a:pt x="10605" y="29580"/>
                  </a:lnTo>
                  <a:lnTo>
                    <a:pt x="8372" y="30417"/>
                  </a:lnTo>
                  <a:lnTo>
                    <a:pt x="8372" y="26650"/>
                  </a:lnTo>
                  <a:lnTo>
                    <a:pt x="8512" y="24697"/>
                  </a:lnTo>
                  <a:lnTo>
                    <a:pt x="8791" y="22883"/>
                  </a:lnTo>
                  <a:lnTo>
                    <a:pt x="9209" y="21209"/>
                  </a:lnTo>
                  <a:lnTo>
                    <a:pt x="9767" y="19534"/>
                  </a:lnTo>
                  <a:lnTo>
                    <a:pt x="10605" y="17860"/>
                  </a:lnTo>
                  <a:lnTo>
                    <a:pt x="11442" y="16465"/>
                  </a:lnTo>
                  <a:lnTo>
                    <a:pt x="12558" y="15070"/>
                  </a:lnTo>
                  <a:lnTo>
                    <a:pt x="13674" y="13674"/>
                  </a:lnTo>
                  <a:lnTo>
                    <a:pt x="14930" y="12558"/>
                  </a:lnTo>
                  <a:lnTo>
                    <a:pt x="16325" y="11442"/>
                  </a:lnTo>
                  <a:lnTo>
                    <a:pt x="17860" y="10605"/>
                  </a:lnTo>
                  <a:lnTo>
                    <a:pt x="19534" y="9768"/>
                  </a:lnTo>
                  <a:lnTo>
                    <a:pt x="21209" y="9210"/>
                  </a:lnTo>
                  <a:lnTo>
                    <a:pt x="22883" y="8791"/>
                  </a:lnTo>
                  <a:lnTo>
                    <a:pt x="24697" y="8512"/>
                  </a:lnTo>
                  <a:lnTo>
                    <a:pt x="26511" y="8372"/>
                  </a:lnTo>
                  <a:close/>
                  <a:moveTo>
                    <a:pt x="22604" y="31673"/>
                  </a:moveTo>
                  <a:lnTo>
                    <a:pt x="24557" y="32650"/>
                  </a:lnTo>
                  <a:lnTo>
                    <a:pt x="26790" y="33627"/>
                  </a:lnTo>
                  <a:lnTo>
                    <a:pt x="29580" y="34743"/>
                  </a:lnTo>
                  <a:lnTo>
                    <a:pt x="32650" y="35859"/>
                  </a:lnTo>
                  <a:lnTo>
                    <a:pt x="36277" y="36975"/>
                  </a:lnTo>
                  <a:lnTo>
                    <a:pt x="40184" y="37812"/>
                  </a:lnTo>
                  <a:lnTo>
                    <a:pt x="44509" y="38650"/>
                  </a:lnTo>
                  <a:lnTo>
                    <a:pt x="49253" y="39347"/>
                  </a:lnTo>
                  <a:lnTo>
                    <a:pt x="49253" y="44510"/>
                  </a:lnTo>
                  <a:lnTo>
                    <a:pt x="49114" y="46323"/>
                  </a:lnTo>
                  <a:lnTo>
                    <a:pt x="48835" y="48137"/>
                  </a:lnTo>
                  <a:lnTo>
                    <a:pt x="48416" y="49812"/>
                  </a:lnTo>
                  <a:lnTo>
                    <a:pt x="47719" y="51486"/>
                  </a:lnTo>
                  <a:lnTo>
                    <a:pt x="47021" y="53160"/>
                  </a:lnTo>
                  <a:lnTo>
                    <a:pt x="46044" y="54695"/>
                  </a:lnTo>
                  <a:lnTo>
                    <a:pt x="45068" y="56090"/>
                  </a:lnTo>
                  <a:lnTo>
                    <a:pt x="43812" y="57346"/>
                  </a:lnTo>
                  <a:lnTo>
                    <a:pt x="42556" y="58462"/>
                  </a:lnTo>
                  <a:lnTo>
                    <a:pt x="41161" y="59578"/>
                  </a:lnTo>
                  <a:lnTo>
                    <a:pt x="39626" y="60416"/>
                  </a:lnTo>
                  <a:lnTo>
                    <a:pt x="38091" y="61253"/>
                  </a:lnTo>
                  <a:lnTo>
                    <a:pt x="36417" y="61811"/>
                  </a:lnTo>
                  <a:lnTo>
                    <a:pt x="34743" y="62229"/>
                  </a:lnTo>
                  <a:lnTo>
                    <a:pt x="32929" y="62508"/>
                  </a:lnTo>
                  <a:lnTo>
                    <a:pt x="30975" y="62648"/>
                  </a:lnTo>
                  <a:lnTo>
                    <a:pt x="29162" y="62508"/>
                  </a:lnTo>
                  <a:lnTo>
                    <a:pt x="27348" y="62229"/>
                  </a:lnTo>
                  <a:lnTo>
                    <a:pt x="25673" y="61811"/>
                  </a:lnTo>
                  <a:lnTo>
                    <a:pt x="23999" y="61253"/>
                  </a:lnTo>
                  <a:lnTo>
                    <a:pt x="22325" y="60416"/>
                  </a:lnTo>
                  <a:lnTo>
                    <a:pt x="20790" y="59578"/>
                  </a:lnTo>
                  <a:lnTo>
                    <a:pt x="19395" y="58462"/>
                  </a:lnTo>
                  <a:lnTo>
                    <a:pt x="18139" y="57346"/>
                  </a:lnTo>
                  <a:lnTo>
                    <a:pt x="17023" y="56090"/>
                  </a:lnTo>
                  <a:lnTo>
                    <a:pt x="15907" y="54695"/>
                  </a:lnTo>
                  <a:lnTo>
                    <a:pt x="15069" y="53160"/>
                  </a:lnTo>
                  <a:lnTo>
                    <a:pt x="14232" y="51486"/>
                  </a:lnTo>
                  <a:lnTo>
                    <a:pt x="13674" y="49812"/>
                  </a:lnTo>
                  <a:lnTo>
                    <a:pt x="13256" y="48137"/>
                  </a:lnTo>
                  <a:lnTo>
                    <a:pt x="12977" y="46323"/>
                  </a:lnTo>
                  <a:lnTo>
                    <a:pt x="12837" y="44510"/>
                  </a:lnTo>
                  <a:lnTo>
                    <a:pt x="12837" y="37673"/>
                  </a:lnTo>
                  <a:lnTo>
                    <a:pt x="15069" y="36696"/>
                  </a:lnTo>
                  <a:lnTo>
                    <a:pt x="17581" y="35440"/>
                  </a:lnTo>
                  <a:lnTo>
                    <a:pt x="20092" y="33766"/>
                  </a:lnTo>
                  <a:lnTo>
                    <a:pt x="22604" y="31673"/>
                  </a:lnTo>
                  <a:close/>
                  <a:moveTo>
                    <a:pt x="40184" y="69345"/>
                  </a:moveTo>
                  <a:lnTo>
                    <a:pt x="40184" y="70322"/>
                  </a:lnTo>
                  <a:lnTo>
                    <a:pt x="40324" y="71996"/>
                  </a:lnTo>
                  <a:lnTo>
                    <a:pt x="40742" y="73671"/>
                  </a:lnTo>
                  <a:lnTo>
                    <a:pt x="30975" y="83298"/>
                  </a:lnTo>
                  <a:lnTo>
                    <a:pt x="21348" y="73671"/>
                  </a:lnTo>
                  <a:lnTo>
                    <a:pt x="21627" y="71996"/>
                  </a:lnTo>
                  <a:lnTo>
                    <a:pt x="21767" y="70322"/>
                  </a:lnTo>
                  <a:lnTo>
                    <a:pt x="21767" y="69345"/>
                  </a:lnTo>
                  <a:lnTo>
                    <a:pt x="23999" y="70043"/>
                  </a:lnTo>
                  <a:lnTo>
                    <a:pt x="26232" y="70601"/>
                  </a:lnTo>
                  <a:lnTo>
                    <a:pt x="28603" y="70880"/>
                  </a:lnTo>
                  <a:lnTo>
                    <a:pt x="30975" y="71020"/>
                  </a:lnTo>
                  <a:lnTo>
                    <a:pt x="33487" y="70880"/>
                  </a:lnTo>
                  <a:lnTo>
                    <a:pt x="35719" y="70601"/>
                  </a:lnTo>
                  <a:lnTo>
                    <a:pt x="38091" y="70043"/>
                  </a:lnTo>
                  <a:lnTo>
                    <a:pt x="40184" y="69345"/>
                  </a:lnTo>
                  <a:close/>
                  <a:moveTo>
                    <a:pt x="26511" y="1"/>
                  </a:moveTo>
                  <a:lnTo>
                    <a:pt x="23860" y="140"/>
                  </a:lnTo>
                  <a:lnTo>
                    <a:pt x="21209" y="559"/>
                  </a:lnTo>
                  <a:lnTo>
                    <a:pt x="18697" y="1257"/>
                  </a:lnTo>
                  <a:lnTo>
                    <a:pt x="16186" y="2094"/>
                  </a:lnTo>
                  <a:lnTo>
                    <a:pt x="13953" y="3210"/>
                  </a:lnTo>
                  <a:lnTo>
                    <a:pt x="11721" y="4605"/>
                  </a:lnTo>
                  <a:lnTo>
                    <a:pt x="9628" y="6140"/>
                  </a:lnTo>
                  <a:lnTo>
                    <a:pt x="7814" y="7814"/>
                  </a:lnTo>
                  <a:lnTo>
                    <a:pt x="6000" y="9768"/>
                  </a:lnTo>
                  <a:lnTo>
                    <a:pt x="4465" y="11721"/>
                  </a:lnTo>
                  <a:lnTo>
                    <a:pt x="3210" y="13953"/>
                  </a:lnTo>
                  <a:lnTo>
                    <a:pt x="2093" y="16325"/>
                  </a:lnTo>
                  <a:lnTo>
                    <a:pt x="1117" y="18697"/>
                  </a:lnTo>
                  <a:lnTo>
                    <a:pt x="559" y="21209"/>
                  </a:lnTo>
                  <a:lnTo>
                    <a:pt x="140" y="23860"/>
                  </a:lnTo>
                  <a:lnTo>
                    <a:pt x="1" y="26650"/>
                  </a:lnTo>
                  <a:lnTo>
                    <a:pt x="1" y="35580"/>
                  </a:lnTo>
                  <a:lnTo>
                    <a:pt x="140" y="36417"/>
                  </a:lnTo>
                  <a:lnTo>
                    <a:pt x="280" y="37115"/>
                  </a:lnTo>
                  <a:lnTo>
                    <a:pt x="698" y="37812"/>
                  </a:lnTo>
                  <a:lnTo>
                    <a:pt x="1256" y="38510"/>
                  </a:lnTo>
                  <a:lnTo>
                    <a:pt x="1814" y="39068"/>
                  </a:lnTo>
                  <a:lnTo>
                    <a:pt x="2512" y="39347"/>
                  </a:lnTo>
                  <a:lnTo>
                    <a:pt x="3349" y="39626"/>
                  </a:lnTo>
                  <a:lnTo>
                    <a:pt x="4186" y="39766"/>
                  </a:lnTo>
                  <a:lnTo>
                    <a:pt x="4465" y="39766"/>
                  </a:lnTo>
                  <a:lnTo>
                    <a:pt x="4465" y="44510"/>
                  </a:lnTo>
                  <a:lnTo>
                    <a:pt x="4605" y="47440"/>
                  </a:lnTo>
                  <a:lnTo>
                    <a:pt x="5024" y="50230"/>
                  </a:lnTo>
                  <a:lnTo>
                    <a:pt x="5861" y="52881"/>
                  </a:lnTo>
                  <a:lnTo>
                    <a:pt x="6837" y="55532"/>
                  </a:lnTo>
                  <a:lnTo>
                    <a:pt x="8233" y="58044"/>
                  </a:lnTo>
                  <a:lnTo>
                    <a:pt x="9628" y="60276"/>
                  </a:lnTo>
                  <a:lnTo>
                    <a:pt x="11442" y="62369"/>
                  </a:lnTo>
                  <a:lnTo>
                    <a:pt x="13395" y="64322"/>
                  </a:lnTo>
                  <a:lnTo>
                    <a:pt x="13395" y="70322"/>
                  </a:lnTo>
                  <a:lnTo>
                    <a:pt x="13395" y="70880"/>
                  </a:lnTo>
                  <a:lnTo>
                    <a:pt x="13256" y="71578"/>
                  </a:lnTo>
                  <a:lnTo>
                    <a:pt x="12977" y="72136"/>
                  </a:lnTo>
                  <a:lnTo>
                    <a:pt x="12697" y="72833"/>
                  </a:lnTo>
                  <a:lnTo>
                    <a:pt x="12279" y="73252"/>
                  </a:lnTo>
                  <a:lnTo>
                    <a:pt x="11860" y="73810"/>
                  </a:lnTo>
                  <a:lnTo>
                    <a:pt x="11302" y="74229"/>
                  </a:lnTo>
                  <a:lnTo>
                    <a:pt x="10744" y="74508"/>
                  </a:lnTo>
                  <a:lnTo>
                    <a:pt x="10046" y="74926"/>
                  </a:lnTo>
                  <a:lnTo>
                    <a:pt x="9488" y="75484"/>
                  </a:lnTo>
                  <a:lnTo>
                    <a:pt x="9070" y="76182"/>
                  </a:lnTo>
                  <a:lnTo>
                    <a:pt x="8651" y="76880"/>
                  </a:lnTo>
                  <a:lnTo>
                    <a:pt x="8512" y="77717"/>
                  </a:lnTo>
                  <a:lnTo>
                    <a:pt x="8512" y="78554"/>
                  </a:lnTo>
                  <a:lnTo>
                    <a:pt x="8651" y="79391"/>
                  </a:lnTo>
                  <a:lnTo>
                    <a:pt x="8930" y="80089"/>
                  </a:lnTo>
                  <a:lnTo>
                    <a:pt x="9209" y="80647"/>
                  </a:lnTo>
                  <a:lnTo>
                    <a:pt x="9628" y="81065"/>
                  </a:lnTo>
                  <a:lnTo>
                    <a:pt x="10465" y="81903"/>
                  </a:lnTo>
                  <a:lnTo>
                    <a:pt x="11581" y="82321"/>
                  </a:lnTo>
                  <a:lnTo>
                    <a:pt x="12697" y="82461"/>
                  </a:lnTo>
                  <a:lnTo>
                    <a:pt x="13535" y="82321"/>
                  </a:lnTo>
                  <a:lnTo>
                    <a:pt x="14511" y="82042"/>
                  </a:lnTo>
                  <a:lnTo>
                    <a:pt x="15628" y="81344"/>
                  </a:lnTo>
                  <a:lnTo>
                    <a:pt x="16604" y="80786"/>
                  </a:lnTo>
                  <a:lnTo>
                    <a:pt x="26790" y="90972"/>
                  </a:lnTo>
                  <a:lnTo>
                    <a:pt x="26790" y="147340"/>
                  </a:lnTo>
                  <a:lnTo>
                    <a:pt x="26929" y="148177"/>
                  </a:lnTo>
                  <a:lnTo>
                    <a:pt x="27208" y="149015"/>
                  </a:lnTo>
                  <a:lnTo>
                    <a:pt x="27487" y="149712"/>
                  </a:lnTo>
                  <a:lnTo>
                    <a:pt x="28045" y="150270"/>
                  </a:lnTo>
                  <a:lnTo>
                    <a:pt x="28743" y="150828"/>
                  </a:lnTo>
                  <a:lnTo>
                    <a:pt x="29441" y="151247"/>
                  </a:lnTo>
                  <a:lnTo>
                    <a:pt x="30138" y="151526"/>
                  </a:lnTo>
                  <a:lnTo>
                    <a:pt x="31813" y="151526"/>
                  </a:lnTo>
                  <a:lnTo>
                    <a:pt x="32650" y="151247"/>
                  </a:lnTo>
                  <a:lnTo>
                    <a:pt x="33347" y="150828"/>
                  </a:lnTo>
                  <a:lnTo>
                    <a:pt x="34045" y="150270"/>
                  </a:lnTo>
                  <a:lnTo>
                    <a:pt x="34464" y="149712"/>
                  </a:lnTo>
                  <a:lnTo>
                    <a:pt x="34882" y="149015"/>
                  </a:lnTo>
                  <a:lnTo>
                    <a:pt x="35161" y="148177"/>
                  </a:lnTo>
                  <a:lnTo>
                    <a:pt x="35161" y="147340"/>
                  </a:lnTo>
                  <a:lnTo>
                    <a:pt x="35161" y="90972"/>
                  </a:lnTo>
                  <a:lnTo>
                    <a:pt x="45486" y="80647"/>
                  </a:lnTo>
                  <a:lnTo>
                    <a:pt x="46463" y="81344"/>
                  </a:lnTo>
                  <a:lnTo>
                    <a:pt x="47579" y="82042"/>
                  </a:lnTo>
                  <a:lnTo>
                    <a:pt x="70182" y="93344"/>
                  </a:lnTo>
                  <a:lnTo>
                    <a:pt x="63346" y="100180"/>
                  </a:lnTo>
                  <a:lnTo>
                    <a:pt x="62090" y="101576"/>
                  </a:lnTo>
                  <a:lnTo>
                    <a:pt x="61113" y="102971"/>
                  </a:lnTo>
                  <a:lnTo>
                    <a:pt x="60276" y="104366"/>
                  </a:lnTo>
                  <a:lnTo>
                    <a:pt x="59439" y="105901"/>
                  </a:lnTo>
                  <a:lnTo>
                    <a:pt x="58881" y="107575"/>
                  </a:lnTo>
                  <a:lnTo>
                    <a:pt x="58462" y="109250"/>
                  </a:lnTo>
                  <a:lnTo>
                    <a:pt x="58183" y="110924"/>
                  </a:lnTo>
                  <a:lnTo>
                    <a:pt x="58183" y="112738"/>
                  </a:lnTo>
                  <a:lnTo>
                    <a:pt x="58183" y="147340"/>
                  </a:lnTo>
                  <a:lnTo>
                    <a:pt x="58183" y="148177"/>
                  </a:lnTo>
                  <a:lnTo>
                    <a:pt x="58462" y="149015"/>
                  </a:lnTo>
                  <a:lnTo>
                    <a:pt x="58881" y="149712"/>
                  </a:lnTo>
                  <a:lnTo>
                    <a:pt x="59439" y="150270"/>
                  </a:lnTo>
                  <a:lnTo>
                    <a:pt x="59997" y="150828"/>
                  </a:lnTo>
                  <a:lnTo>
                    <a:pt x="60695" y="151247"/>
                  </a:lnTo>
                  <a:lnTo>
                    <a:pt x="61532" y="151526"/>
                  </a:lnTo>
                  <a:lnTo>
                    <a:pt x="63206" y="151526"/>
                  </a:lnTo>
                  <a:lnTo>
                    <a:pt x="63904" y="151247"/>
                  </a:lnTo>
                  <a:lnTo>
                    <a:pt x="64741" y="150828"/>
                  </a:lnTo>
                  <a:lnTo>
                    <a:pt x="65299" y="150270"/>
                  </a:lnTo>
                  <a:lnTo>
                    <a:pt x="65857" y="149712"/>
                  </a:lnTo>
                  <a:lnTo>
                    <a:pt x="66136" y="149015"/>
                  </a:lnTo>
                  <a:lnTo>
                    <a:pt x="66415" y="148177"/>
                  </a:lnTo>
                  <a:lnTo>
                    <a:pt x="66555" y="147340"/>
                  </a:lnTo>
                  <a:lnTo>
                    <a:pt x="66555" y="112738"/>
                  </a:lnTo>
                  <a:lnTo>
                    <a:pt x="66555" y="111761"/>
                  </a:lnTo>
                  <a:lnTo>
                    <a:pt x="66694" y="110924"/>
                  </a:lnTo>
                  <a:lnTo>
                    <a:pt x="66973" y="109947"/>
                  </a:lnTo>
                  <a:lnTo>
                    <a:pt x="67252" y="109110"/>
                  </a:lnTo>
                  <a:lnTo>
                    <a:pt x="67531" y="108273"/>
                  </a:lnTo>
                  <a:lnTo>
                    <a:pt x="68089" y="107575"/>
                  </a:lnTo>
                  <a:lnTo>
                    <a:pt x="68648" y="106878"/>
                  </a:lnTo>
                  <a:lnTo>
                    <a:pt x="69206" y="106180"/>
                  </a:lnTo>
                  <a:lnTo>
                    <a:pt x="75763" y="99622"/>
                  </a:lnTo>
                  <a:lnTo>
                    <a:pt x="75903" y="100739"/>
                  </a:lnTo>
                  <a:lnTo>
                    <a:pt x="76042" y="101994"/>
                  </a:lnTo>
                  <a:lnTo>
                    <a:pt x="76042" y="147340"/>
                  </a:lnTo>
                  <a:lnTo>
                    <a:pt x="76182" y="148177"/>
                  </a:lnTo>
                  <a:lnTo>
                    <a:pt x="76321" y="149015"/>
                  </a:lnTo>
                  <a:lnTo>
                    <a:pt x="76740" y="149712"/>
                  </a:lnTo>
                  <a:lnTo>
                    <a:pt x="77298" y="150270"/>
                  </a:lnTo>
                  <a:lnTo>
                    <a:pt x="77856" y="150828"/>
                  </a:lnTo>
                  <a:lnTo>
                    <a:pt x="78554" y="151247"/>
                  </a:lnTo>
                  <a:lnTo>
                    <a:pt x="79391" y="151526"/>
                  </a:lnTo>
                  <a:lnTo>
                    <a:pt x="81065" y="151526"/>
                  </a:lnTo>
                  <a:lnTo>
                    <a:pt x="81903" y="151247"/>
                  </a:lnTo>
                  <a:lnTo>
                    <a:pt x="82600" y="150828"/>
                  </a:lnTo>
                  <a:lnTo>
                    <a:pt x="83158" y="150270"/>
                  </a:lnTo>
                  <a:lnTo>
                    <a:pt x="83716" y="149712"/>
                  </a:lnTo>
                  <a:lnTo>
                    <a:pt x="84135" y="149015"/>
                  </a:lnTo>
                  <a:lnTo>
                    <a:pt x="84274" y="148177"/>
                  </a:lnTo>
                  <a:lnTo>
                    <a:pt x="84414" y="147340"/>
                  </a:lnTo>
                  <a:lnTo>
                    <a:pt x="84414" y="101994"/>
                  </a:lnTo>
                  <a:lnTo>
                    <a:pt x="84414" y="100739"/>
                  </a:lnTo>
                  <a:lnTo>
                    <a:pt x="84274" y="99483"/>
                  </a:lnTo>
                  <a:lnTo>
                    <a:pt x="83995" y="98227"/>
                  </a:lnTo>
                  <a:lnTo>
                    <a:pt x="83716" y="97111"/>
                  </a:lnTo>
                  <a:lnTo>
                    <a:pt x="83298" y="95995"/>
                  </a:lnTo>
                  <a:lnTo>
                    <a:pt x="82879" y="94878"/>
                  </a:lnTo>
                  <a:lnTo>
                    <a:pt x="81763" y="92786"/>
                  </a:lnTo>
                  <a:lnTo>
                    <a:pt x="80368" y="90832"/>
                  </a:lnTo>
                  <a:lnTo>
                    <a:pt x="78693" y="89018"/>
                  </a:lnTo>
                  <a:lnTo>
                    <a:pt x="77856" y="88181"/>
                  </a:lnTo>
                  <a:lnTo>
                    <a:pt x="76880" y="87484"/>
                  </a:lnTo>
                  <a:lnTo>
                    <a:pt x="75763" y="86786"/>
                  </a:lnTo>
                  <a:lnTo>
                    <a:pt x="74647" y="86228"/>
                  </a:lnTo>
                  <a:lnTo>
                    <a:pt x="51207" y="74508"/>
                  </a:lnTo>
                  <a:lnTo>
                    <a:pt x="50649" y="74229"/>
                  </a:lnTo>
                  <a:lnTo>
                    <a:pt x="50091" y="73810"/>
                  </a:lnTo>
                  <a:lnTo>
                    <a:pt x="49672" y="73252"/>
                  </a:lnTo>
                  <a:lnTo>
                    <a:pt x="49393" y="72833"/>
                  </a:lnTo>
                  <a:lnTo>
                    <a:pt x="48974" y="72136"/>
                  </a:lnTo>
                  <a:lnTo>
                    <a:pt x="48835" y="71578"/>
                  </a:lnTo>
                  <a:lnTo>
                    <a:pt x="48695" y="70880"/>
                  </a:lnTo>
                  <a:lnTo>
                    <a:pt x="48556" y="70322"/>
                  </a:lnTo>
                  <a:lnTo>
                    <a:pt x="48556" y="64322"/>
                  </a:lnTo>
                  <a:lnTo>
                    <a:pt x="50649" y="62369"/>
                  </a:lnTo>
                  <a:lnTo>
                    <a:pt x="52323" y="60276"/>
                  </a:lnTo>
                  <a:lnTo>
                    <a:pt x="53858" y="58044"/>
                  </a:lnTo>
                  <a:lnTo>
                    <a:pt x="55113" y="55532"/>
                  </a:lnTo>
                  <a:lnTo>
                    <a:pt x="56230" y="52881"/>
                  </a:lnTo>
                  <a:lnTo>
                    <a:pt x="56927" y="50230"/>
                  </a:lnTo>
                  <a:lnTo>
                    <a:pt x="57346" y="47440"/>
                  </a:lnTo>
                  <a:lnTo>
                    <a:pt x="57625" y="44510"/>
                  </a:lnTo>
                  <a:lnTo>
                    <a:pt x="57625" y="39766"/>
                  </a:lnTo>
                  <a:lnTo>
                    <a:pt x="57904" y="39766"/>
                  </a:lnTo>
                  <a:lnTo>
                    <a:pt x="58741" y="39626"/>
                  </a:lnTo>
                  <a:lnTo>
                    <a:pt x="59439" y="39347"/>
                  </a:lnTo>
                  <a:lnTo>
                    <a:pt x="60136" y="39068"/>
                  </a:lnTo>
                  <a:lnTo>
                    <a:pt x="60834" y="38510"/>
                  </a:lnTo>
                  <a:lnTo>
                    <a:pt x="61392" y="37812"/>
                  </a:lnTo>
                  <a:lnTo>
                    <a:pt x="61671" y="37115"/>
                  </a:lnTo>
                  <a:lnTo>
                    <a:pt x="61950" y="36417"/>
                  </a:lnTo>
                  <a:lnTo>
                    <a:pt x="62090" y="35580"/>
                  </a:lnTo>
                  <a:lnTo>
                    <a:pt x="62090" y="26650"/>
                  </a:lnTo>
                  <a:lnTo>
                    <a:pt x="61950" y="23860"/>
                  </a:lnTo>
                  <a:lnTo>
                    <a:pt x="61532" y="21209"/>
                  </a:lnTo>
                  <a:lnTo>
                    <a:pt x="60834" y="18697"/>
                  </a:lnTo>
                  <a:lnTo>
                    <a:pt x="59997" y="16325"/>
                  </a:lnTo>
                  <a:lnTo>
                    <a:pt x="58881" y="13953"/>
                  </a:lnTo>
                  <a:lnTo>
                    <a:pt x="57485" y="11721"/>
                  </a:lnTo>
                  <a:lnTo>
                    <a:pt x="55951" y="9768"/>
                  </a:lnTo>
                  <a:lnTo>
                    <a:pt x="54276" y="7814"/>
                  </a:lnTo>
                  <a:lnTo>
                    <a:pt x="52323" y="6140"/>
                  </a:lnTo>
                  <a:lnTo>
                    <a:pt x="50370" y="4605"/>
                  </a:lnTo>
                  <a:lnTo>
                    <a:pt x="48137" y="3210"/>
                  </a:lnTo>
                  <a:lnTo>
                    <a:pt x="45765" y="2094"/>
                  </a:lnTo>
                  <a:lnTo>
                    <a:pt x="43393" y="1257"/>
                  </a:lnTo>
                  <a:lnTo>
                    <a:pt x="40882" y="559"/>
                  </a:lnTo>
                  <a:lnTo>
                    <a:pt x="38231" y="140"/>
                  </a:lnTo>
                  <a:lnTo>
                    <a:pt x="35440" y="1"/>
                  </a:lnTo>
                  <a:close/>
                </a:path>
              </a:pathLst>
            </a:custGeom>
            <a:solidFill>
              <a:srgbClr val="001B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5B73"/>
                </a:solidFill>
              </a:endParaRPr>
            </a:p>
          </p:txBody>
        </p:sp>
      </p:grpSp>
      <p:sp>
        <p:nvSpPr>
          <p:cNvPr id="113" name="Google Shape;113;p14"/>
          <p:cNvSpPr txBox="1"/>
          <p:nvPr/>
        </p:nvSpPr>
        <p:spPr>
          <a:xfrm>
            <a:off x="158852" y="4564913"/>
            <a:ext cx="1111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001B3A"/>
                </a:solidFill>
                <a:latin typeface="Montserrat"/>
                <a:ea typeface="Montserrat"/>
                <a:cs typeface="Montserrat"/>
                <a:sym typeface="Montserrat"/>
              </a:rPr>
              <a:t>Collaborator</a:t>
            </a:r>
            <a:endParaRPr b="1" sz="1100">
              <a:solidFill>
                <a:srgbClr val="001B3A"/>
              </a:solidFill>
              <a:latin typeface="Montserrat"/>
              <a:ea typeface="Montserrat"/>
              <a:cs typeface="Montserrat"/>
              <a:sym typeface="Montserrat"/>
            </a:endParaRPr>
          </a:p>
        </p:txBody>
      </p:sp>
      <p:sp>
        <p:nvSpPr>
          <p:cNvPr id="114" name="Google Shape;114;p14"/>
          <p:cNvSpPr/>
          <p:nvPr/>
        </p:nvSpPr>
        <p:spPr>
          <a:xfrm>
            <a:off x="0" y="731725"/>
            <a:ext cx="9144000" cy="828300"/>
          </a:xfrm>
          <a:prstGeom prst="rect">
            <a:avLst/>
          </a:prstGeom>
          <a:solidFill>
            <a:srgbClr val="124C23"/>
          </a:solidFill>
          <a:ln cap="flat" cmpd="sng" w="38100">
            <a:solidFill>
              <a:srgbClr val="124C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150">
                <a:solidFill>
                  <a:schemeClr val="accent6"/>
                </a:solidFill>
                <a:latin typeface="Average"/>
                <a:ea typeface="Average"/>
                <a:cs typeface="Average"/>
                <a:sym typeface="Average"/>
              </a:rPr>
              <a:t>LifeArc exists to help transform early stage, promising science into medical interventions to improve human health and benefit society. </a:t>
            </a:r>
            <a:endParaRPr>
              <a:solidFill>
                <a:schemeClr val="lt2"/>
              </a:solidFill>
              <a:latin typeface="Average"/>
              <a:ea typeface="Average"/>
              <a:cs typeface="Average"/>
              <a:sym typeface="Average"/>
            </a:endParaRPr>
          </a:p>
          <a:p>
            <a:pPr indent="0" lvl="0" marL="0" rtl="0" algn="l">
              <a:lnSpc>
                <a:spcPct val="115000"/>
              </a:lnSpc>
              <a:spcBef>
                <a:spcPts val="1200"/>
              </a:spcBef>
              <a:spcAft>
                <a:spcPts val="1200"/>
              </a:spcAft>
              <a:buNone/>
            </a:pPr>
            <a:r>
              <a:rPr b="1" lang="en">
                <a:solidFill>
                  <a:schemeClr val="lt2"/>
                </a:solidFill>
                <a:latin typeface="Average"/>
                <a:ea typeface="Average"/>
                <a:cs typeface="Average"/>
                <a:sym typeface="Average"/>
              </a:rPr>
              <a:t>Challenge</a:t>
            </a:r>
            <a:r>
              <a:rPr b="1" lang="en">
                <a:solidFill>
                  <a:schemeClr val="lt2"/>
                </a:solidFill>
                <a:latin typeface="Average"/>
                <a:ea typeface="Average"/>
                <a:cs typeface="Average"/>
                <a:sym typeface="Average"/>
              </a:rPr>
              <a:t>: </a:t>
            </a:r>
            <a:r>
              <a:rPr lang="en">
                <a:solidFill>
                  <a:schemeClr val="lt2"/>
                </a:solidFill>
                <a:latin typeface="Average"/>
                <a:ea typeface="Average"/>
                <a:cs typeface="Average"/>
                <a:sym typeface="Average"/>
              </a:rPr>
              <a:t>Growth of LifeArc has led to internal and external </a:t>
            </a:r>
            <a:r>
              <a:rPr i="1" lang="en">
                <a:solidFill>
                  <a:schemeClr val="lt2"/>
                </a:solidFill>
                <a:latin typeface="Average"/>
                <a:ea typeface="Average"/>
                <a:cs typeface="Average"/>
                <a:sym typeface="Average"/>
              </a:rPr>
              <a:t>data silos</a:t>
            </a:r>
            <a:r>
              <a:rPr lang="en">
                <a:solidFill>
                  <a:schemeClr val="lt2"/>
                </a:solidFill>
                <a:latin typeface="Average"/>
                <a:ea typeface="Average"/>
                <a:cs typeface="Average"/>
                <a:sym typeface="Average"/>
              </a:rPr>
              <a:t> limiting the availability of experimental data.</a:t>
            </a:r>
            <a:endParaRPr>
              <a:solidFill>
                <a:schemeClr val="lt2"/>
              </a:solidFill>
            </a:endParaRPr>
          </a:p>
        </p:txBody>
      </p:sp>
      <p:sp>
        <p:nvSpPr>
          <p:cNvPr id="115" name="Google Shape;115;p14"/>
          <p:cNvSpPr/>
          <p:nvPr/>
        </p:nvSpPr>
        <p:spPr>
          <a:xfrm>
            <a:off x="407163" y="2938512"/>
            <a:ext cx="564328" cy="660082"/>
          </a:xfrm>
          <a:custGeom>
            <a:rect b="b" l="l" r="r" t="t"/>
            <a:pathLst>
              <a:path extrusionOk="0" h="209550" w="166101">
                <a:moveTo>
                  <a:pt x="47975" y="50690"/>
                </a:moveTo>
                <a:lnTo>
                  <a:pt x="51256" y="52048"/>
                </a:lnTo>
                <a:lnTo>
                  <a:pt x="54990" y="53519"/>
                </a:lnTo>
                <a:lnTo>
                  <a:pt x="59176" y="54877"/>
                </a:lnTo>
                <a:lnTo>
                  <a:pt x="63702" y="56235"/>
                </a:lnTo>
                <a:lnTo>
                  <a:pt x="68568" y="57592"/>
                </a:lnTo>
                <a:lnTo>
                  <a:pt x="73659" y="58837"/>
                </a:lnTo>
                <a:lnTo>
                  <a:pt x="78977" y="60082"/>
                </a:lnTo>
                <a:lnTo>
                  <a:pt x="84408" y="61326"/>
                </a:lnTo>
                <a:lnTo>
                  <a:pt x="89953" y="62458"/>
                </a:lnTo>
                <a:lnTo>
                  <a:pt x="95384" y="63476"/>
                </a:lnTo>
                <a:lnTo>
                  <a:pt x="100815" y="64494"/>
                </a:lnTo>
                <a:lnTo>
                  <a:pt x="106133" y="65400"/>
                </a:lnTo>
                <a:lnTo>
                  <a:pt x="111224" y="66192"/>
                </a:lnTo>
                <a:lnTo>
                  <a:pt x="116090" y="66870"/>
                </a:lnTo>
                <a:lnTo>
                  <a:pt x="120729" y="67436"/>
                </a:lnTo>
                <a:lnTo>
                  <a:pt x="124915" y="67889"/>
                </a:lnTo>
                <a:lnTo>
                  <a:pt x="125707" y="71962"/>
                </a:lnTo>
                <a:lnTo>
                  <a:pt x="126386" y="76035"/>
                </a:lnTo>
                <a:lnTo>
                  <a:pt x="119032" y="76035"/>
                </a:lnTo>
                <a:lnTo>
                  <a:pt x="119032" y="75809"/>
                </a:lnTo>
                <a:lnTo>
                  <a:pt x="119032" y="75243"/>
                </a:lnTo>
                <a:lnTo>
                  <a:pt x="118805" y="74791"/>
                </a:lnTo>
                <a:lnTo>
                  <a:pt x="118692" y="74225"/>
                </a:lnTo>
                <a:lnTo>
                  <a:pt x="118353" y="73772"/>
                </a:lnTo>
                <a:lnTo>
                  <a:pt x="118013" y="73433"/>
                </a:lnTo>
                <a:lnTo>
                  <a:pt x="117561" y="73094"/>
                </a:lnTo>
                <a:lnTo>
                  <a:pt x="117108" y="72754"/>
                </a:lnTo>
                <a:lnTo>
                  <a:pt x="116655" y="72528"/>
                </a:lnTo>
                <a:lnTo>
                  <a:pt x="113261" y="71623"/>
                </a:lnTo>
                <a:lnTo>
                  <a:pt x="109867" y="71057"/>
                </a:lnTo>
                <a:lnTo>
                  <a:pt x="106359" y="70604"/>
                </a:lnTo>
                <a:lnTo>
                  <a:pt x="102965" y="70491"/>
                </a:lnTo>
                <a:lnTo>
                  <a:pt x="99570" y="70604"/>
                </a:lnTo>
                <a:lnTo>
                  <a:pt x="96063" y="71057"/>
                </a:lnTo>
                <a:lnTo>
                  <a:pt x="92668" y="71623"/>
                </a:lnTo>
                <a:lnTo>
                  <a:pt x="89274" y="72528"/>
                </a:lnTo>
                <a:lnTo>
                  <a:pt x="88821" y="72754"/>
                </a:lnTo>
                <a:lnTo>
                  <a:pt x="88368" y="73094"/>
                </a:lnTo>
                <a:lnTo>
                  <a:pt x="87916" y="73433"/>
                </a:lnTo>
                <a:lnTo>
                  <a:pt x="87576" y="73772"/>
                </a:lnTo>
                <a:lnTo>
                  <a:pt x="87237" y="74225"/>
                </a:lnTo>
                <a:lnTo>
                  <a:pt x="87124" y="74791"/>
                </a:lnTo>
                <a:lnTo>
                  <a:pt x="86898" y="75243"/>
                </a:lnTo>
                <a:lnTo>
                  <a:pt x="86898" y="75809"/>
                </a:lnTo>
                <a:lnTo>
                  <a:pt x="86898" y="76714"/>
                </a:lnTo>
                <a:lnTo>
                  <a:pt x="85992" y="76488"/>
                </a:lnTo>
                <a:lnTo>
                  <a:pt x="85087" y="76262"/>
                </a:lnTo>
                <a:lnTo>
                  <a:pt x="84069" y="76035"/>
                </a:lnTo>
                <a:lnTo>
                  <a:pt x="82032" y="76035"/>
                </a:lnTo>
                <a:lnTo>
                  <a:pt x="81014" y="76262"/>
                </a:lnTo>
                <a:lnTo>
                  <a:pt x="80109" y="76488"/>
                </a:lnTo>
                <a:lnTo>
                  <a:pt x="79203" y="76714"/>
                </a:lnTo>
                <a:lnTo>
                  <a:pt x="79203" y="75809"/>
                </a:lnTo>
                <a:lnTo>
                  <a:pt x="79203" y="75243"/>
                </a:lnTo>
                <a:lnTo>
                  <a:pt x="78977" y="74791"/>
                </a:lnTo>
                <a:lnTo>
                  <a:pt x="78864" y="74225"/>
                </a:lnTo>
                <a:lnTo>
                  <a:pt x="78525" y="73772"/>
                </a:lnTo>
                <a:lnTo>
                  <a:pt x="78185" y="73433"/>
                </a:lnTo>
                <a:lnTo>
                  <a:pt x="77733" y="73094"/>
                </a:lnTo>
                <a:lnTo>
                  <a:pt x="77280" y="72754"/>
                </a:lnTo>
                <a:lnTo>
                  <a:pt x="76827" y="72528"/>
                </a:lnTo>
                <a:lnTo>
                  <a:pt x="73433" y="71623"/>
                </a:lnTo>
                <a:lnTo>
                  <a:pt x="70039" y="71057"/>
                </a:lnTo>
                <a:lnTo>
                  <a:pt x="66531" y="70604"/>
                </a:lnTo>
                <a:lnTo>
                  <a:pt x="63136" y="70491"/>
                </a:lnTo>
                <a:lnTo>
                  <a:pt x="59742" y="70604"/>
                </a:lnTo>
                <a:lnTo>
                  <a:pt x="56234" y="71057"/>
                </a:lnTo>
                <a:lnTo>
                  <a:pt x="52840" y="71623"/>
                </a:lnTo>
                <a:lnTo>
                  <a:pt x="49446" y="72528"/>
                </a:lnTo>
                <a:lnTo>
                  <a:pt x="48993" y="72754"/>
                </a:lnTo>
                <a:lnTo>
                  <a:pt x="48540" y="73094"/>
                </a:lnTo>
                <a:lnTo>
                  <a:pt x="48088" y="73433"/>
                </a:lnTo>
                <a:lnTo>
                  <a:pt x="47748" y="73772"/>
                </a:lnTo>
                <a:lnTo>
                  <a:pt x="47409" y="74225"/>
                </a:lnTo>
                <a:lnTo>
                  <a:pt x="47296" y="74791"/>
                </a:lnTo>
                <a:lnTo>
                  <a:pt x="47069" y="75243"/>
                </a:lnTo>
                <a:lnTo>
                  <a:pt x="47069" y="75809"/>
                </a:lnTo>
                <a:lnTo>
                  <a:pt x="47069" y="76035"/>
                </a:lnTo>
                <a:lnTo>
                  <a:pt x="39715" y="76035"/>
                </a:lnTo>
                <a:lnTo>
                  <a:pt x="40167" y="72641"/>
                </a:lnTo>
                <a:lnTo>
                  <a:pt x="40733" y="69247"/>
                </a:lnTo>
                <a:lnTo>
                  <a:pt x="41525" y="65965"/>
                </a:lnTo>
                <a:lnTo>
                  <a:pt x="42544" y="62797"/>
                </a:lnTo>
                <a:lnTo>
                  <a:pt x="43675" y="59629"/>
                </a:lnTo>
                <a:lnTo>
                  <a:pt x="44920" y="56574"/>
                </a:lnTo>
                <a:lnTo>
                  <a:pt x="46391" y="53519"/>
                </a:lnTo>
                <a:lnTo>
                  <a:pt x="47975" y="50690"/>
                </a:lnTo>
                <a:close/>
                <a:moveTo>
                  <a:pt x="63136" y="77280"/>
                </a:moveTo>
                <a:lnTo>
                  <a:pt x="65513" y="77393"/>
                </a:lnTo>
                <a:lnTo>
                  <a:pt x="67776" y="77619"/>
                </a:lnTo>
                <a:lnTo>
                  <a:pt x="70152" y="77959"/>
                </a:lnTo>
                <a:lnTo>
                  <a:pt x="72415" y="78412"/>
                </a:lnTo>
                <a:lnTo>
                  <a:pt x="72415" y="89387"/>
                </a:lnTo>
                <a:lnTo>
                  <a:pt x="70152" y="89953"/>
                </a:lnTo>
                <a:lnTo>
                  <a:pt x="67776" y="90292"/>
                </a:lnTo>
                <a:lnTo>
                  <a:pt x="65513" y="90405"/>
                </a:lnTo>
                <a:lnTo>
                  <a:pt x="63136" y="90518"/>
                </a:lnTo>
                <a:lnTo>
                  <a:pt x="60760" y="90405"/>
                </a:lnTo>
                <a:lnTo>
                  <a:pt x="58497" y="90292"/>
                </a:lnTo>
                <a:lnTo>
                  <a:pt x="56121" y="89953"/>
                </a:lnTo>
                <a:lnTo>
                  <a:pt x="53858" y="89387"/>
                </a:lnTo>
                <a:lnTo>
                  <a:pt x="53858" y="78412"/>
                </a:lnTo>
                <a:lnTo>
                  <a:pt x="56121" y="77959"/>
                </a:lnTo>
                <a:lnTo>
                  <a:pt x="58497" y="77619"/>
                </a:lnTo>
                <a:lnTo>
                  <a:pt x="60760" y="77393"/>
                </a:lnTo>
                <a:lnTo>
                  <a:pt x="63136" y="77280"/>
                </a:lnTo>
                <a:close/>
                <a:moveTo>
                  <a:pt x="102965" y="77280"/>
                </a:moveTo>
                <a:lnTo>
                  <a:pt x="105341" y="77393"/>
                </a:lnTo>
                <a:lnTo>
                  <a:pt x="107604" y="77619"/>
                </a:lnTo>
                <a:lnTo>
                  <a:pt x="109980" y="77959"/>
                </a:lnTo>
                <a:lnTo>
                  <a:pt x="112243" y="78412"/>
                </a:lnTo>
                <a:lnTo>
                  <a:pt x="112243" y="89387"/>
                </a:lnTo>
                <a:lnTo>
                  <a:pt x="109980" y="89953"/>
                </a:lnTo>
                <a:lnTo>
                  <a:pt x="107604" y="90292"/>
                </a:lnTo>
                <a:lnTo>
                  <a:pt x="105341" y="90405"/>
                </a:lnTo>
                <a:lnTo>
                  <a:pt x="102965" y="90518"/>
                </a:lnTo>
                <a:lnTo>
                  <a:pt x="100588" y="90405"/>
                </a:lnTo>
                <a:lnTo>
                  <a:pt x="98325" y="90292"/>
                </a:lnTo>
                <a:lnTo>
                  <a:pt x="95949" y="89953"/>
                </a:lnTo>
                <a:lnTo>
                  <a:pt x="93686" y="89387"/>
                </a:lnTo>
                <a:lnTo>
                  <a:pt x="93686" y="78412"/>
                </a:lnTo>
                <a:lnTo>
                  <a:pt x="95949" y="77959"/>
                </a:lnTo>
                <a:lnTo>
                  <a:pt x="98325" y="77619"/>
                </a:lnTo>
                <a:lnTo>
                  <a:pt x="100588" y="77393"/>
                </a:lnTo>
                <a:lnTo>
                  <a:pt x="102965" y="77280"/>
                </a:lnTo>
                <a:close/>
                <a:moveTo>
                  <a:pt x="85427" y="6789"/>
                </a:moveTo>
                <a:lnTo>
                  <a:pt x="87803" y="7015"/>
                </a:lnTo>
                <a:lnTo>
                  <a:pt x="90179" y="7241"/>
                </a:lnTo>
                <a:lnTo>
                  <a:pt x="92555" y="7581"/>
                </a:lnTo>
                <a:lnTo>
                  <a:pt x="94931" y="8034"/>
                </a:lnTo>
                <a:lnTo>
                  <a:pt x="97194" y="8599"/>
                </a:lnTo>
                <a:lnTo>
                  <a:pt x="99457" y="9278"/>
                </a:lnTo>
                <a:lnTo>
                  <a:pt x="101720" y="9957"/>
                </a:lnTo>
                <a:lnTo>
                  <a:pt x="103983" y="10749"/>
                </a:lnTo>
                <a:lnTo>
                  <a:pt x="106133" y="11767"/>
                </a:lnTo>
                <a:lnTo>
                  <a:pt x="108282" y="12786"/>
                </a:lnTo>
                <a:lnTo>
                  <a:pt x="110432" y="13804"/>
                </a:lnTo>
                <a:lnTo>
                  <a:pt x="112469" y="15049"/>
                </a:lnTo>
                <a:lnTo>
                  <a:pt x="114506" y="16293"/>
                </a:lnTo>
                <a:lnTo>
                  <a:pt x="116429" y="17651"/>
                </a:lnTo>
                <a:lnTo>
                  <a:pt x="118353" y="19122"/>
                </a:lnTo>
                <a:lnTo>
                  <a:pt x="120163" y="20706"/>
                </a:lnTo>
                <a:lnTo>
                  <a:pt x="121973" y="22290"/>
                </a:lnTo>
                <a:lnTo>
                  <a:pt x="123671" y="23874"/>
                </a:lnTo>
                <a:lnTo>
                  <a:pt x="125255" y="25685"/>
                </a:lnTo>
                <a:lnTo>
                  <a:pt x="126839" y="27495"/>
                </a:lnTo>
                <a:lnTo>
                  <a:pt x="128310" y="29305"/>
                </a:lnTo>
                <a:lnTo>
                  <a:pt x="129667" y="31229"/>
                </a:lnTo>
                <a:lnTo>
                  <a:pt x="131025" y="33265"/>
                </a:lnTo>
                <a:lnTo>
                  <a:pt x="132270" y="35302"/>
                </a:lnTo>
                <a:lnTo>
                  <a:pt x="133401" y="37339"/>
                </a:lnTo>
                <a:lnTo>
                  <a:pt x="134420" y="39489"/>
                </a:lnTo>
                <a:lnTo>
                  <a:pt x="135325" y="41638"/>
                </a:lnTo>
                <a:lnTo>
                  <a:pt x="136230" y="43901"/>
                </a:lnTo>
                <a:lnTo>
                  <a:pt x="137022" y="46164"/>
                </a:lnTo>
                <a:lnTo>
                  <a:pt x="137701" y="48427"/>
                </a:lnTo>
                <a:lnTo>
                  <a:pt x="138267" y="50803"/>
                </a:lnTo>
                <a:lnTo>
                  <a:pt x="139738" y="58045"/>
                </a:lnTo>
                <a:lnTo>
                  <a:pt x="141095" y="65286"/>
                </a:lnTo>
                <a:lnTo>
                  <a:pt x="142227" y="72641"/>
                </a:lnTo>
                <a:lnTo>
                  <a:pt x="143132" y="79882"/>
                </a:lnTo>
                <a:lnTo>
                  <a:pt x="143924" y="87011"/>
                </a:lnTo>
                <a:lnTo>
                  <a:pt x="144377" y="94252"/>
                </a:lnTo>
                <a:lnTo>
                  <a:pt x="144716" y="101267"/>
                </a:lnTo>
                <a:lnTo>
                  <a:pt x="144829" y="108396"/>
                </a:lnTo>
                <a:lnTo>
                  <a:pt x="144716" y="109188"/>
                </a:lnTo>
                <a:lnTo>
                  <a:pt x="144603" y="109980"/>
                </a:lnTo>
                <a:lnTo>
                  <a:pt x="144263" y="110772"/>
                </a:lnTo>
                <a:lnTo>
                  <a:pt x="143924" y="111564"/>
                </a:lnTo>
                <a:lnTo>
                  <a:pt x="143358" y="112356"/>
                </a:lnTo>
                <a:lnTo>
                  <a:pt x="142793" y="113261"/>
                </a:lnTo>
                <a:lnTo>
                  <a:pt x="142001" y="114053"/>
                </a:lnTo>
                <a:lnTo>
                  <a:pt x="141208" y="114845"/>
                </a:lnTo>
                <a:lnTo>
                  <a:pt x="140190" y="115637"/>
                </a:lnTo>
                <a:lnTo>
                  <a:pt x="139172" y="116542"/>
                </a:lnTo>
                <a:lnTo>
                  <a:pt x="136683" y="118126"/>
                </a:lnTo>
                <a:lnTo>
                  <a:pt x="133854" y="119711"/>
                </a:lnTo>
                <a:lnTo>
                  <a:pt x="130573" y="121295"/>
                </a:lnTo>
                <a:lnTo>
                  <a:pt x="127518" y="122652"/>
                </a:lnTo>
                <a:lnTo>
                  <a:pt x="124576" y="123784"/>
                </a:lnTo>
                <a:lnTo>
                  <a:pt x="121860" y="124689"/>
                </a:lnTo>
                <a:lnTo>
                  <a:pt x="119371" y="125481"/>
                </a:lnTo>
                <a:lnTo>
                  <a:pt x="120955" y="123444"/>
                </a:lnTo>
                <a:lnTo>
                  <a:pt x="122539" y="121181"/>
                </a:lnTo>
                <a:lnTo>
                  <a:pt x="124010" y="118918"/>
                </a:lnTo>
                <a:lnTo>
                  <a:pt x="125255" y="116542"/>
                </a:lnTo>
                <a:lnTo>
                  <a:pt x="126499" y="114053"/>
                </a:lnTo>
                <a:lnTo>
                  <a:pt x="127744" y="111564"/>
                </a:lnTo>
                <a:lnTo>
                  <a:pt x="128762" y="108961"/>
                </a:lnTo>
                <a:lnTo>
                  <a:pt x="129781" y="106359"/>
                </a:lnTo>
                <a:lnTo>
                  <a:pt x="130573" y="103644"/>
                </a:lnTo>
                <a:lnTo>
                  <a:pt x="131365" y="100815"/>
                </a:lnTo>
                <a:lnTo>
                  <a:pt x="132044" y="97986"/>
                </a:lnTo>
                <a:lnTo>
                  <a:pt x="132496" y="95044"/>
                </a:lnTo>
                <a:lnTo>
                  <a:pt x="132949" y="92102"/>
                </a:lnTo>
                <a:lnTo>
                  <a:pt x="133288" y="89161"/>
                </a:lnTo>
                <a:lnTo>
                  <a:pt x="133401" y="86106"/>
                </a:lnTo>
                <a:lnTo>
                  <a:pt x="133514" y="83051"/>
                </a:lnTo>
                <a:lnTo>
                  <a:pt x="133514" y="80674"/>
                </a:lnTo>
                <a:lnTo>
                  <a:pt x="133401" y="78185"/>
                </a:lnTo>
                <a:lnTo>
                  <a:pt x="133175" y="75809"/>
                </a:lnTo>
                <a:lnTo>
                  <a:pt x="132836" y="73433"/>
                </a:lnTo>
                <a:lnTo>
                  <a:pt x="132496" y="70944"/>
                </a:lnTo>
                <a:lnTo>
                  <a:pt x="132044" y="68568"/>
                </a:lnTo>
                <a:lnTo>
                  <a:pt x="131478" y="66192"/>
                </a:lnTo>
                <a:lnTo>
                  <a:pt x="130912" y="63815"/>
                </a:lnTo>
                <a:lnTo>
                  <a:pt x="130686" y="63250"/>
                </a:lnTo>
                <a:lnTo>
                  <a:pt x="130459" y="62797"/>
                </a:lnTo>
                <a:lnTo>
                  <a:pt x="130120" y="62345"/>
                </a:lnTo>
                <a:lnTo>
                  <a:pt x="129781" y="62005"/>
                </a:lnTo>
                <a:lnTo>
                  <a:pt x="129328" y="61779"/>
                </a:lnTo>
                <a:lnTo>
                  <a:pt x="128875" y="61552"/>
                </a:lnTo>
                <a:lnTo>
                  <a:pt x="128423" y="61326"/>
                </a:lnTo>
                <a:lnTo>
                  <a:pt x="127857" y="61326"/>
                </a:lnTo>
                <a:lnTo>
                  <a:pt x="122313" y="60760"/>
                </a:lnTo>
                <a:lnTo>
                  <a:pt x="116429" y="60082"/>
                </a:lnTo>
                <a:lnTo>
                  <a:pt x="110545" y="59290"/>
                </a:lnTo>
                <a:lnTo>
                  <a:pt x="104662" y="58384"/>
                </a:lnTo>
                <a:lnTo>
                  <a:pt x="98665" y="57253"/>
                </a:lnTo>
                <a:lnTo>
                  <a:pt x="92781" y="56121"/>
                </a:lnTo>
                <a:lnTo>
                  <a:pt x="87011" y="54990"/>
                </a:lnTo>
                <a:lnTo>
                  <a:pt x="81353" y="53632"/>
                </a:lnTo>
                <a:lnTo>
                  <a:pt x="75922" y="52388"/>
                </a:lnTo>
                <a:lnTo>
                  <a:pt x="70831" y="51030"/>
                </a:lnTo>
                <a:lnTo>
                  <a:pt x="66078" y="49785"/>
                </a:lnTo>
                <a:lnTo>
                  <a:pt x="61666" y="48427"/>
                </a:lnTo>
                <a:lnTo>
                  <a:pt x="57819" y="47183"/>
                </a:lnTo>
                <a:lnTo>
                  <a:pt x="54424" y="45938"/>
                </a:lnTo>
                <a:lnTo>
                  <a:pt x="51482" y="44807"/>
                </a:lnTo>
                <a:lnTo>
                  <a:pt x="49332" y="43788"/>
                </a:lnTo>
                <a:lnTo>
                  <a:pt x="48540" y="43562"/>
                </a:lnTo>
                <a:lnTo>
                  <a:pt x="47748" y="43449"/>
                </a:lnTo>
                <a:lnTo>
                  <a:pt x="46277" y="43449"/>
                </a:lnTo>
                <a:lnTo>
                  <a:pt x="45485" y="43562"/>
                </a:lnTo>
                <a:lnTo>
                  <a:pt x="44693" y="43788"/>
                </a:lnTo>
                <a:lnTo>
                  <a:pt x="44015" y="44354"/>
                </a:lnTo>
                <a:lnTo>
                  <a:pt x="43562" y="44920"/>
                </a:lnTo>
                <a:lnTo>
                  <a:pt x="42204" y="47070"/>
                </a:lnTo>
                <a:lnTo>
                  <a:pt x="40960" y="49219"/>
                </a:lnTo>
                <a:lnTo>
                  <a:pt x="39828" y="51369"/>
                </a:lnTo>
                <a:lnTo>
                  <a:pt x="38810" y="53519"/>
                </a:lnTo>
                <a:lnTo>
                  <a:pt x="37791" y="55895"/>
                </a:lnTo>
                <a:lnTo>
                  <a:pt x="36886" y="58158"/>
                </a:lnTo>
                <a:lnTo>
                  <a:pt x="36094" y="60534"/>
                </a:lnTo>
                <a:lnTo>
                  <a:pt x="35415" y="62910"/>
                </a:lnTo>
                <a:lnTo>
                  <a:pt x="34736" y="65286"/>
                </a:lnTo>
                <a:lnTo>
                  <a:pt x="34171" y="67776"/>
                </a:lnTo>
                <a:lnTo>
                  <a:pt x="33718" y="70265"/>
                </a:lnTo>
                <a:lnTo>
                  <a:pt x="33265" y="72754"/>
                </a:lnTo>
                <a:lnTo>
                  <a:pt x="32926" y="75243"/>
                </a:lnTo>
                <a:lnTo>
                  <a:pt x="32813" y="77846"/>
                </a:lnTo>
                <a:lnTo>
                  <a:pt x="32587" y="80448"/>
                </a:lnTo>
                <a:lnTo>
                  <a:pt x="32587" y="83051"/>
                </a:lnTo>
                <a:lnTo>
                  <a:pt x="32700" y="86106"/>
                </a:lnTo>
                <a:lnTo>
                  <a:pt x="32813" y="89161"/>
                </a:lnTo>
                <a:lnTo>
                  <a:pt x="33152" y="92102"/>
                </a:lnTo>
                <a:lnTo>
                  <a:pt x="33605" y="95044"/>
                </a:lnTo>
                <a:lnTo>
                  <a:pt x="34057" y="97986"/>
                </a:lnTo>
                <a:lnTo>
                  <a:pt x="34736" y="100815"/>
                </a:lnTo>
                <a:lnTo>
                  <a:pt x="35528" y="103644"/>
                </a:lnTo>
                <a:lnTo>
                  <a:pt x="36320" y="106359"/>
                </a:lnTo>
                <a:lnTo>
                  <a:pt x="37339" y="108961"/>
                </a:lnTo>
                <a:lnTo>
                  <a:pt x="38357" y="111564"/>
                </a:lnTo>
                <a:lnTo>
                  <a:pt x="39602" y="114166"/>
                </a:lnTo>
                <a:lnTo>
                  <a:pt x="40846" y="116542"/>
                </a:lnTo>
                <a:lnTo>
                  <a:pt x="42204" y="118918"/>
                </a:lnTo>
                <a:lnTo>
                  <a:pt x="43562" y="121295"/>
                </a:lnTo>
                <a:lnTo>
                  <a:pt x="45146" y="123444"/>
                </a:lnTo>
                <a:lnTo>
                  <a:pt x="46730" y="125594"/>
                </a:lnTo>
                <a:lnTo>
                  <a:pt x="46730" y="125594"/>
                </a:lnTo>
                <a:lnTo>
                  <a:pt x="42657" y="124236"/>
                </a:lnTo>
                <a:lnTo>
                  <a:pt x="38357" y="122539"/>
                </a:lnTo>
                <a:lnTo>
                  <a:pt x="36207" y="121634"/>
                </a:lnTo>
                <a:lnTo>
                  <a:pt x="34057" y="120616"/>
                </a:lnTo>
                <a:lnTo>
                  <a:pt x="32021" y="119597"/>
                </a:lnTo>
                <a:lnTo>
                  <a:pt x="30097" y="118466"/>
                </a:lnTo>
                <a:lnTo>
                  <a:pt x="28287" y="117334"/>
                </a:lnTo>
                <a:lnTo>
                  <a:pt x="26590" y="116203"/>
                </a:lnTo>
                <a:lnTo>
                  <a:pt x="25119" y="114958"/>
                </a:lnTo>
                <a:lnTo>
                  <a:pt x="23761" y="113714"/>
                </a:lnTo>
                <a:lnTo>
                  <a:pt x="22743" y="112469"/>
                </a:lnTo>
                <a:lnTo>
                  <a:pt x="21951" y="111111"/>
                </a:lnTo>
                <a:lnTo>
                  <a:pt x="21611" y="110432"/>
                </a:lnTo>
                <a:lnTo>
                  <a:pt x="21498" y="109754"/>
                </a:lnTo>
                <a:lnTo>
                  <a:pt x="21272" y="109075"/>
                </a:lnTo>
                <a:lnTo>
                  <a:pt x="21272" y="108396"/>
                </a:lnTo>
                <a:lnTo>
                  <a:pt x="21385" y="101267"/>
                </a:lnTo>
                <a:lnTo>
                  <a:pt x="21724" y="94252"/>
                </a:lnTo>
                <a:lnTo>
                  <a:pt x="22177" y="87011"/>
                </a:lnTo>
                <a:lnTo>
                  <a:pt x="22969" y="79882"/>
                </a:lnTo>
                <a:lnTo>
                  <a:pt x="23874" y="72641"/>
                </a:lnTo>
                <a:lnTo>
                  <a:pt x="25006" y="65286"/>
                </a:lnTo>
                <a:lnTo>
                  <a:pt x="26363" y="58045"/>
                </a:lnTo>
                <a:lnTo>
                  <a:pt x="27834" y="50803"/>
                </a:lnTo>
                <a:lnTo>
                  <a:pt x="28400" y="48427"/>
                </a:lnTo>
                <a:lnTo>
                  <a:pt x="29079" y="46164"/>
                </a:lnTo>
                <a:lnTo>
                  <a:pt x="29871" y="43901"/>
                </a:lnTo>
                <a:lnTo>
                  <a:pt x="30776" y="41638"/>
                </a:lnTo>
                <a:lnTo>
                  <a:pt x="31681" y="39489"/>
                </a:lnTo>
                <a:lnTo>
                  <a:pt x="32700" y="37339"/>
                </a:lnTo>
                <a:lnTo>
                  <a:pt x="33831" y="35302"/>
                </a:lnTo>
                <a:lnTo>
                  <a:pt x="35076" y="33265"/>
                </a:lnTo>
                <a:lnTo>
                  <a:pt x="36434" y="31229"/>
                </a:lnTo>
                <a:lnTo>
                  <a:pt x="37791" y="29305"/>
                </a:lnTo>
                <a:lnTo>
                  <a:pt x="39262" y="27495"/>
                </a:lnTo>
                <a:lnTo>
                  <a:pt x="40846" y="25685"/>
                </a:lnTo>
                <a:lnTo>
                  <a:pt x="42430" y="23874"/>
                </a:lnTo>
                <a:lnTo>
                  <a:pt x="44128" y="22290"/>
                </a:lnTo>
                <a:lnTo>
                  <a:pt x="45938" y="20706"/>
                </a:lnTo>
                <a:lnTo>
                  <a:pt x="47748" y="19122"/>
                </a:lnTo>
                <a:lnTo>
                  <a:pt x="49672" y="17651"/>
                </a:lnTo>
                <a:lnTo>
                  <a:pt x="51595" y="16293"/>
                </a:lnTo>
                <a:lnTo>
                  <a:pt x="53632" y="15049"/>
                </a:lnTo>
                <a:lnTo>
                  <a:pt x="55669" y="13804"/>
                </a:lnTo>
                <a:lnTo>
                  <a:pt x="57819" y="12786"/>
                </a:lnTo>
                <a:lnTo>
                  <a:pt x="59968" y="11767"/>
                </a:lnTo>
                <a:lnTo>
                  <a:pt x="62118" y="10749"/>
                </a:lnTo>
                <a:lnTo>
                  <a:pt x="64381" y="9957"/>
                </a:lnTo>
                <a:lnTo>
                  <a:pt x="66644" y="9278"/>
                </a:lnTo>
                <a:lnTo>
                  <a:pt x="68907" y="8599"/>
                </a:lnTo>
                <a:lnTo>
                  <a:pt x="71170" y="8034"/>
                </a:lnTo>
                <a:lnTo>
                  <a:pt x="73546" y="7581"/>
                </a:lnTo>
                <a:lnTo>
                  <a:pt x="75922" y="7241"/>
                </a:lnTo>
                <a:lnTo>
                  <a:pt x="78298" y="7015"/>
                </a:lnTo>
                <a:lnTo>
                  <a:pt x="80674" y="6789"/>
                </a:lnTo>
                <a:close/>
                <a:moveTo>
                  <a:pt x="126726" y="82824"/>
                </a:moveTo>
                <a:lnTo>
                  <a:pt x="126726" y="83051"/>
                </a:lnTo>
                <a:lnTo>
                  <a:pt x="126612" y="85879"/>
                </a:lnTo>
                <a:lnTo>
                  <a:pt x="126499" y="88595"/>
                </a:lnTo>
                <a:lnTo>
                  <a:pt x="126273" y="91310"/>
                </a:lnTo>
                <a:lnTo>
                  <a:pt x="125820" y="94026"/>
                </a:lnTo>
                <a:lnTo>
                  <a:pt x="125368" y="96628"/>
                </a:lnTo>
                <a:lnTo>
                  <a:pt x="124802" y="99231"/>
                </a:lnTo>
                <a:lnTo>
                  <a:pt x="124123" y="101833"/>
                </a:lnTo>
                <a:lnTo>
                  <a:pt x="123331" y="104209"/>
                </a:lnTo>
                <a:lnTo>
                  <a:pt x="122426" y="106699"/>
                </a:lnTo>
                <a:lnTo>
                  <a:pt x="121408" y="109075"/>
                </a:lnTo>
                <a:lnTo>
                  <a:pt x="120389" y="111338"/>
                </a:lnTo>
                <a:lnTo>
                  <a:pt x="119258" y="113487"/>
                </a:lnTo>
                <a:lnTo>
                  <a:pt x="118013" y="115637"/>
                </a:lnTo>
                <a:lnTo>
                  <a:pt x="116769" y="117674"/>
                </a:lnTo>
                <a:lnTo>
                  <a:pt x="115411" y="119711"/>
                </a:lnTo>
                <a:lnTo>
                  <a:pt x="113940" y="121634"/>
                </a:lnTo>
                <a:lnTo>
                  <a:pt x="112356" y="123444"/>
                </a:lnTo>
                <a:lnTo>
                  <a:pt x="110772" y="125142"/>
                </a:lnTo>
                <a:lnTo>
                  <a:pt x="109188" y="126726"/>
                </a:lnTo>
                <a:lnTo>
                  <a:pt x="107490" y="128310"/>
                </a:lnTo>
                <a:lnTo>
                  <a:pt x="105680" y="129668"/>
                </a:lnTo>
                <a:lnTo>
                  <a:pt x="103870" y="131025"/>
                </a:lnTo>
                <a:lnTo>
                  <a:pt x="101946" y="132157"/>
                </a:lnTo>
                <a:lnTo>
                  <a:pt x="100023" y="133288"/>
                </a:lnTo>
                <a:lnTo>
                  <a:pt x="98099" y="134307"/>
                </a:lnTo>
                <a:lnTo>
                  <a:pt x="96063" y="135099"/>
                </a:lnTo>
                <a:lnTo>
                  <a:pt x="93913" y="135891"/>
                </a:lnTo>
                <a:lnTo>
                  <a:pt x="91876" y="136456"/>
                </a:lnTo>
                <a:lnTo>
                  <a:pt x="89726" y="136909"/>
                </a:lnTo>
                <a:lnTo>
                  <a:pt x="87463" y="137362"/>
                </a:lnTo>
                <a:lnTo>
                  <a:pt x="85313" y="137475"/>
                </a:lnTo>
                <a:lnTo>
                  <a:pt x="83051" y="137588"/>
                </a:lnTo>
                <a:lnTo>
                  <a:pt x="80788" y="137475"/>
                </a:lnTo>
                <a:lnTo>
                  <a:pt x="78638" y="137362"/>
                </a:lnTo>
                <a:lnTo>
                  <a:pt x="76375" y="136909"/>
                </a:lnTo>
                <a:lnTo>
                  <a:pt x="74225" y="136456"/>
                </a:lnTo>
                <a:lnTo>
                  <a:pt x="72188" y="135891"/>
                </a:lnTo>
                <a:lnTo>
                  <a:pt x="70039" y="135099"/>
                </a:lnTo>
                <a:lnTo>
                  <a:pt x="68002" y="134307"/>
                </a:lnTo>
                <a:lnTo>
                  <a:pt x="66078" y="133288"/>
                </a:lnTo>
                <a:lnTo>
                  <a:pt x="64155" y="132157"/>
                </a:lnTo>
                <a:lnTo>
                  <a:pt x="62231" y="131025"/>
                </a:lnTo>
                <a:lnTo>
                  <a:pt x="60421" y="129668"/>
                </a:lnTo>
                <a:lnTo>
                  <a:pt x="58611" y="128310"/>
                </a:lnTo>
                <a:lnTo>
                  <a:pt x="56913" y="126726"/>
                </a:lnTo>
                <a:lnTo>
                  <a:pt x="55329" y="125142"/>
                </a:lnTo>
                <a:lnTo>
                  <a:pt x="53745" y="123444"/>
                </a:lnTo>
                <a:lnTo>
                  <a:pt x="52161" y="121634"/>
                </a:lnTo>
                <a:lnTo>
                  <a:pt x="50690" y="119711"/>
                </a:lnTo>
                <a:lnTo>
                  <a:pt x="49332" y="117674"/>
                </a:lnTo>
                <a:lnTo>
                  <a:pt x="48088" y="115637"/>
                </a:lnTo>
                <a:lnTo>
                  <a:pt x="46843" y="113487"/>
                </a:lnTo>
                <a:lnTo>
                  <a:pt x="45712" y="111338"/>
                </a:lnTo>
                <a:lnTo>
                  <a:pt x="44693" y="109075"/>
                </a:lnTo>
                <a:lnTo>
                  <a:pt x="43675" y="106699"/>
                </a:lnTo>
                <a:lnTo>
                  <a:pt x="42770" y="104209"/>
                </a:lnTo>
                <a:lnTo>
                  <a:pt x="41978" y="101833"/>
                </a:lnTo>
                <a:lnTo>
                  <a:pt x="41299" y="99231"/>
                </a:lnTo>
                <a:lnTo>
                  <a:pt x="40733" y="96628"/>
                </a:lnTo>
                <a:lnTo>
                  <a:pt x="40281" y="94026"/>
                </a:lnTo>
                <a:lnTo>
                  <a:pt x="39828" y="91310"/>
                </a:lnTo>
                <a:lnTo>
                  <a:pt x="39602" y="88595"/>
                </a:lnTo>
                <a:lnTo>
                  <a:pt x="39489" y="85879"/>
                </a:lnTo>
                <a:lnTo>
                  <a:pt x="39375" y="83051"/>
                </a:lnTo>
                <a:lnTo>
                  <a:pt x="39375" y="82824"/>
                </a:lnTo>
                <a:lnTo>
                  <a:pt x="47069" y="82824"/>
                </a:lnTo>
                <a:lnTo>
                  <a:pt x="47069" y="91989"/>
                </a:lnTo>
                <a:lnTo>
                  <a:pt x="47069" y="92555"/>
                </a:lnTo>
                <a:lnTo>
                  <a:pt x="47296" y="93121"/>
                </a:lnTo>
                <a:lnTo>
                  <a:pt x="47409" y="93573"/>
                </a:lnTo>
                <a:lnTo>
                  <a:pt x="47748" y="94026"/>
                </a:lnTo>
                <a:lnTo>
                  <a:pt x="48088" y="94479"/>
                </a:lnTo>
                <a:lnTo>
                  <a:pt x="48540" y="94818"/>
                </a:lnTo>
                <a:lnTo>
                  <a:pt x="48993" y="95044"/>
                </a:lnTo>
                <a:lnTo>
                  <a:pt x="49446" y="95271"/>
                </a:lnTo>
                <a:lnTo>
                  <a:pt x="52840" y="96176"/>
                </a:lnTo>
                <a:lnTo>
                  <a:pt x="56234" y="96855"/>
                </a:lnTo>
                <a:lnTo>
                  <a:pt x="59742" y="97194"/>
                </a:lnTo>
                <a:lnTo>
                  <a:pt x="63136" y="97307"/>
                </a:lnTo>
                <a:lnTo>
                  <a:pt x="66531" y="97194"/>
                </a:lnTo>
                <a:lnTo>
                  <a:pt x="70039" y="96855"/>
                </a:lnTo>
                <a:lnTo>
                  <a:pt x="73433" y="96176"/>
                </a:lnTo>
                <a:lnTo>
                  <a:pt x="76827" y="95271"/>
                </a:lnTo>
                <a:lnTo>
                  <a:pt x="77280" y="95044"/>
                </a:lnTo>
                <a:lnTo>
                  <a:pt x="77733" y="94818"/>
                </a:lnTo>
                <a:lnTo>
                  <a:pt x="78185" y="94479"/>
                </a:lnTo>
                <a:lnTo>
                  <a:pt x="78525" y="94026"/>
                </a:lnTo>
                <a:lnTo>
                  <a:pt x="78864" y="93573"/>
                </a:lnTo>
                <a:lnTo>
                  <a:pt x="78977" y="93121"/>
                </a:lnTo>
                <a:lnTo>
                  <a:pt x="79203" y="92555"/>
                </a:lnTo>
                <a:lnTo>
                  <a:pt x="79203" y="91989"/>
                </a:lnTo>
                <a:lnTo>
                  <a:pt x="79203" y="86671"/>
                </a:lnTo>
                <a:lnTo>
                  <a:pt x="79317" y="85879"/>
                </a:lnTo>
                <a:lnTo>
                  <a:pt x="79543" y="85200"/>
                </a:lnTo>
                <a:lnTo>
                  <a:pt x="79882" y="84522"/>
                </a:lnTo>
                <a:lnTo>
                  <a:pt x="80335" y="83956"/>
                </a:lnTo>
                <a:lnTo>
                  <a:pt x="80901" y="83503"/>
                </a:lnTo>
                <a:lnTo>
                  <a:pt x="81580" y="83164"/>
                </a:lnTo>
                <a:lnTo>
                  <a:pt x="82258" y="82937"/>
                </a:lnTo>
                <a:lnTo>
                  <a:pt x="83051" y="82824"/>
                </a:lnTo>
                <a:lnTo>
                  <a:pt x="83843" y="82937"/>
                </a:lnTo>
                <a:lnTo>
                  <a:pt x="84521" y="83164"/>
                </a:lnTo>
                <a:lnTo>
                  <a:pt x="85200" y="83503"/>
                </a:lnTo>
                <a:lnTo>
                  <a:pt x="85766" y="83956"/>
                </a:lnTo>
                <a:lnTo>
                  <a:pt x="86219" y="84522"/>
                </a:lnTo>
                <a:lnTo>
                  <a:pt x="86558" y="85200"/>
                </a:lnTo>
                <a:lnTo>
                  <a:pt x="86784" y="85879"/>
                </a:lnTo>
                <a:lnTo>
                  <a:pt x="86898" y="86671"/>
                </a:lnTo>
                <a:lnTo>
                  <a:pt x="86898" y="91989"/>
                </a:lnTo>
                <a:lnTo>
                  <a:pt x="86898" y="92555"/>
                </a:lnTo>
                <a:lnTo>
                  <a:pt x="87124" y="93121"/>
                </a:lnTo>
                <a:lnTo>
                  <a:pt x="87237" y="93573"/>
                </a:lnTo>
                <a:lnTo>
                  <a:pt x="87576" y="94026"/>
                </a:lnTo>
                <a:lnTo>
                  <a:pt x="87916" y="94479"/>
                </a:lnTo>
                <a:lnTo>
                  <a:pt x="88368" y="94818"/>
                </a:lnTo>
                <a:lnTo>
                  <a:pt x="88821" y="95044"/>
                </a:lnTo>
                <a:lnTo>
                  <a:pt x="89274" y="95271"/>
                </a:lnTo>
                <a:lnTo>
                  <a:pt x="92668" y="96176"/>
                </a:lnTo>
                <a:lnTo>
                  <a:pt x="96063" y="96855"/>
                </a:lnTo>
                <a:lnTo>
                  <a:pt x="99570" y="97194"/>
                </a:lnTo>
                <a:lnTo>
                  <a:pt x="102965" y="97307"/>
                </a:lnTo>
                <a:lnTo>
                  <a:pt x="106359" y="97194"/>
                </a:lnTo>
                <a:lnTo>
                  <a:pt x="109867" y="96855"/>
                </a:lnTo>
                <a:lnTo>
                  <a:pt x="113261" y="96176"/>
                </a:lnTo>
                <a:lnTo>
                  <a:pt x="116655" y="95271"/>
                </a:lnTo>
                <a:lnTo>
                  <a:pt x="117108" y="95044"/>
                </a:lnTo>
                <a:lnTo>
                  <a:pt x="117561" y="94818"/>
                </a:lnTo>
                <a:lnTo>
                  <a:pt x="118013" y="94479"/>
                </a:lnTo>
                <a:lnTo>
                  <a:pt x="118353" y="94026"/>
                </a:lnTo>
                <a:lnTo>
                  <a:pt x="118692" y="93573"/>
                </a:lnTo>
                <a:lnTo>
                  <a:pt x="118805" y="93121"/>
                </a:lnTo>
                <a:lnTo>
                  <a:pt x="119032" y="92555"/>
                </a:lnTo>
                <a:lnTo>
                  <a:pt x="119032" y="91989"/>
                </a:lnTo>
                <a:lnTo>
                  <a:pt x="119032" y="82824"/>
                </a:lnTo>
                <a:close/>
                <a:moveTo>
                  <a:pt x="52727" y="135099"/>
                </a:moveTo>
                <a:lnTo>
                  <a:pt x="63815" y="157276"/>
                </a:lnTo>
                <a:lnTo>
                  <a:pt x="61100" y="158407"/>
                </a:lnTo>
                <a:lnTo>
                  <a:pt x="57819" y="159991"/>
                </a:lnTo>
                <a:lnTo>
                  <a:pt x="53972" y="161915"/>
                </a:lnTo>
                <a:lnTo>
                  <a:pt x="49672" y="164291"/>
                </a:lnTo>
                <a:lnTo>
                  <a:pt x="47069" y="141435"/>
                </a:lnTo>
                <a:lnTo>
                  <a:pt x="47069" y="141322"/>
                </a:lnTo>
                <a:lnTo>
                  <a:pt x="47069" y="140869"/>
                </a:lnTo>
                <a:lnTo>
                  <a:pt x="47069" y="140303"/>
                </a:lnTo>
                <a:lnTo>
                  <a:pt x="47183" y="139738"/>
                </a:lnTo>
                <a:lnTo>
                  <a:pt x="47409" y="139285"/>
                </a:lnTo>
                <a:lnTo>
                  <a:pt x="47635" y="138833"/>
                </a:lnTo>
                <a:lnTo>
                  <a:pt x="47975" y="138493"/>
                </a:lnTo>
                <a:lnTo>
                  <a:pt x="48314" y="138041"/>
                </a:lnTo>
                <a:lnTo>
                  <a:pt x="48767" y="137701"/>
                </a:lnTo>
                <a:lnTo>
                  <a:pt x="52727" y="135099"/>
                </a:lnTo>
                <a:close/>
                <a:moveTo>
                  <a:pt x="113374" y="135099"/>
                </a:moveTo>
                <a:lnTo>
                  <a:pt x="117334" y="137701"/>
                </a:lnTo>
                <a:lnTo>
                  <a:pt x="117787" y="138041"/>
                </a:lnTo>
                <a:lnTo>
                  <a:pt x="118126" y="138493"/>
                </a:lnTo>
                <a:lnTo>
                  <a:pt x="118466" y="138833"/>
                </a:lnTo>
                <a:lnTo>
                  <a:pt x="118692" y="139285"/>
                </a:lnTo>
                <a:lnTo>
                  <a:pt x="118918" y="139738"/>
                </a:lnTo>
                <a:lnTo>
                  <a:pt x="119032" y="140303"/>
                </a:lnTo>
                <a:lnTo>
                  <a:pt x="119032" y="140869"/>
                </a:lnTo>
                <a:lnTo>
                  <a:pt x="119032" y="141322"/>
                </a:lnTo>
                <a:lnTo>
                  <a:pt x="119032" y="141435"/>
                </a:lnTo>
                <a:lnTo>
                  <a:pt x="116429" y="164291"/>
                </a:lnTo>
                <a:lnTo>
                  <a:pt x="112129" y="161915"/>
                </a:lnTo>
                <a:lnTo>
                  <a:pt x="108282" y="159991"/>
                </a:lnTo>
                <a:lnTo>
                  <a:pt x="105001" y="158407"/>
                </a:lnTo>
                <a:lnTo>
                  <a:pt x="102286" y="157276"/>
                </a:lnTo>
                <a:lnTo>
                  <a:pt x="113374" y="135099"/>
                </a:lnTo>
                <a:close/>
                <a:moveTo>
                  <a:pt x="103757" y="138946"/>
                </a:moveTo>
                <a:lnTo>
                  <a:pt x="94478" y="157615"/>
                </a:lnTo>
                <a:lnTo>
                  <a:pt x="94365" y="157955"/>
                </a:lnTo>
                <a:lnTo>
                  <a:pt x="83277" y="169156"/>
                </a:lnTo>
                <a:lnTo>
                  <a:pt x="71396" y="157049"/>
                </a:lnTo>
                <a:lnTo>
                  <a:pt x="62344" y="138946"/>
                </a:lnTo>
                <a:lnTo>
                  <a:pt x="62344" y="138946"/>
                </a:lnTo>
                <a:lnTo>
                  <a:pt x="64721" y="140190"/>
                </a:lnTo>
                <a:lnTo>
                  <a:pt x="67210" y="141322"/>
                </a:lnTo>
                <a:lnTo>
                  <a:pt x="69699" y="142227"/>
                </a:lnTo>
                <a:lnTo>
                  <a:pt x="72301" y="143019"/>
                </a:lnTo>
                <a:lnTo>
                  <a:pt x="74904" y="143585"/>
                </a:lnTo>
                <a:lnTo>
                  <a:pt x="77619" y="144037"/>
                </a:lnTo>
                <a:lnTo>
                  <a:pt x="80335" y="144264"/>
                </a:lnTo>
                <a:lnTo>
                  <a:pt x="83051" y="144377"/>
                </a:lnTo>
                <a:lnTo>
                  <a:pt x="85766" y="144264"/>
                </a:lnTo>
                <a:lnTo>
                  <a:pt x="88482" y="144037"/>
                </a:lnTo>
                <a:lnTo>
                  <a:pt x="91197" y="143585"/>
                </a:lnTo>
                <a:lnTo>
                  <a:pt x="93800" y="143019"/>
                </a:lnTo>
                <a:lnTo>
                  <a:pt x="96402" y="142227"/>
                </a:lnTo>
                <a:lnTo>
                  <a:pt x="98891" y="141322"/>
                </a:lnTo>
                <a:lnTo>
                  <a:pt x="101380" y="140190"/>
                </a:lnTo>
                <a:lnTo>
                  <a:pt x="103757" y="138946"/>
                </a:lnTo>
                <a:close/>
                <a:moveTo>
                  <a:pt x="26363" y="152863"/>
                </a:moveTo>
                <a:lnTo>
                  <a:pt x="21838" y="169043"/>
                </a:lnTo>
                <a:lnTo>
                  <a:pt x="21724" y="169722"/>
                </a:lnTo>
                <a:lnTo>
                  <a:pt x="21724" y="170401"/>
                </a:lnTo>
                <a:lnTo>
                  <a:pt x="21951" y="171080"/>
                </a:lnTo>
                <a:lnTo>
                  <a:pt x="22177" y="171645"/>
                </a:lnTo>
                <a:lnTo>
                  <a:pt x="22630" y="172211"/>
                </a:lnTo>
                <a:lnTo>
                  <a:pt x="23082" y="172664"/>
                </a:lnTo>
                <a:lnTo>
                  <a:pt x="23648" y="173003"/>
                </a:lnTo>
                <a:lnTo>
                  <a:pt x="24327" y="173230"/>
                </a:lnTo>
                <a:lnTo>
                  <a:pt x="34623" y="175832"/>
                </a:lnTo>
                <a:lnTo>
                  <a:pt x="29305" y="186581"/>
                </a:lnTo>
                <a:lnTo>
                  <a:pt x="29079" y="187260"/>
                </a:lnTo>
                <a:lnTo>
                  <a:pt x="28966" y="187939"/>
                </a:lnTo>
                <a:lnTo>
                  <a:pt x="28966" y="188618"/>
                </a:lnTo>
                <a:lnTo>
                  <a:pt x="29192" y="189297"/>
                </a:lnTo>
                <a:lnTo>
                  <a:pt x="34510" y="202761"/>
                </a:lnTo>
                <a:lnTo>
                  <a:pt x="10636" y="202761"/>
                </a:lnTo>
                <a:lnTo>
                  <a:pt x="9844" y="202648"/>
                </a:lnTo>
                <a:lnTo>
                  <a:pt x="9165" y="202422"/>
                </a:lnTo>
                <a:lnTo>
                  <a:pt x="8486" y="202082"/>
                </a:lnTo>
                <a:lnTo>
                  <a:pt x="7920" y="201630"/>
                </a:lnTo>
                <a:lnTo>
                  <a:pt x="7468" y="201064"/>
                </a:lnTo>
                <a:lnTo>
                  <a:pt x="7128" y="200385"/>
                </a:lnTo>
                <a:lnTo>
                  <a:pt x="6902" y="199706"/>
                </a:lnTo>
                <a:lnTo>
                  <a:pt x="6789" y="198914"/>
                </a:lnTo>
                <a:lnTo>
                  <a:pt x="6789" y="173343"/>
                </a:lnTo>
                <a:lnTo>
                  <a:pt x="6789" y="171985"/>
                </a:lnTo>
                <a:lnTo>
                  <a:pt x="7015" y="170627"/>
                </a:lnTo>
                <a:lnTo>
                  <a:pt x="7241" y="169382"/>
                </a:lnTo>
                <a:lnTo>
                  <a:pt x="7581" y="168025"/>
                </a:lnTo>
                <a:lnTo>
                  <a:pt x="8033" y="166780"/>
                </a:lnTo>
                <a:lnTo>
                  <a:pt x="8486" y="165649"/>
                </a:lnTo>
                <a:lnTo>
                  <a:pt x="9165" y="164404"/>
                </a:lnTo>
                <a:lnTo>
                  <a:pt x="9844" y="163272"/>
                </a:lnTo>
                <a:lnTo>
                  <a:pt x="10523" y="162254"/>
                </a:lnTo>
                <a:lnTo>
                  <a:pt x="11428" y="161236"/>
                </a:lnTo>
                <a:lnTo>
                  <a:pt x="12333" y="160218"/>
                </a:lnTo>
                <a:lnTo>
                  <a:pt x="13351" y="159425"/>
                </a:lnTo>
                <a:lnTo>
                  <a:pt x="14370" y="158520"/>
                </a:lnTo>
                <a:lnTo>
                  <a:pt x="15501" y="157841"/>
                </a:lnTo>
                <a:lnTo>
                  <a:pt x="16633" y="157163"/>
                </a:lnTo>
                <a:lnTo>
                  <a:pt x="17877" y="156597"/>
                </a:lnTo>
                <a:lnTo>
                  <a:pt x="26363" y="152863"/>
                </a:lnTo>
                <a:close/>
                <a:moveTo>
                  <a:pt x="40846" y="146640"/>
                </a:moveTo>
                <a:lnTo>
                  <a:pt x="43336" y="169496"/>
                </a:lnTo>
                <a:lnTo>
                  <a:pt x="43562" y="170401"/>
                </a:lnTo>
                <a:lnTo>
                  <a:pt x="43788" y="171419"/>
                </a:lnTo>
                <a:lnTo>
                  <a:pt x="44015" y="171872"/>
                </a:lnTo>
                <a:lnTo>
                  <a:pt x="44354" y="172324"/>
                </a:lnTo>
                <a:lnTo>
                  <a:pt x="44807" y="172664"/>
                </a:lnTo>
                <a:lnTo>
                  <a:pt x="45372" y="173003"/>
                </a:lnTo>
                <a:lnTo>
                  <a:pt x="46051" y="173230"/>
                </a:lnTo>
                <a:lnTo>
                  <a:pt x="46843" y="173343"/>
                </a:lnTo>
                <a:lnTo>
                  <a:pt x="47748" y="173230"/>
                </a:lnTo>
                <a:lnTo>
                  <a:pt x="48201" y="173003"/>
                </a:lnTo>
                <a:lnTo>
                  <a:pt x="48654" y="172777"/>
                </a:lnTo>
                <a:lnTo>
                  <a:pt x="51256" y="171193"/>
                </a:lnTo>
                <a:lnTo>
                  <a:pt x="53745" y="169722"/>
                </a:lnTo>
                <a:lnTo>
                  <a:pt x="58271" y="167346"/>
                </a:lnTo>
                <a:lnTo>
                  <a:pt x="61213" y="202761"/>
                </a:lnTo>
                <a:lnTo>
                  <a:pt x="41865" y="202761"/>
                </a:lnTo>
                <a:lnTo>
                  <a:pt x="36094" y="188165"/>
                </a:lnTo>
                <a:lnTo>
                  <a:pt x="42657" y="175040"/>
                </a:lnTo>
                <a:lnTo>
                  <a:pt x="42883" y="174361"/>
                </a:lnTo>
                <a:lnTo>
                  <a:pt x="42996" y="173569"/>
                </a:lnTo>
                <a:lnTo>
                  <a:pt x="42883" y="172890"/>
                </a:lnTo>
                <a:lnTo>
                  <a:pt x="42657" y="172098"/>
                </a:lnTo>
                <a:lnTo>
                  <a:pt x="42317" y="171532"/>
                </a:lnTo>
                <a:lnTo>
                  <a:pt x="41752" y="170967"/>
                </a:lnTo>
                <a:lnTo>
                  <a:pt x="41186" y="170514"/>
                </a:lnTo>
                <a:lnTo>
                  <a:pt x="40394" y="170288"/>
                </a:lnTo>
                <a:lnTo>
                  <a:pt x="29305" y="167459"/>
                </a:lnTo>
                <a:lnTo>
                  <a:pt x="34284" y="149468"/>
                </a:lnTo>
                <a:lnTo>
                  <a:pt x="40846" y="146640"/>
                </a:lnTo>
                <a:close/>
                <a:moveTo>
                  <a:pt x="67662" y="163046"/>
                </a:moveTo>
                <a:lnTo>
                  <a:pt x="79656" y="175153"/>
                </a:lnTo>
                <a:lnTo>
                  <a:pt x="79656" y="202761"/>
                </a:lnTo>
                <a:lnTo>
                  <a:pt x="68115" y="202761"/>
                </a:lnTo>
                <a:lnTo>
                  <a:pt x="64834" y="164178"/>
                </a:lnTo>
                <a:lnTo>
                  <a:pt x="67662" y="163046"/>
                </a:lnTo>
                <a:close/>
                <a:moveTo>
                  <a:pt x="98778" y="163159"/>
                </a:moveTo>
                <a:lnTo>
                  <a:pt x="101267" y="164178"/>
                </a:lnTo>
                <a:lnTo>
                  <a:pt x="97986" y="202761"/>
                </a:lnTo>
                <a:lnTo>
                  <a:pt x="86445" y="202761"/>
                </a:lnTo>
                <a:lnTo>
                  <a:pt x="86445" y="175606"/>
                </a:lnTo>
                <a:lnTo>
                  <a:pt x="98778" y="163159"/>
                </a:lnTo>
                <a:close/>
                <a:moveTo>
                  <a:pt x="125255" y="146640"/>
                </a:moveTo>
                <a:lnTo>
                  <a:pt x="131591" y="149355"/>
                </a:lnTo>
                <a:lnTo>
                  <a:pt x="136796" y="167459"/>
                </a:lnTo>
                <a:lnTo>
                  <a:pt x="125707" y="170288"/>
                </a:lnTo>
                <a:lnTo>
                  <a:pt x="124915" y="170514"/>
                </a:lnTo>
                <a:lnTo>
                  <a:pt x="124349" y="170967"/>
                </a:lnTo>
                <a:lnTo>
                  <a:pt x="123784" y="171532"/>
                </a:lnTo>
                <a:lnTo>
                  <a:pt x="123444" y="172098"/>
                </a:lnTo>
                <a:lnTo>
                  <a:pt x="123218" y="172890"/>
                </a:lnTo>
                <a:lnTo>
                  <a:pt x="123105" y="173569"/>
                </a:lnTo>
                <a:lnTo>
                  <a:pt x="123218" y="174361"/>
                </a:lnTo>
                <a:lnTo>
                  <a:pt x="123444" y="175040"/>
                </a:lnTo>
                <a:lnTo>
                  <a:pt x="130007" y="188165"/>
                </a:lnTo>
                <a:lnTo>
                  <a:pt x="124123" y="202761"/>
                </a:lnTo>
                <a:lnTo>
                  <a:pt x="104888" y="202761"/>
                </a:lnTo>
                <a:lnTo>
                  <a:pt x="107830" y="167346"/>
                </a:lnTo>
                <a:lnTo>
                  <a:pt x="112356" y="169722"/>
                </a:lnTo>
                <a:lnTo>
                  <a:pt x="114845" y="171193"/>
                </a:lnTo>
                <a:lnTo>
                  <a:pt x="117447" y="172777"/>
                </a:lnTo>
                <a:lnTo>
                  <a:pt x="117900" y="173003"/>
                </a:lnTo>
                <a:lnTo>
                  <a:pt x="118353" y="173230"/>
                </a:lnTo>
                <a:lnTo>
                  <a:pt x="119258" y="173343"/>
                </a:lnTo>
                <a:lnTo>
                  <a:pt x="120050" y="173230"/>
                </a:lnTo>
                <a:lnTo>
                  <a:pt x="120729" y="173003"/>
                </a:lnTo>
                <a:lnTo>
                  <a:pt x="121294" y="172664"/>
                </a:lnTo>
                <a:lnTo>
                  <a:pt x="121747" y="172324"/>
                </a:lnTo>
                <a:lnTo>
                  <a:pt x="122087" y="171872"/>
                </a:lnTo>
                <a:lnTo>
                  <a:pt x="122313" y="171419"/>
                </a:lnTo>
                <a:lnTo>
                  <a:pt x="122539" y="170401"/>
                </a:lnTo>
                <a:lnTo>
                  <a:pt x="122765" y="169496"/>
                </a:lnTo>
                <a:lnTo>
                  <a:pt x="125255" y="146640"/>
                </a:lnTo>
                <a:close/>
                <a:moveTo>
                  <a:pt x="139624" y="152863"/>
                </a:moveTo>
                <a:lnTo>
                  <a:pt x="148224" y="156597"/>
                </a:lnTo>
                <a:lnTo>
                  <a:pt x="149468" y="157163"/>
                </a:lnTo>
                <a:lnTo>
                  <a:pt x="150600" y="157841"/>
                </a:lnTo>
                <a:lnTo>
                  <a:pt x="151731" y="158520"/>
                </a:lnTo>
                <a:lnTo>
                  <a:pt x="152750" y="159425"/>
                </a:lnTo>
                <a:lnTo>
                  <a:pt x="153768" y="160218"/>
                </a:lnTo>
                <a:lnTo>
                  <a:pt x="154673" y="161236"/>
                </a:lnTo>
                <a:lnTo>
                  <a:pt x="155578" y="162254"/>
                </a:lnTo>
                <a:lnTo>
                  <a:pt x="156257" y="163272"/>
                </a:lnTo>
                <a:lnTo>
                  <a:pt x="156936" y="164404"/>
                </a:lnTo>
                <a:lnTo>
                  <a:pt x="157615" y="165649"/>
                </a:lnTo>
                <a:lnTo>
                  <a:pt x="158068" y="166780"/>
                </a:lnTo>
                <a:lnTo>
                  <a:pt x="158520" y="168025"/>
                </a:lnTo>
                <a:lnTo>
                  <a:pt x="158860" y="169382"/>
                </a:lnTo>
                <a:lnTo>
                  <a:pt x="159086" y="170627"/>
                </a:lnTo>
                <a:lnTo>
                  <a:pt x="159312" y="171985"/>
                </a:lnTo>
                <a:lnTo>
                  <a:pt x="159312" y="173343"/>
                </a:lnTo>
                <a:lnTo>
                  <a:pt x="159312" y="198914"/>
                </a:lnTo>
                <a:lnTo>
                  <a:pt x="159199" y="199706"/>
                </a:lnTo>
                <a:lnTo>
                  <a:pt x="158973" y="200385"/>
                </a:lnTo>
                <a:lnTo>
                  <a:pt x="158633" y="201064"/>
                </a:lnTo>
                <a:lnTo>
                  <a:pt x="158181" y="201630"/>
                </a:lnTo>
                <a:lnTo>
                  <a:pt x="157615" y="202082"/>
                </a:lnTo>
                <a:lnTo>
                  <a:pt x="156936" y="202422"/>
                </a:lnTo>
                <a:lnTo>
                  <a:pt x="156257" y="202648"/>
                </a:lnTo>
                <a:lnTo>
                  <a:pt x="155465" y="202761"/>
                </a:lnTo>
                <a:lnTo>
                  <a:pt x="131478" y="202761"/>
                </a:lnTo>
                <a:lnTo>
                  <a:pt x="136909" y="189297"/>
                </a:lnTo>
                <a:lnTo>
                  <a:pt x="137135" y="188618"/>
                </a:lnTo>
                <a:lnTo>
                  <a:pt x="137135" y="187939"/>
                </a:lnTo>
                <a:lnTo>
                  <a:pt x="137022" y="187260"/>
                </a:lnTo>
                <a:lnTo>
                  <a:pt x="136796" y="186581"/>
                </a:lnTo>
                <a:lnTo>
                  <a:pt x="131478" y="175832"/>
                </a:lnTo>
                <a:lnTo>
                  <a:pt x="141774" y="173230"/>
                </a:lnTo>
                <a:lnTo>
                  <a:pt x="142453" y="173003"/>
                </a:lnTo>
                <a:lnTo>
                  <a:pt x="143019" y="172664"/>
                </a:lnTo>
                <a:lnTo>
                  <a:pt x="143471" y="172211"/>
                </a:lnTo>
                <a:lnTo>
                  <a:pt x="143924" y="171645"/>
                </a:lnTo>
                <a:lnTo>
                  <a:pt x="144150" y="171080"/>
                </a:lnTo>
                <a:lnTo>
                  <a:pt x="144377" y="170401"/>
                </a:lnTo>
                <a:lnTo>
                  <a:pt x="144377" y="169722"/>
                </a:lnTo>
                <a:lnTo>
                  <a:pt x="144263" y="169043"/>
                </a:lnTo>
                <a:lnTo>
                  <a:pt x="139624" y="152863"/>
                </a:lnTo>
                <a:close/>
                <a:moveTo>
                  <a:pt x="83051" y="0"/>
                </a:moveTo>
                <a:lnTo>
                  <a:pt x="80335" y="113"/>
                </a:lnTo>
                <a:lnTo>
                  <a:pt x="77733" y="226"/>
                </a:lnTo>
                <a:lnTo>
                  <a:pt x="75017" y="566"/>
                </a:lnTo>
                <a:lnTo>
                  <a:pt x="72415" y="905"/>
                </a:lnTo>
                <a:lnTo>
                  <a:pt x="69812" y="1358"/>
                </a:lnTo>
                <a:lnTo>
                  <a:pt x="67210" y="2037"/>
                </a:lnTo>
                <a:lnTo>
                  <a:pt x="64607" y="2716"/>
                </a:lnTo>
                <a:lnTo>
                  <a:pt x="62118" y="3621"/>
                </a:lnTo>
                <a:lnTo>
                  <a:pt x="59629" y="4526"/>
                </a:lnTo>
                <a:lnTo>
                  <a:pt x="57140" y="5544"/>
                </a:lnTo>
                <a:lnTo>
                  <a:pt x="54764" y="6676"/>
                </a:lnTo>
                <a:lnTo>
                  <a:pt x="52387" y="7920"/>
                </a:lnTo>
                <a:lnTo>
                  <a:pt x="50124" y="9278"/>
                </a:lnTo>
                <a:lnTo>
                  <a:pt x="47862" y="10636"/>
                </a:lnTo>
                <a:lnTo>
                  <a:pt x="45599" y="12220"/>
                </a:lnTo>
                <a:lnTo>
                  <a:pt x="43449" y="13804"/>
                </a:lnTo>
                <a:lnTo>
                  <a:pt x="41412" y="15501"/>
                </a:lnTo>
                <a:lnTo>
                  <a:pt x="39489" y="17312"/>
                </a:lnTo>
                <a:lnTo>
                  <a:pt x="37565" y="19235"/>
                </a:lnTo>
                <a:lnTo>
                  <a:pt x="35755" y="21159"/>
                </a:lnTo>
                <a:lnTo>
                  <a:pt x="34057" y="23195"/>
                </a:lnTo>
                <a:lnTo>
                  <a:pt x="32360" y="25232"/>
                </a:lnTo>
                <a:lnTo>
                  <a:pt x="30776" y="27382"/>
                </a:lnTo>
                <a:lnTo>
                  <a:pt x="29305" y="29645"/>
                </a:lnTo>
                <a:lnTo>
                  <a:pt x="27948" y="31908"/>
                </a:lnTo>
                <a:lnTo>
                  <a:pt x="26703" y="34284"/>
                </a:lnTo>
                <a:lnTo>
                  <a:pt x="25571" y="36660"/>
                </a:lnTo>
                <a:lnTo>
                  <a:pt x="24440" y="39149"/>
                </a:lnTo>
                <a:lnTo>
                  <a:pt x="23535" y="41525"/>
                </a:lnTo>
                <a:lnTo>
                  <a:pt x="22630" y="44128"/>
                </a:lnTo>
                <a:lnTo>
                  <a:pt x="21951" y="46617"/>
                </a:lnTo>
                <a:lnTo>
                  <a:pt x="21272" y="49219"/>
                </a:lnTo>
                <a:lnTo>
                  <a:pt x="19688" y="56687"/>
                </a:lnTo>
                <a:lnTo>
                  <a:pt x="18330" y="64155"/>
                </a:lnTo>
                <a:lnTo>
                  <a:pt x="17085" y="71623"/>
                </a:lnTo>
                <a:lnTo>
                  <a:pt x="16180" y="79090"/>
                </a:lnTo>
                <a:lnTo>
                  <a:pt x="15388" y="86445"/>
                </a:lnTo>
                <a:lnTo>
                  <a:pt x="14936" y="93800"/>
                </a:lnTo>
                <a:lnTo>
                  <a:pt x="14596" y="101154"/>
                </a:lnTo>
                <a:lnTo>
                  <a:pt x="14483" y="108396"/>
                </a:lnTo>
                <a:lnTo>
                  <a:pt x="14596" y="109640"/>
                </a:lnTo>
                <a:lnTo>
                  <a:pt x="14709" y="110772"/>
                </a:lnTo>
                <a:lnTo>
                  <a:pt x="15049" y="111903"/>
                </a:lnTo>
                <a:lnTo>
                  <a:pt x="15388" y="113035"/>
                </a:lnTo>
                <a:lnTo>
                  <a:pt x="15841" y="114166"/>
                </a:lnTo>
                <a:lnTo>
                  <a:pt x="16406" y="115185"/>
                </a:lnTo>
                <a:lnTo>
                  <a:pt x="17085" y="116203"/>
                </a:lnTo>
                <a:lnTo>
                  <a:pt x="17877" y="117221"/>
                </a:lnTo>
                <a:lnTo>
                  <a:pt x="18669" y="118126"/>
                </a:lnTo>
                <a:lnTo>
                  <a:pt x="19575" y="119032"/>
                </a:lnTo>
                <a:lnTo>
                  <a:pt x="21498" y="120842"/>
                </a:lnTo>
                <a:lnTo>
                  <a:pt x="23761" y="122539"/>
                </a:lnTo>
                <a:lnTo>
                  <a:pt x="26024" y="124010"/>
                </a:lnTo>
                <a:lnTo>
                  <a:pt x="28513" y="125481"/>
                </a:lnTo>
                <a:lnTo>
                  <a:pt x="31003" y="126726"/>
                </a:lnTo>
                <a:lnTo>
                  <a:pt x="33492" y="127970"/>
                </a:lnTo>
                <a:lnTo>
                  <a:pt x="36094" y="128989"/>
                </a:lnTo>
                <a:lnTo>
                  <a:pt x="38470" y="130007"/>
                </a:lnTo>
                <a:lnTo>
                  <a:pt x="40846" y="130799"/>
                </a:lnTo>
                <a:lnTo>
                  <a:pt x="44920" y="132157"/>
                </a:lnTo>
                <a:lnTo>
                  <a:pt x="44015" y="132836"/>
                </a:lnTo>
                <a:lnTo>
                  <a:pt x="43222" y="133628"/>
                </a:lnTo>
                <a:lnTo>
                  <a:pt x="42544" y="134420"/>
                </a:lnTo>
                <a:lnTo>
                  <a:pt x="41865" y="135325"/>
                </a:lnTo>
                <a:lnTo>
                  <a:pt x="41299" y="136343"/>
                </a:lnTo>
                <a:lnTo>
                  <a:pt x="40846" y="137362"/>
                </a:lnTo>
                <a:lnTo>
                  <a:pt x="40620" y="138380"/>
                </a:lnTo>
                <a:lnTo>
                  <a:pt x="40394" y="139511"/>
                </a:lnTo>
                <a:lnTo>
                  <a:pt x="15162" y="150260"/>
                </a:lnTo>
                <a:lnTo>
                  <a:pt x="13465" y="151166"/>
                </a:lnTo>
                <a:lnTo>
                  <a:pt x="11881" y="152071"/>
                </a:lnTo>
                <a:lnTo>
                  <a:pt x="10410" y="153089"/>
                </a:lnTo>
                <a:lnTo>
                  <a:pt x="8939" y="154221"/>
                </a:lnTo>
                <a:lnTo>
                  <a:pt x="7581" y="155352"/>
                </a:lnTo>
                <a:lnTo>
                  <a:pt x="6336" y="156710"/>
                </a:lnTo>
                <a:lnTo>
                  <a:pt x="5205" y="158068"/>
                </a:lnTo>
                <a:lnTo>
                  <a:pt x="4186" y="159539"/>
                </a:lnTo>
                <a:lnTo>
                  <a:pt x="3168" y="161123"/>
                </a:lnTo>
                <a:lnTo>
                  <a:pt x="2376" y="162707"/>
                </a:lnTo>
                <a:lnTo>
                  <a:pt x="1697" y="164404"/>
                </a:lnTo>
                <a:lnTo>
                  <a:pt x="1131" y="166101"/>
                </a:lnTo>
                <a:lnTo>
                  <a:pt x="566" y="167912"/>
                </a:lnTo>
                <a:lnTo>
                  <a:pt x="226" y="169722"/>
                </a:lnTo>
                <a:lnTo>
                  <a:pt x="113" y="171532"/>
                </a:lnTo>
                <a:lnTo>
                  <a:pt x="0" y="173343"/>
                </a:lnTo>
                <a:lnTo>
                  <a:pt x="0" y="198914"/>
                </a:lnTo>
                <a:lnTo>
                  <a:pt x="0" y="200046"/>
                </a:lnTo>
                <a:lnTo>
                  <a:pt x="226" y="201064"/>
                </a:lnTo>
                <a:lnTo>
                  <a:pt x="453" y="202082"/>
                </a:lnTo>
                <a:lnTo>
                  <a:pt x="792" y="203101"/>
                </a:lnTo>
                <a:lnTo>
                  <a:pt x="1245" y="204006"/>
                </a:lnTo>
                <a:lnTo>
                  <a:pt x="1810" y="204911"/>
                </a:lnTo>
                <a:lnTo>
                  <a:pt x="2376" y="205703"/>
                </a:lnTo>
                <a:lnTo>
                  <a:pt x="3168" y="206382"/>
                </a:lnTo>
                <a:lnTo>
                  <a:pt x="3847" y="207174"/>
                </a:lnTo>
                <a:lnTo>
                  <a:pt x="4639" y="207740"/>
                </a:lnTo>
                <a:lnTo>
                  <a:pt x="5544" y="208305"/>
                </a:lnTo>
                <a:lnTo>
                  <a:pt x="6449" y="208758"/>
                </a:lnTo>
                <a:lnTo>
                  <a:pt x="7468" y="209097"/>
                </a:lnTo>
                <a:lnTo>
                  <a:pt x="8486" y="209324"/>
                </a:lnTo>
                <a:lnTo>
                  <a:pt x="9504" y="209550"/>
                </a:lnTo>
                <a:lnTo>
                  <a:pt x="156597" y="209550"/>
                </a:lnTo>
                <a:lnTo>
                  <a:pt x="157615" y="209324"/>
                </a:lnTo>
                <a:lnTo>
                  <a:pt x="158633" y="209097"/>
                </a:lnTo>
                <a:lnTo>
                  <a:pt x="159652" y="208758"/>
                </a:lnTo>
                <a:lnTo>
                  <a:pt x="160557" y="208305"/>
                </a:lnTo>
                <a:lnTo>
                  <a:pt x="161462" y="207740"/>
                </a:lnTo>
                <a:lnTo>
                  <a:pt x="162254" y="207174"/>
                </a:lnTo>
                <a:lnTo>
                  <a:pt x="162933" y="206382"/>
                </a:lnTo>
                <a:lnTo>
                  <a:pt x="163725" y="205703"/>
                </a:lnTo>
                <a:lnTo>
                  <a:pt x="164291" y="204911"/>
                </a:lnTo>
                <a:lnTo>
                  <a:pt x="164856" y="204006"/>
                </a:lnTo>
                <a:lnTo>
                  <a:pt x="165309" y="203101"/>
                </a:lnTo>
                <a:lnTo>
                  <a:pt x="165648" y="202082"/>
                </a:lnTo>
                <a:lnTo>
                  <a:pt x="165875" y="201064"/>
                </a:lnTo>
                <a:lnTo>
                  <a:pt x="166101" y="200046"/>
                </a:lnTo>
                <a:lnTo>
                  <a:pt x="166101" y="198914"/>
                </a:lnTo>
                <a:lnTo>
                  <a:pt x="166101" y="173343"/>
                </a:lnTo>
                <a:lnTo>
                  <a:pt x="165988" y="171532"/>
                </a:lnTo>
                <a:lnTo>
                  <a:pt x="165875" y="169722"/>
                </a:lnTo>
                <a:lnTo>
                  <a:pt x="165535" y="167912"/>
                </a:lnTo>
                <a:lnTo>
                  <a:pt x="164970" y="166101"/>
                </a:lnTo>
                <a:lnTo>
                  <a:pt x="164404" y="164404"/>
                </a:lnTo>
                <a:lnTo>
                  <a:pt x="163725" y="162707"/>
                </a:lnTo>
                <a:lnTo>
                  <a:pt x="162933" y="161123"/>
                </a:lnTo>
                <a:lnTo>
                  <a:pt x="161915" y="159539"/>
                </a:lnTo>
                <a:lnTo>
                  <a:pt x="160896" y="158068"/>
                </a:lnTo>
                <a:lnTo>
                  <a:pt x="159765" y="156710"/>
                </a:lnTo>
                <a:lnTo>
                  <a:pt x="158520" y="155352"/>
                </a:lnTo>
                <a:lnTo>
                  <a:pt x="157162" y="154221"/>
                </a:lnTo>
                <a:lnTo>
                  <a:pt x="155691" y="153089"/>
                </a:lnTo>
                <a:lnTo>
                  <a:pt x="154220" y="152071"/>
                </a:lnTo>
                <a:lnTo>
                  <a:pt x="152636" y="151166"/>
                </a:lnTo>
                <a:lnTo>
                  <a:pt x="150939" y="150260"/>
                </a:lnTo>
                <a:lnTo>
                  <a:pt x="125707" y="139511"/>
                </a:lnTo>
                <a:lnTo>
                  <a:pt x="125481" y="138380"/>
                </a:lnTo>
                <a:lnTo>
                  <a:pt x="125255" y="137362"/>
                </a:lnTo>
                <a:lnTo>
                  <a:pt x="124802" y="136343"/>
                </a:lnTo>
                <a:lnTo>
                  <a:pt x="124236" y="135325"/>
                </a:lnTo>
                <a:lnTo>
                  <a:pt x="123557" y="134420"/>
                </a:lnTo>
                <a:lnTo>
                  <a:pt x="122879" y="133628"/>
                </a:lnTo>
                <a:lnTo>
                  <a:pt x="122087" y="132836"/>
                </a:lnTo>
                <a:lnTo>
                  <a:pt x="121181" y="132157"/>
                </a:lnTo>
                <a:lnTo>
                  <a:pt x="125255" y="130799"/>
                </a:lnTo>
                <a:lnTo>
                  <a:pt x="127631" y="130007"/>
                </a:lnTo>
                <a:lnTo>
                  <a:pt x="130007" y="128989"/>
                </a:lnTo>
                <a:lnTo>
                  <a:pt x="132609" y="127970"/>
                </a:lnTo>
                <a:lnTo>
                  <a:pt x="135099" y="126726"/>
                </a:lnTo>
                <a:lnTo>
                  <a:pt x="137588" y="125481"/>
                </a:lnTo>
                <a:lnTo>
                  <a:pt x="140077" y="124010"/>
                </a:lnTo>
                <a:lnTo>
                  <a:pt x="142340" y="122539"/>
                </a:lnTo>
                <a:lnTo>
                  <a:pt x="144603" y="120842"/>
                </a:lnTo>
                <a:lnTo>
                  <a:pt x="146526" y="119032"/>
                </a:lnTo>
                <a:lnTo>
                  <a:pt x="147432" y="118126"/>
                </a:lnTo>
                <a:lnTo>
                  <a:pt x="148224" y="117221"/>
                </a:lnTo>
                <a:lnTo>
                  <a:pt x="149016" y="116203"/>
                </a:lnTo>
                <a:lnTo>
                  <a:pt x="149695" y="115185"/>
                </a:lnTo>
                <a:lnTo>
                  <a:pt x="150260" y="114166"/>
                </a:lnTo>
                <a:lnTo>
                  <a:pt x="150713" y="113035"/>
                </a:lnTo>
                <a:lnTo>
                  <a:pt x="151052" y="111903"/>
                </a:lnTo>
                <a:lnTo>
                  <a:pt x="151392" y="110772"/>
                </a:lnTo>
                <a:lnTo>
                  <a:pt x="151505" y="109640"/>
                </a:lnTo>
                <a:lnTo>
                  <a:pt x="151618" y="108396"/>
                </a:lnTo>
                <a:lnTo>
                  <a:pt x="151505" y="101154"/>
                </a:lnTo>
                <a:lnTo>
                  <a:pt x="151165" y="93800"/>
                </a:lnTo>
                <a:lnTo>
                  <a:pt x="150713" y="86445"/>
                </a:lnTo>
                <a:lnTo>
                  <a:pt x="149921" y="79090"/>
                </a:lnTo>
                <a:lnTo>
                  <a:pt x="149016" y="71623"/>
                </a:lnTo>
                <a:lnTo>
                  <a:pt x="147771" y="64155"/>
                </a:lnTo>
                <a:lnTo>
                  <a:pt x="146413" y="56687"/>
                </a:lnTo>
                <a:lnTo>
                  <a:pt x="144829" y="49219"/>
                </a:lnTo>
                <a:lnTo>
                  <a:pt x="144150" y="46617"/>
                </a:lnTo>
                <a:lnTo>
                  <a:pt x="143471" y="44128"/>
                </a:lnTo>
                <a:lnTo>
                  <a:pt x="142566" y="41525"/>
                </a:lnTo>
                <a:lnTo>
                  <a:pt x="141661" y="39149"/>
                </a:lnTo>
                <a:lnTo>
                  <a:pt x="140530" y="36660"/>
                </a:lnTo>
                <a:lnTo>
                  <a:pt x="139398" y="34284"/>
                </a:lnTo>
                <a:lnTo>
                  <a:pt x="138153" y="31908"/>
                </a:lnTo>
                <a:lnTo>
                  <a:pt x="136796" y="29645"/>
                </a:lnTo>
                <a:lnTo>
                  <a:pt x="135325" y="27382"/>
                </a:lnTo>
                <a:lnTo>
                  <a:pt x="133741" y="25232"/>
                </a:lnTo>
                <a:lnTo>
                  <a:pt x="132044" y="23195"/>
                </a:lnTo>
                <a:lnTo>
                  <a:pt x="130346" y="21159"/>
                </a:lnTo>
                <a:lnTo>
                  <a:pt x="128536" y="19235"/>
                </a:lnTo>
                <a:lnTo>
                  <a:pt x="126612" y="17312"/>
                </a:lnTo>
                <a:lnTo>
                  <a:pt x="124689" y="15501"/>
                </a:lnTo>
                <a:lnTo>
                  <a:pt x="122652" y="13804"/>
                </a:lnTo>
                <a:lnTo>
                  <a:pt x="120502" y="12220"/>
                </a:lnTo>
                <a:lnTo>
                  <a:pt x="118239" y="10636"/>
                </a:lnTo>
                <a:lnTo>
                  <a:pt x="115977" y="9278"/>
                </a:lnTo>
                <a:lnTo>
                  <a:pt x="113714" y="7920"/>
                </a:lnTo>
                <a:lnTo>
                  <a:pt x="111337" y="6676"/>
                </a:lnTo>
                <a:lnTo>
                  <a:pt x="108961" y="5544"/>
                </a:lnTo>
                <a:lnTo>
                  <a:pt x="106472" y="4526"/>
                </a:lnTo>
                <a:lnTo>
                  <a:pt x="103983" y="3621"/>
                </a:lnTo>
                <a:lnTo>
                  <a:pt x="101494" y="2716"/>
                </a:lnTo>
                <a:lnTo>
                  <a:pt x="98891" y="2037"/>
                </a:lnTo>
                <a:lnTo>
                  <a:pt x="96289" y="1358"/>
                </a:lnTo>
                <a:lnTo>
                  <a:pt x="93686" y="905"/>
                </a:lnTo>
                <a:lnTo>
                  <a:pt x="91084" y="566"/>
                </a:lnTo>
                <a:lnTo>
                  <a:pt x="88368" y="226"/>
                </a:lnTo>
                <a:lnTo>
                  <a:pt x="85766" y="113"/>
                </a:lnTo>
                <a:lnTo>
                  <a:pt x="83051" y="0"/>
                </a:lnTo>
                <a:close/>
              </a:path>
            </a:pathLst>
          </a:custGeom>
          <a:solidFill>
            <a:srgbClr val="1522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txBox="1"/>
          <p:nvPr/>
        </p:nvSpPr>
        <p:spPr>
          <a:xfrm>
            <a:off x="100974" y="3564800"/>
            <a:ext cx="1213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solidFill>
                  <a:srgbClr val="001B3A"/>
                </a:solidFill>
                <a:latin typeface="Montserrat"/>
                <a:ea typeface="Montserrat"/>
                <a:cs typeface="Montserrat"/>
                <a:sym typeface="Montserrat"/>
              </a:rPr>
              <a:t>LifeArc</a:t>
            </a:r>
            <a:endParaRPr b="1" sz="1100">
              <a:solidFill>
                <a:srgbClr val="001B3A"/>
              </a:solidFill>
              <a:latin typeface="Montserrat"/>
              <a:ea typeface="Montserrat"/>
              <a:cs typeface="Montserrat"/>
              <a:sym typeface="Montserrat"/>
            </a:endParaRPr>
          </a:p>
        </p:txBody>
      </p:sp>
      <p:grpSp>
        <p:nvGrpSpPr>
          <p:cNvPr id="117" name="Google Shape;117;p14"/>
          <p:cNvGrpSpPr/>
          <p:nvPr/>
        </p:nvGrpSpPr>
        <p:grpSpPr>
          <a:xfrm>
            <a:off x="1449474" y="4138077"/>
            <a:ext cx="405022" cy="326710"/>
            <a:chOff x="7469803" y="5390836"/>
            <a:chExt cx="540245" cy="435613"/>
          </a:xfrm>
        </p:grpSpPr>
        <p:sp>
          <p:nvSpPr>
            <p:cNvPr id="118" name="Google Shape;118;p14"/>
            <p:cNvSpPr/>
            <p:nvPr/>
          </p:nvSpPr>
          <p:spPr>
            <a:xfrm>
              <a:off x="7469803" y="5390836"/>
              <a:ext cx="540245" cy="435613"/>
            </a:xfrm>
            <a:custGeom>
              <a:rect b="b" l="l" r="r" t="t"/>
              <a:pathLst>
                <a:path extrusionOk="0" fill="none" h="11399" w="14137">
                  <a:moveTo>
                    <a:pt x="708" y="0"/>
                  </a:moveTo>
                  <a:lnTo>
                    <a:pt x="13429" y="0"/>
                  </a:lnTo>
                  <a:lnTo>
                    <a:pt x="13429" y="0"/>
                  </a:lnTo>
                  <a:lnTo>
                    <a:pt x="13583" y="16"/>
                  </a:lnTo>
                  <a:lnTo>
                    <a:pt x="13706" y="62"/>
                  </a:lnTo>
                  <a:lnTo>
                    <a:pt x="13829" y="123"/>
                  </a:lnTo>
                  <a:lnTo>
                    <a:pt x="13937" y="216"/>
                  </a:lnTo>
                  <a:lnTo>
                    <a:pt x="14014" y="308"/>
                  </a:lnTo>
                  <a:lnTo>
                    <a:pt x="14091" y="431"/>
                  </a:lnTo>
                  <a:lnTo>
                    <a:pt x="14121" y="569"/>
                  </a:lnTo>
                  <a:lnTo>
                    <a:pt x="14137" y="708"/>
                  </a:lnTo>
                  <a:lnTo>
                    <a:pt x="14137" y="10691"/>
                  </a:lnTo>
                  <a:lnTo>
                    <a:pt x="14137" y="10691"/>
                  </a:lnTo>
                  <a:lnTo>
                    <a:pt x="14121" y="10830"/>
                  </a:lnTo>
                  <a:lnTo>
                    <a:pt x="14091" y="10968"/>
                  </a:lnTo>
                  <a:lnTo>
                    <a:pt x="14014" y="11091"/>
                  </a:lnTo>
                  <a:lnTo>
                    <a:pt x="13937" y="11199"/>
                  </a:lnTo>
                  <a:lnTo>
                    <a:pt x="13829" y="11276"/>
                  </a:lnTo>
                  <a:lnTo>
                    <a:pt x="13706" y="11353"/>
                  </a:lnTo>
                  <a:lnTo>
                    <a:pt x="13583" y="11384"/>
                  </a:lnTo>
                  <a:lnTo>
                    <a:pt x="13429" y="11399"/>
                  </a:lnTo>
                  <a:lnTo>
                    <a:pt x="708" y="11399"/>
                  </a:lnTo>
                  <a:lnTo>
                    <a:pt x="708" y="11399"/>
                  </a:lnTo>
                  <a:lnTo>
                    <a:pt x="569" y="11384"/>
                  </a:lnTo>
                  <a:lnTo>
                    <a:pt x="431" y="11353"/>
                  </a:lnTo>
                  <a:lnTo>
                    <a:pt x="323" y="11276"/>
                  </a:lnTo>
                  <a:lnTo>
                    <a:pt x="215" y="11199"/>
                  </a:lnTo>
                  <a:lnTo>
                    <a:pt x="123" y="11091"/>
                  </a:lnTo>
                  <a:lnTo>
                    <a:pt x="62" y="10968"/>
                  </a:lnTo>
                  <a:lnTo>
                    <a:pt x="15" y="10830"/>
                  </a:lnTo>
                  <a:lnTo>
                    <a:pt x="0" y="10691"/>
                  </a:lnTo>
                  <a:lnTo>
                    <a:pt x="0" y="708"/>
                  </a:lnTo>
                  <a:lnTo>
                    <a:pt x="0" y="708"/>
                  </a:lnTo>
                  <a:lnTo>
                    <a:pt x="15" y="569"/>
                  </a:lnTo>
                  <a:lnTo>
                    <a:pt x="62" y="431"/>
                  </a:lnTo>
                  <a:lnTo>
                    <a:pt x="123" y="308"/>
                  </a:lnTo>
                  <a:lnTo>
                    <a:pt x="215" y="216"/>
                  </a:lnTo>
                  <a:lnTo>
                    <a:pt x="323" y="123"/>
                  </a:lnTo>
                  <a:lnTo>
                    <a:pt x="431" y="62"/>
                  </a:lnTo>
                  <a:lnTo>
                    <a:pt x="569" y="16"/>
                  </a:lnTo>
                  <a:lnTo>
                    <a:pt x="708" y="0"/>
                  </a:lnTo>
                  <a:lnTo>
                    <a:pt x="708" y="0"/>
                  </a:lnTo>
                  <a:close/>
                </a:path>
              </a:pathLst>
            </a:custGeom>
            <a:solidFill>
              <a:schemeClr val="lt1"/>
            </a:solidFill>
            <a:ln cap="rnd" cmpd="sng" w="9525">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119" name="Google Shape;119;p14"/>
            <p:cNvSpPr/>
            <p:nvPr/>
          </p:nvSpPr>
          <p:spPr>
            <a:xfrm>
              <a:off x="7469803" y="5460771"/>
              <a:ext cx="540245" cy="38"/>
            </a:xfrm>
            <a:custGeom>
              <a:rect b="b" l="l" r="r" t="t"/>
              <a:pathLst>
                <a:path extrusionOk="0" fill="none" h="1" w="14137">
                  <a:moveTo>
                    <a:pt x="0" y="1"/>
                  </a:moveTo>
                  <a:lnTo>
                    <a:pt x="14137" y="1"/>
                  </a:lnTo>
                </a:path>
              </a:pathLst>
            </a:custGeom>
            <a:solidFill>
              <a:schemeClr val="lt1"/>
            </a:solidFill>
            <a:ln cap="rnd" cmpd="sng" w="9525">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120" name="Google Shape;120;p14"/>
            <p:cNvSpPr/>
            <p:nvPr/>
          </p:nvSpPr>
          <p:spPr>
            <a:xfrm>
              <a:off x="7513292" y="5425498"/>
              <a:ext cx="35311" cy="38"/>
            </a:xfrm>
            <a:custGeom>
              <a:rect b="b" l="l" r="r" t="t"/>
              <a:pathLst>
                <a:path extrusionOk="0" fill="none" h="1" w="924">
                  <a:moveTo>
                    <a:pt x="923" y="1"/>
                  </a:moveTo>
                  <a:lnTo>
                    <a:pt x="0" y="1"/>
                  </a:lnTo>
                </a:path>
              </a:pathLst>
            </a:custGeom>
            <a:solidFill>
              <a:schemeClr val="lt1"/>
            </a:solidFill>
            <a:ln cap="rnd" cmpd="sng" w="9525">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121" name="Google Shape;121;p14"/>
            <p:cNvSpPr/>
            <p:nvPr/>
          </p:nvSpPr>
          <p:spPr>
            <a:xfrm>
              <a:off x="7583228" y="5425498"/>
              <a:ext cx="34737" cy="38"/>
            </a:xfrm>
            <a:custGeom>
              <a:rect b="b" l="l" r="r" t="t"/>
              <a:pathLst>
                <a:path extrusionOk="0" fill="none" h="1" w="909">
                  <a:moveTo>
                    <a:pt x="908" y="1"/>
                  </a:moveTo>
                  <a:lnTo>
                    <a:pt x="1" y="1"/>
                  </a:lnTo>
                </a:path>
              </a:pathLst>
            </a:custGeom>
            <a:solidFill>
              <a:schemeClr val="lt1"/>
            </a:solidFill>
            <a:ln cap="rnd" cmpd="sng" w="9525">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122" name="Google Shape;122;p14"/>
            <p:cNvSpPr/>
            <p:nvPr/>
          </p:nvSpPr>
          <p:spPr>
            <a:xfrm>
              <a:off x="7653201" y="5425498"/>
              <a:ext cx="34699" cy="38"/>
            </a:xfrm>
            <a:custGeom>
              <a:rect b="b" l="l" r="r" t="t"/>
              <a:pathLst>
                <a:path extrusionOk="0" fill="none" h="1" w="908">
                  <a:moveTo>
                    <a:pt x="908" y="1"/>
                  </a:moveTo>
                  <a:lnTo>
                    <a:pt x="0" y="1"/>
                  </a:lnTo>
                </a:path>
              </a:pathLst>
            </a:custGeom>
            <a:solidFill>
              <a:schemeClr val="lt1"/>
            </a:solidFill>
            <a:ln cap="rnd" cmpd="sng" w="9525">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grpSp>
          <p:nvGrpSpPr>
            <p:cNvPr id="123" name="Google Shape;123;p14"/>
            <p:cNvGrpSpPr/>
            <p:nvPr/>
          </p:nvGrpSpPr>
          <p:grpSpPr>
            <a:xfrm>
              <a:off x="7521273" y="5542612"/>
              <a:ext cx="140775" cy="110548"/>
              <a:chOff x="5570274" y="5587464"/>
              <a:chExt cx="95843" cy="110559"/>
            </a:xfrm>
          </p:grpSpPr>
          <p:sp>
            <p:nvSpPr>
              <p:cNvPr id="124" name="Google Shape;124;p14"/>
              <p:cNvSpPr/>
              <p:nvPr/>
            </p:nvSpPr>
            <p:spPr>
              <a:xfrm>
                <a:off x="5570274" y="5587464"/>
                <a:ext cx="95843" cy="38"/>
              </a:xfrm>
              <a:custGeom>
                <a:rect b="b" l="l" r="r" t="t"/>
                <a:pathLst>
                  <a:path extrusionOk="0" fill="none" h="1" w="2508">
                    <a:moveTo>
                      <a:pt x="0" y="0"/>
                    </a:moveTo>
                    <a:lnTo>
                      <a:pt x="2508" y="0"/>
                    </a:lnTo>
                  </a:path>
                </a:pathLst>
              </a:custGeom>
              <a:solidFill>
                <a:schemeClr val="lt1"/>
              </a:solidFill>
              <a:ln cap="rnd" cmpd="sng" w="9525">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125" name="Google Shape;125;p14"/>
              <p:cNvSpPr/>
              <p:nvPr/>
            </p:nvSpPr>
            <p:spPr>
              <a:xfrm>
                <a:off x="5570274" y="5642724"/>
                <a:ext cx="95843" cy="38"/>
              </a:xfrm>
              <a:custGeom>
                <a:rect b="b" l="l" r="r" t="t"/>
                <a:pathLst>
                  <a:path extrusionOk="0" fill="none" h="1" w="2508">
                    <a:moveTo>
                      <a:pt x="0" y="0"/>
                    </a:moveTo>
                    <a:lnTo>
                      <a:pt x="2508" y="0"/>
                    </a:lnTo>
                  </a:path>
                </a:pathLst>
              </a:custGeom>
              <a:solidFill>
                <a:schemeClr val="lt1"/>
              </a:solidFill>
              <a:ln cap="rnd" cmpd="sng" w="9525">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126" name="Google Shape;126;p14"/>
              <p:cNvSpPr/>
              <p:nvPr/>
            </p:nvSpPr>
            <p:spPr>
              <a:xfrm>
                <a:off x="5570274" y="5697984"/>
                <a:ext cx="95843" cy="38"/>
              </a:xfrm>
              <a:custGeom>
                <a:rect b="b" l="l" r="r" t="t"/>
                <a:pathLst>
                  <a:path extrusionOk="0" fill="none" h="1" w="2508">
                    <a:moveTo>
                      <a:pt x="0" y="0"/>
                    </a:moveTo>
                    <a:lnTo>
                      <a:pt x="2508" y="0"/>
                    </a:lnTo>
                  </a:path>
                </a:pathLst>
              </a:custGeom>
              <a:solidFill>
                <a:schemeClr val="lt1"/>
              </a:solidFill>
              <a:ln cap="rnd" cmpd="sng" w="9525">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grpSp>
        <p:grpSp>
          <p:nvGrpSpPr>
            <p:cNvPr id="127" name="Google Shape;127;p14"/>
            <p:cNvGrpSpPr/>
            <p:nvPr/>
          </p:nvGrpSpPr>
          <p:grpSpPr>
            <a:xfrm>
              <a:off x="7728175" y="5510178"/>
              <a:ext cx="227930" cy="175415"/>
              <a:chOff x="8049663" y="5528016"/>
              <a:chExt cx="427877" cy="329294"/>
            </a:xfrm>
          </p:grpSpPr>
          <p:sp>
            <p:nvSpPr>
              <p:cNvPr id="128" name="Google Shape;128;p14"/>
              <p:cNvSpPr/>
              <p:nvPr/>
            </p:nvSpPr>
            <p:spPr>
              <a:xfrm>
                <a:off x="8049663" y="5528016"/>
                <a:ext cx="427877" cy="329294"/>
              </a:xfrm>
              <a:custGeom>
                <a:rect b="b" l="l" r="r" t="t"/>
                <a:pathLst>
                  <a:path extrusionOk="0" fill="none" h="8648" w="11237">
                    <a:moveTo>
                      <a:pt x="667" y="0"/>
                    </a:moveTo>
                    <a:lnTo>
                      <a:pt x="10555" y="0"/>
                    </a:lnTo>
                    <a:lnTo>
                      <a:pt x="10555" y="0"/>
                    </a:lnTo>
                    <a:lnTo>
                      <a:pt x="10694" y="16"/>
                    </a:lnTo>
                    <a:lnTo>
                      <a:pt x="10818" y="47"/>
                    </a:lnTo>
                    <a:lnTo>
                      <a:pt x="10942" y="109"/>
                    </a:lnTo>
                    <a:lnTo>
                      <a:pt x="11035" y="202"/>
                    </a:lnTo>
                    <a:lnTo>
                      <a:pt x="11113" y="294"/>
                    </a:lnTo>
                    <a:lnTo>
                      <a:pt x="11175" y="418"/>
                    </a:lnTo>
                    <a:lnTo>
                      <a:pt x="11221" y="542"/>
                    </a:lnTo>
                    <a:lnTo>
                      <a:pt x="11237" y="666"/>
                    </a:lnTo>
                    <a:lnTo>
                      <a:pt x="11237" y="7981"/>
                    </a:lnTo>
                    <a:lnTo>
                      <a:pt x="11237" y="7981"/>
                    </a:lnTo>
                    <a:lnTo>
                      <a:pt x="11221" y="8105"/>
                    </a:lnTo>
                    <a:lnTo>
                      <a:pt x="11175" y="8229"/>
                    </a:lnTo>
                    <a:lnTo>
                      <a:pt x="11113" y="8353"/>
                    </a:lnTo>
                    <a:lnTo>
                      <a:pt x="11035" y="8446"/>
                    </a:lnTo>
                    <a:lnTo>
                      <a:pt x="10942" y="8524"/>
                    </a:lnTo>
                    <a:lnTo>
                      <a:pt x="10818" y="8586"/>
                    </a:lnTo>
                    <a:lnTo>
                      <a:pt x="10694" y="8632"/>
                    </a:lnTo>
                    <a:lnTo>
                      <a:pt x="10555" y="8648"/>
                    </a:lnTo>
                    <a:lnTo>
                      <a:pt x="667" y="8648"/>
                    </a:lnTo>
                    <a:lnTo>
                      <a:pt x="667" y="8648"/>
                    </a:lnTo>
                    <a:lnTo>
                      <a:pt x="528" y="8632"/>
                    </a:lnTo>
                    <a:lnTo>
                      <a:pt x="404" y="8586"/>
                    </a:lnTo>
                    <a:lnTo>
                      <a:pt x="295" y="8524"/>
                    </a:lnTo>
                    <a:lnTo>
                      <a:pt x="187" y="8446"/>
                    </a:lnTo>
                    <a:lnTo>
                      <a:pt x="109" y="8353"/>
                    </a:lnTo>
                    <a:lnTo>
                      <a:pt x="47" y="8229"/>
                    </a:lnTo>
                    <a:lnTo>
                      <a:pt x="1" y="8105"/>
                    </a:lnTo>
                    <a:lnTo>
                      <a:pt x="1" y="7981"/>
                    </a:lnTo>
                    <a:lnTo>
                      <a:pt x="1" y="666"/>
                    </a:lnTo>
                    <a:lnTo>
                      <a:pt x="1" y="666"/>
                    </a:lnTo>
                    <a:lnTo>
                      <a:pt x="1" y="542"/>
                    </a:lnTo>
                    <a:lnTo>
                      <a:pt x="47" y="418"/>
                    </a:lnTo>
                    <a:lnTo>
                      <a:pt x="109" y="294"/>
                    </a:lnTo>
                    <a:lnTo>
                      <a:pt x="187" y="202"/>
                    </a:lnTo>
                    <a:lnTo>
                      <a:pt x="295" y="109"/>
                    </a:lnTo>
                    <a:lnTo>
                      <a:pt x="404" y="47"/>
                    </a:lnTo>
                    <a:lnTo>
                      <a:pt x="528" y="16"/>
                    </a:lnTo>
                    <a:lnTo>
                      <a:pt x="667" y="0"/>
                    </a:lnTo>
                    <a:lnTo>
                      <a:pt x="667" y="0"/>
                    </a:lnTo>
                    <a:close/>
                  </a:path>
                </a:pathLst>
              </a:custGeom>
              <a:solidFill>
                <a:schemeClr val="lt1"/>
              </a:solidFill>
              <a:ln cap="rnd" cmpd="sng" w="9525">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129" name="Google Shape;129;p14"/>
              <p:cNvSpPr/>
              <p:nvPr/>
            </p:nvSpPr>
            <p:spPr>
              <a:xfrm>
                <a:off x="8049663" y="5659611"/>
                <a:ext cx="427877" cy="181173"/>
              </a:xfrm>
              <a:custGeom>
                <a:rect b="b" l="l" r="r" t="t"/>
                <a:pathLst>
                  <a:path extrusionOk="0" fill="none" h="4758" w="11237">
                    <a:moveTo>
                      <a:pt x="1" y="3022"/>
                    </a:moveTo>
                    <a:lnTo>
                      <a:pt x="3023" y="0"/>
                    </a:lnTo>
                    <a:lnTo>
                      <a:pt x="6045" y="3456"/>
                    </a:lnTo>
                    <a:lnTo>
                      <a:pt x="8199" y="2170"/>
                    </a:lnTo>
                    <a:lnTo>
                      <a:pt x="11237" y="4758"/>
                    </a:lnTo>
                  </a:path>
                </a:pathLst>
              </a:custGeom>
              <a:solidFill>
                <a:schemeClr val="lt1"/>
              </a:solidFill>
              <a:ln cap="rnd" cmpd="sng" w="9525">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130" name="Google Shape;130;p14"/>
              <p:cNvSpPr/>
              <p:nvPr/>
            </p:nvSpPr>
            <p:spPr>
              <a:xfrm>
                <a:off x="8329381" y="5594080"/>
                <a:ext cx="82057" cy="82057"/>
              </a:xfrm>
              <a:custGeom>
                <a:rect b="b" l="l" r="r" t="t"/>
                <a:pathLst>
                  <a:path extrusionOk="0" fill="none" h="2155" w="2155">
                    <a:moveTo>
                      <a:pt x="1070" y="1"/>
                    </a:moveTo>
                    <a:lnTo>
                      <a:pt x="1070" y="1"/>
                    </a:lnTo>
                    <a:lnTo>
                      <a:pt x="1179" y="1"/>
                    </a:lnTo>
                    <a:lnTo>
                      <a:pt x="1287" y="16"/>
                    </a:lnTo>
                    <a:lnTo>
                      <a:pt x="1396" y="47"/>
                    </a:lnTo>
                    <a:lnTo>
                      <a:pt x="1489" y="78"/>
                    </a:lnTo>
                    <a:lnTo>
                      <a:pt x="1597" y="125"/>
                    </a:lnTo>
                    <a:lnTo>
                      <a:pt x="1675" y="187"/>
                    </a:lnTo>
                    <a:lnTo>
                      <a:pt x="1767" y="249"/>
                    </a:lnTo>
                    <a:lnTo>
                      <a:pt x="1845" y="311"/>
                    </a:lnTo>
                    <a:lnTo>
                      <a:pt x="1907" y="388"/>
                    </a:lnTo>
                    <a:lnTo>
                      <a:pt x="1969" y="466"/>
                    </a:lnTo>
                    <a:lnTo>
                      <a:pt x="2031" y="559"/>
                    </a:lnTo>
                    <a:lnTo>
                      <a:pt x="2077" y="652"/>
                    </a:lnTo>
                    <a:lnTo>
                      <a:pt x="2108" y="760"/>
                    </a:lnTo>
                    <a:lnTo>
                      <a:pt x="2139" y="853"/>
                    </a:lnTo>
                    <a:lnTo>
                      <a:pt x="2155" y="962"/>
                    </a:lnTo>
                    <a:lnTo>
                      <a:pt x="2155" y="1070"/>
                    </a:lnTo>
                    <a:lnTo>
                      <a:pt x="2155" y="1070"/>
                    </a:lnTo>
                    <a:lnTo>
                      <a:pt x="2155" y="1179"/>
                    </a:lnTo>
                    <a:lnTo>
                      <a:pt x="2139" y="1287"/>
                    </a:lnTo>
                    <a:lnTo>
                      <a:pt x="2108" y="1396"/>
                    </a:lnTo>
                    <a:lnTo>
                      <a:pt x="2077" y="1504"/>
                    </a:lnTo>
                    <a:lnTo>
                      <a:pt x="2031" y="1597"/>
                    </a:lnTo>
                    <a:lnTo>
                      <a:pt x="1969" y="1675"/>
                    </a:lnTo>
                    <a:lnTo>
                      <a:pt x="1907" y="1768"/>
                    </a:lnTo>
                    <a:lnTo>
                      <a:pt x="1845" y="1845"/>
                    </a:lnTo>
                    <a:lnTo>
                      <a:pt x="1767" y="1907"/>
                    </a:lnTo>
                    <a:lnTo>
                      <a:pt x="1675" y="1969"/>
                    </a:lnTo>
                    <a:lnTo>
                      <a:pt x="1597" y="2031"/>
                    </a:lnTo>
                    <a:lnTo>
                      <a:pt x="1489" y="2077"/>
                    </a:lnTo>
                    <a:lnTo>
                      <a:pt x="1396" y="2108"/>
                    </a:lnTo>
                    <a:lnTo>
                      <a:pt x="1287" y="2139"/>
                    </a:lnTo>
                    <a:lnTo>
                      <a:pt x="1179" y="2155"/>
                    </a:lnTo>
                    <a:lnTo>
                      <a:pt x="1070" y="2155"/>
                    </a:lnTo>
                    <a:lnTo>
                      <a:pt x="1070" y="2155"/>
                    </a:lnTo>
                    <a:lnTo>
                      <a:pt x="962" y="2155"/>
                    </a:lnTo>
                    <a:lnTo>
                      <a:pt x="853" y="2139"/>
                    </a:lnTo>
                    <a:lnTo>
                      <a:pt x="760" y="2108"/>
                    </a:lnTo>
                    <a:lnTo>
                      <a:pt x="652" y="2077"/>
                    </a:lnTo>
                    <a:lnTo>
                      <a:pt x="559" y="2031"/>
                    </a:lnTo>
                    <a:lnTo>
                      <a:pt x="466" y="1969"/>
                    </a:lnTo>
                    <a:lnTo>
                      <a:pt x="388" y="1907"/>
                    </a:lnTo>
                    <a:lnTo>
                      <a:pt x="311" y="1845"/>
                    </a:lnTo>
                    <a:lnTo>
                      <a:pt x="249" y="1768"/>
                    </a:lnTo>
                    <a:lnTo>
                      <a:pt x="187" y="1675"/>
                    </a:lnTo>
                    <a:lnTo>
                      <a:pt x="125" y="1597"/>
                    </a:lnTo>
                    <a:lnTo>
                      <a:pt x="78" y="1504"/>
                    </a:lnTo>
                    <a:lnTo>
                      <a:pt x="47" y="1396"/>
                    </a:lnTo>
                    <a:lnTo>
                      <a:pt x="16" y="1287"/>
                    </a:lnTo>
                    <a:lnTo>
                      <a:pt x="1" y="1179"/>
                    </a:lnTo>
                    <a:lnTo>
                      <a:pt x="1" y="1070"/>
                    </a:lnTo>
                    <a:lnTo>
                      <a:pt x="1" y="1070"/>
                    </a:lnTo>
                    <a:lnTo>
                      <a:pt x="1" y="962"/>
                    </a:lnTo>
                    <a:lnTo>
                      <a:pt x="16" y="853"/>
                    </a:lnTo>
                    <a:lnTo>
                      <a:pt x="47" y="760"/>
                    </a:lnTo>
                    <a:lnTo>
                      <a:pt x="78" y="652"/>
                    </a:lnTo>
                    <a:lnTo>
                      <a:pt x="125" y="559"/>
                    </a:lnTo>
                    <a:lnTo>
                      <a:pt x="187" y="466"/>
                    </a:lnTo>
                    <a:lnTo>
                      <a:pt x="249" y="388"/>
                    </a:lnTo>
                    <a:lnTo>
                      <a:pt x="311" y="311"/>
                    </a:lnTo>
                    <a:lnTo>
                      <a:pt x="388" y="249"/>
                    </a:lnTo>
                    <a:lnTo>
                      <a:pt x="466" y="187"/>
                    </a:lnTo>
                    <a:lnTo>
                      <a:pt x="559" y="125"/>
                    </a:lnTo>
                    <a:lnTo>
                      <a:pt x="652" y="78"/>
                    </a:lnTo>
                    <a:lnTo>
                      <a:pt x="760" y="47"/>
                    </a:lnTo>
                    <a:lnTo>
                      <a:pt x="853" y="16"/>
                    </a:lnTo>
                    <a:lnTo>
                      <a:pt x="962" y="1"/>
                    </a:lnTo>
                    <a:lnTo>
                      <a:pt x="1070" y="1"/>
                    </a:lnTo>
                    <a:lnTo>
                      <a:pt x="1070" y="1"/>
                    </a:lnTo>
                    <a:close/>
                  </a:path>
                </a:pathLst>
              </a:custGeom>
              <a:solidFill>
                <a:schemeClr val="lt1"/>
              </a:solidFill>
              <a:ln cap="rnd" cmpd="sng" w="9525">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grpSp>
        <p:sp>
          <p:nvSpPr>
            <p:cNvPr id="131" name="Google Shape;131;p14"/>
            <p:cNvSpPr/>
            <p:nvPr/>
          </p:nvSpPr>
          <p:spPr>
            <a:xfrm>
              <a:off x="7729550" y="5729900"/>
              <a:ext cx="227927" cy="38"/>
            </a:xfrm>
            <a:custGeom>
              <a:rect b="b" l="l" r="r" t="t"/>
              <a:pathLst>
                <a:path extrusionOk="0" fill="none" h="1" w="2508">
                  <a:moveTo>
                    <a:pt x="0" y="0"/>
                  </a:moveTo>
                  <a:lnTo>
                    <a:pt x="2508" y="0"/>
                  </a:lnTo>
                </a:path>
              </a:pathLst>
            </a:custGeom>
            <a:solidFill>
              <a:schemeClr val="lt1"/>
            </a:solidFill>
            <a:ln cap="rnd" cmpd="sng" w="9525">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132" name="Google Shape;132;p14"/>
            <p:cNvSpPr/>
            <p:nvPr/>
          </p:nvSpPr>
          <p:spPr>
            <a:xfrm>
              <a:off x="7729550" y="5785162"/>
              <a:ext cx="227927" cy="38"/>
            </a:xfrm>
            <a:custGeom>
              <a:rect b="b" l="l" r="r" t="t"/>
              <a:pathLst>
                <a:path extrusionOk="0" fill="none" h="1" w="2508">
                  <a:moveTo>
                    <a:pt x="0" y="0"/>
                  </a:moveTo>
                  <a:lnTo>
                    <a:pt x="2508" y="0"/>
                  </a:lnTo>
                </a:path>
              </a:pathLst>
            </a:custGeom>
            <a:solidFill>
              <a:schemeClr val="lt1"/>
            </a:solidFill>
            <a:ln cap="rnd" cmpd="sng" w="9525">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133" name="Google Shape;133;p14"/>
            <p:cNvSpPr/>
            <p:nvPr/>
          </p:nvSpPr>
          <p:spPr>
            <a:xfrm>
              <a:off x="7520575" y="5713075"/>
              <a:ext cx="140700" cy="72000"/>
            </a:xfrm>
            <a:prstGeom prst="rect">
              <a:avLst/>
            </a:prstGeom>
            <a:solidFill>
              <a:schemeClr val="lt1"/>
            </a:solidFill>
            <a:ln cap="flat" cmpd="sng" w="9525">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grpSp>
      <p:sp>
        <p:nvSpPr>
          <p:cNvPr id="134" name="Google Shape;134;p14"/>
          <p:cNvSpPr/>
          <p:nvPr/>
        </p:nvSpPr>
        <p:spPr>
          <a:xfrm>
            <a:off x="1332550" y="2189476"/>
            <a:ext cx="963600" cy="111900"/>
          </a:xfrm>
          <a:prstGeom prst="rightArrow">
            <a:avLst>
              <a:gd fmla="val 50000" name="adj1"/>
              <a:gd fmla="val 50000" name="adj2"/>
            </a:avLst>
          </a:prstGeom>
          <a:solidFill>
            <a:srgbClr val="FFBF3C"/>
          </a:solidFill>
          <a:ln cap="flat" cmpd="sng" w="9525">
            <a:solidFill>
              <a:srgbClr val="FFBF3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p:nvPr/>
        </p:nvSpPr>
        <p:spPr>
          <a:xfrm>
            <a:off x="1332550" y="3543576"/>
            <a:ext cx="963600" cy="111900"/>
          </a:xfrm>
          <a:prstGeom prst="rightArrow">
            <a:avLst>
              <a:gd fmla="val 50000" name="adj1"/>
              <a:gd fmla="val 50000" name="adj2"/>
            </a:avLst>
          </a:prstGeom>
          <a:solidFill>
            <a:srgbClr val="FFBF3C"/>
          </a:solidFill>
          <a:ln cap="flat" cmpd="sng" w="9525">
            <a:solidFill>
              <a:srgbClr val="FFBF3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a:off x="1332550" y="4516676"/>
            <a:ext cx="963600" cy="111900"/>
          </a:xfrm>
          <a:prstGeom prst="rightArrow">
            <a:avLst>
              <a:gd fmla="val 50000" name="adj1"/>
              <a:gd fmla="val 50000" name="adj2"/>
            </a:avLst>
          </a:prstGeom>
          <a:solidFill>
            <a:srgbClr val="FFBF3C"/>
          </a:solidFill>
          <a:ln cap="flat" cmpd="sng" w="9525">
            <a:solidFill>
              <a:srgbClr val="FFBF3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 name="Google Shape;137;p14"/>
          <p:cNvGrpSpPr/>
          <p:nvPr/>
        </p:nvGrpSpPr>
        <p:grpSpPr>
          <a:xfrm>
            <a:off x="2448242" y="3276569"/>
            <a:ext cx="675506" cy="463613"/>
            <a:chOff x="2958569" y="2934299"/>
            <a:chExt cx="521788" cy="336903"/>
          </a:xfrm>
        </p:grpSpPr>
        <p:sp>
          <p:nvSpPr>
            <p:cNvPr id="138" name="Google Shape;138;p14"/>
            <p:cNvSpPr/>
            <p:nvPr/>
          </p:nvSpPr>
          <p:spPr>
            <a:xfrm>
              <a:off x="3017268" y="2934299"/>
              <a:ext cx="404391" cy="286421"/>
            </a:xfrm>
            <a:custGeom>
              <a:rect b="b" l="l" r="r" t="t"/>
              <a:pathLst>
                <a:path extrusionOk="0" fill="none" h="7495" w="10582">
                  <a:moveTo>
                    <a:pt x="676" y="1"/>
                  </a:moveTo>
                  <a:lnTo>
                    <a:pt x="9891" y="1"/>
                  </a:lnTo>
                  <a:lnTo>
                    <a:pt x="9891" y="1"/>
                  </a:lnTo>
                  <a:lnTo>
                    <a:pt x="10029" y="16"/>
                  </a:lnTo>
                  <a:lnTo>
                    <a:pt x="10152" y="62"/>
                  </a:lnTo>
                  <a:lnTo>
                    <a:pt x="10274" y="124"/>
                  </a:lnTo>
                  <a:lnTo>
                    <a:pt x="10382" y="200"/>
                  </a:lnTo>
                  <a:lnTo>
                    <a:pt x="10459" y="308"/>
                  </a:lnTo>
                  <a:lnTo>
                    <a:pt x="10520" y="431"/>
                  </a:lnTo>
                  <a:lnTo>
                    <a:pt x="10566" y="554"/>
                  </a:lnTo>
                  <a:lnTo>
                    <a:pt x="10582" y="692"/>
                  </a:lnTo>
                  <a:lnTo>
                    <a:pt x="10582" y="7495"/>
                  </a:lnTo>
                  <a:lnTo>
                    <a:pt x="1" y="7495"/>
                  </a:lnTo>
                  <a:lnTo>
                    <a:pt x="1" y="692"/>
                  </a:lnTo>
                  <a:lnTo>
                    <a:pt x="1" y="692"/>
                  </a:lnTo>
                  <a:lnTo>
                    <a:pt x="16" y="554"/>
                  </a:lnTo>
                  <a:lnTo>
                    <a:pt x="47" y="431"/>
                  </a:lnTo>
                  <a:lnTo>
                    <a:pt x="123" y="308"/>
                  </a:lnTo>
                  <a:lnTo>
                    <a:pt x="200" y="200"/>
                  </a:lnTo>
                  <a:lnTo>
                    <a:pt x="308" y="124"/>
                  </a:lnTo>
                  <a:lnTo>
                    <a:pt x="415" y="62"/>
                  </a:lnTo>
                  <a:lnTo>
                    <a:pt x="538" y="16"/>
                  </a:lnTo>
                  <a:lnTo>
                    <a:pt x="676" y="1"/>
                  </a:lnTo>
                  <a:lnTo>
                    <a:pt x="676" y="1"/>
                  </a:lnTo>
                  <a:close/>
                </a:path>
              </a:pathLst>
            </a:custGeom>
            <a:noFill/>
            <a:ln cap="rnd" cmpd="sng" w="19050">
              <a:solidFill>
                <a:srgbClr val="001B3A"/>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139" name="Google Shape;139;p14"/>
            <p:cNvSpPr/>
            <p:nvPr/>
          </p:nvSpPr>
          <p:spPr>
            <a:xfrm>
              <a:off x="2958569" y="3220682"/>
              <a:ext cx="521788" cy="50520"/>
            </a:xfrm>
            <a:custGeom>
              <a:rect b="b" l="l" r="r" t="t"/>
              <a:pathLst>
                <a:path extrusionOk="0" fill="none" h="1322" w="13654">
                  <a:moveTo>
                    <a:pt x="661" y="1"/>
                  </a:moveTo>
                  <a:lnTo>
                    <a:pt x="12993" y="1"/>
                  </a:lnTo>
                  <a:lnTo>
                    <a:pt x="12993" y="1"/>
                  </a:lnTo>
                  <a:lnTo>
                    <a:pt x="13131" y="16"/>
                  </a:lnTo>
                  <a:lnTo>
                    <a:pt x="13254" y="62"/>
                  </a:lnTo>
                  <a:lnTo>
                    <a:pt x="13362" y="124"/>
                  </a:lnTo>
                  <a:lnTo>
                    <a:pt x="13454" y="201"/>
                  </a:lnTo>
                  <a:lnTo>
                    <a:pt x="13546" y="293"/>
                  </a:lnTo>
                  <a:lnTo>
                    <a:pt x="13607" y="400"/>
                  </a:lnTo>
                  <a:lnTo>
                    <a:pt x="13638" y="538"/>
                  </a:lnTo>
                  <a:lnTo>
                    <a:pt x="13653" y="661"/>
                  </a:lnTo>
                  <a:lnTo>
                    <a:pt x="13653" y="661"/>
                  </a:lnTo>
                  <a:lnTo>
                    <a:pt x="13653" y="661"/>
                  </a:lnTo>
                  <a:lnTo>
                    <a:pt x="13638" y="799"/>
                  </a:lnTo>
                  <a:lnTo>
                    <a:pt x="13607" y="922"/>
                  </a:lnTo>
                  <a:lnTo>
                    <a:pt x="13546" y="1030"/>
                  </a:lnTo>
                  <a:lnTo>
                    <a:pt x="13454" y="1137"/>
                  </a:lnTo>
                  <a:lnTo>
                    <a:pt x="13362" y="1214"/>
                  </a:lnTo>
                  <a:lnTo>
                    <a:pt x="13254" y="1276"/>
                  </a:lnTo>
                  <a:lnTo>
                    <a:pt x="13131" y="1306"/>
                  </a:lnTo>
                  <a:lnTo>
                    <a:pt x="12993" y="1322"/>
                  </a:lnTo>
                  <a:lnTo>
                    <a:pt x="661" y="1322"/>
                  </a:lnTo>
                  <a:lnTo>
                    <a:pt x="661" y="1322"/>
                  </a:lnTo>
                  <a:lnTo>
                    <a:pt x="523" y="1306"/>
                  </a:lnTo>
                  <a:lnTo>
                    <a:pt x="400" y="1276"/>
                  </a:lnTo>
                  <a:lnTo>
                    <a:pt x="293" y="1214"/>
                  </a:lnTo>
                  <a:lnTo>
                    <a:pt x="185" y="1137"/>
                  </a:lnTo>
                  <a:lnTo>
                    <a:pt x="108" y="1030"/>
                  </a:lnTo>
                  <a:lnTo>
                    <a:pt x="47" y="922"/>
                  </a:lnTo>
                  <a:lnTo>
                    <a:pt x="1" y="799"/>
                  </a:lnTo>
                  <a:lnTo>
                    <a:pt x="1" y="661"/>
                  </a:lnTo>
                  <a:lnTo>
                    <a:pt x="1" y="661"/>
                  </a:lnTo>
                  <a:lnTo>
                    <a:pt x="1" y="661"/>
                  </a:lnTo>
                  <a:lnTo>
                    <a:pt x="1" y="538"/>
                  </a:lnTo>
                  <a:lnTo>
                    <a:pt x="47" y="400"/>
                  </a:lnTo>
                  <a:lnTo>
                    <a:pt x="108" y="293"/>
                  </a:lnTo>
                  <a:lnTo>
                    <a:pt x="185" y="201"/>
                  </a:lnTo>
                  <a:lnTo>
                    <a:pt x="293" y="124"/>
                  </a:lnTo>
                  <a:lnTo>
                    <a:pt x="400" y="62"/>
                  </a:lnTo>
                  <a:lnTo>
                    <a:pt x="523" y="16"/>
                  </a:lnTo>
                  <a:lnTo>
                    <a:pt x="661" y="1"/>
                  </a:lnTo>
                  <a:lnTo>
                    <a:pt x="661" y="1"/>
                  </a:lnTo>
                  <a:close/>
                </a:path>
              </a:pathLst>
            </a:custGeom>
            <a:noFill/>
            <a:ln cap="rnd" cmpd="sng" w="19050">
              <a:solidFill>
                <a:srgbClr val="001B3A"/>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140" name="Google Shape;140;p14"/>
            <p:cNvSpPr/>
            <p:nvPr/>
          </p:nvSpPr>
          <p:spPr>
            <a:xfrm>
              <a:off x="3202725" y="2968349"/>
              <a:ext cx="33476" cy="38"/>
            </a:xfrm>
            <a:custGeom>
              <a:rect b="b" l="l" r="r" t="t"/>
              <a:pathLst>
                <a:path extrusionOk="0" fill="none" h="1" w="876">
                  <a:moveTo>
                    <a:pt x="876" y="0"/>
                  </a:moveTo>
                  <a:lnTo>
                    <a:pt x="0" y="0"/>
                  </a:lnTo>
                </a:path>
              </a:pathLst>
            </a:custGeom>
            <a:noFill/>
            <a:ln cap="rnd" cmpd="sng" w="19050">
              <a:solidFill>
                <a:srgbClr val="001B3A"/>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grpSp>
      <p:grpSp>
        <p:nvGrpSpPr>
          <p:cNvPr id="141" name="Google Shape;141;p14"/>
          <p:cNvGrpSpPr/>
          <p:nvPr/>
        </p:nvGrpSpPr>
        <p:grpSpPr>
          <a:xfrm>
            <a:off x="2620423" y="4363195"/>
            <a:ext cx="507619" cy="616604"/>
            <a:chOff x="1802000" y="238125"/>
            <a:chExt cx="4015975" cy="5238775"/>
          </a:xfrm>
        </p:grpSpPr>
        <p:sp>
          <p:nvSpPr>
            <p:cNvPr id="142" name="Google Shape;142;p14"/>
            <p:cNvSpPr/>
            <p:nvPr/>
          </p:nvSpPr>
          <p:spPr>
            <a:xfrm>
              <a:off x="1802000" y="760825"/>
              <a:ext cx="3490975" cy="4716075"/>
            </a:xfrm>
            <a:custGeom>
              <a:rect b="b" l="l" r="r" t="t"/>
              <a:pathLst>
                <a:path extrusionOk="0" h="188643" w="139639">
                  <a:moveTo>
                    <a:pt x="104729" y="11975"/>
                  </a:moveTo>
                  <a:lnTo>
                    <a:pt x="127756" y="35003"/>
                  </a:lnTo>
                  <a:lnTo>
                    <a:pt x="104729" y="35003"/>
                  </a:lnTo>
                  <a:lnTo>
                    <a:pt x="104729" y="11975"/>
                  </a:lnTo>
                  <a:close/>
                  <a:moveTo>
                    <a:pt x="97728" y="7001"/>
                  </a:moveTo>
                  <a:lnTo>
                    <a:pt x="97728" y="38503"/>
                  </a:lnTo>
                  <a:lnTo>
                    <a:pt x="97820" y="39148"/>
                  </a:lnTo>
                  <a:lnTo>
                    <a:pt x="98005" y="39792"/>
                  </a:lnTo>
                  <a:lnTo>
                    <a:pt x="98373" y="40437"/>
                  </a:lnTo>
                  <a:lnTo>
                    <a:pt x="98834" y="40898"/>
                  </a:lnTo>
                  <a:lnTo>
                    <a:pt x="99294" y="41358"/>
                  </a:lnTo>
                  <a:lnTo>
                    <a:pt x="99939" y="41635"/>
                  </a:lnTo>
                  <a:lnTo>
                    <a:pt x="100584" y="41911"/>
                  </a:lnTo>
                  <a:lnTo>
                    <a:pt x="132730" y="41911"/>
                  </a:lnTo>
                  <a:lnTo>
                    <a:pt x="132730" y="181642"/>
                  </a:lnTo>
                  <a:lnTo>
                    <a:pt x="7000" y="181642"/>
                  </a:lnTo>
                  <a:lnTo>
                    <a:pt x="7000" y="7001"/>
                  </a:lnTo>
                  <a:close/>
                  <a:moveTo>
                    <a:pt x="3500" y="1"/>
                  </a:moveTo>
                  <a:lnTo>
                    <a:pt x="2763" y="93"/>
                  </a:lnTo>
                  <a:lnTo>
                    <a:pt x="2119" y="277"/>
                  </a:lnTo>
                  <a:lnTo>
                    <a:pt x="1566" y="646"/>
                  </a:lnTo>
                  <a:lnTo>
                    <a:pt x="1013" y="1106"/>
                  </a:lnTo>
                  <a:lnTo>
                    <a:pt x="553" y="1567"/>
                  </a:lnTo>
                  <a:lnTo>
                    <a:pt x="276" y="2212"/>
                  </a:lnTo>
                  <a:lnTo>
                    <a:pt x="92" y="2856"/>
                  </a:lnTo>
                  <a:lnTo>
                    <a:pt x="0" y="3501"/>
                  </a:lnTo>
                  <a:lnTo>
                    <a:pt x="0" y="185142"/>
                  </a:lnTo>
                  <a:lnTo>
                    <a:pt x="92" y="185879"/>
                  </a:lnTo>
                  <a:lnTo>
                    <a:pt x="276" y="186523"/>
                  </a:lnTo>
                  <a:lnTo>
                    <a:pt x="553" y="187076"/>
                  </a:lnTo>
                  <a:lnTo>
                    <a:pt x="1013" y="187629"/>
                  </a:lnTo>
                  <a:lnTo>
                    <a:pt x="1566" y="187997"/>
                  </a:lnTo>
                  <a:lnTo>
                    <a:pt x="2119" y="188366"/>
                  </a:lnTo>
                  <a:lnTo>
                    <a:pt x="2763" y="188550"/>
                  </a:lnTo>
                  <a:lnTo>
                    <a:pt x="3500" y="188642"/>
                  </a:lnTo>
                  <a:lnTo>
                    <a:pt x="136230" y="188642"/>
                  </a:lnTo>
                  <a:lnTo>
                    <a:pt x="136875" y="188550"/>
                  </a:lnTo>
                  <a:lnTo>
                    <a:pt x="137520" y="188366"/>
                  </a:lnTo>
                  <a:lnTo>
                    <a:pt x="138164" y="187997"/>
                  </a:lnTo>
                  <a:lnTo>
                    <a:pt x="138625" y="187629"/>
                  </a:lnTo>
                  <a:lnTo>
                    <a:pt x="139085" y="187076"/>
                  </a:lnTo>
                  <a:lnTo>
                    <a:pt x="139362" y="186523"/>
                  </a:lnTo>
                  <a:lnTo>
                    <a:pt x="139638" y="185879"/>
                  </a:lnTo>
                  <a:lnTo>
                    <a:pt x="139638" y="185142"/>
                  </a:lnTo>
                  <a:lnTo>
                    <a:pt x="139638" y="38503"/>
                  </a:lnTo>
                  <a:lnTo>
                    <a:pt x="139638" y="38227"/>
                  </a:lnTo>
                  <a:lnTo>
                    <a:pt x="139546" y="37766"/>
                  </a:lnTo>
                  <a:lnTo>
                    <a:pt x="139454" y="37305"/>
                  </a:lnTo>
                  <a:lnTo>
                    <a:pt x="139362" y="37029"/>
                  </a:lnTo>
                  <a:lnTo>
                    <a:pt x="138993" y="36476"/>
                  </a:lnTo>
                  <a:lnTo>
                    <a:pt x="138625" y="36016"/>
                  </a:lnTo>
                  <a:lnTo>
                    <a:pt x="103715" y="1106"/>
                  </a:lnTo>
                  <a:lnTo>
                    <a:pt x="103255" y="646"/>
                  </a:lnTo>
                  <a:lnTo>
                    <a:pt x="102702" y="369"/>
                  </a:lnTo>
                  <a:lnTo>
                    <a:pt x="102334" y="277"/>
                  </a:lnTo>
                  <a:lnTo>
                    <a:pt x="101965" y="93"/>
                  </a:lnTo>
                  <a:lnTo>
                    <a:pt x="101505" y="93"/>
                  </a:lnTo>
                  <a:lnTo>
                    <a:pt x="101228" y="1"/>
                  </a:lnTo>
                  <a:close/>
                </a:path>
              </a:pathLst>
            </a:custGeom>
            <a:solidFill>
              <a:srgbClr val="001B3A"/>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4"/>
            <p:cNvSpPr/>
            <p:nvPr/>
          </p:nvSpPr>
          <p:spPr>
            <a:xfrm>
              <a:off x="2324700" y="238125"/>
              <a:ext cx="3493275" cy="4713725"/>
            </a:xfrm>
            <a:custGeom>
              <a:rect b="b" l="l" r="r" t="t"/>
              <a:pathLst>
                <a:path extrusionOk="0" h="188549" w="139731">
                  <a:moveTo>
                    <a:pt x="3501" y="0"/>
                  </a:moveTo>
                  <a:lnTo>
                    <a:pt x="2856" y="92"/>
                  </a:lnTo>
                  <a:lnTo>
                    <a:pt x="2211" y="276"/>
                  </a:lnTo>
                  <a:lnTo>
                    <a:pt x="1567" y="553"/>
                  </a:lnTo>
                  <a:lnTo>
                    <a:pt x="1014" y="1013"/>
                  </a:lnTo>
                  <a:lnTo>
                    <a:pt x="646" y="1566"/>
                  </a:lnTo>
                  <a:lnTo>
                    <a:pt x="277" y="2119"/>
                  </a:lnTo>
                  <a:lnTo>
                    <a:pt x="93" y="2763"/>
                  </a:lnTo>
                  <a:lnTo>
                    <a:pt x="1" y="3500"/>
                  </a:lnTo>
                  <a:lnTo>
                    <a:pt x="1" y="14001"/>
                  </a:lnTo>
                  <a:lnTo>
                    <a:pt x="7001" y="14001"/>
                  </a:lnTo>
                  <a:lnTo>
                    <a:pt x="7001" y="7000"/>
                  </a:lnTo>
                  <a:lnTo>
                    <a:pt x="132731" y="7000"/>
                  </a:lnTo>
                  <a:lnTo>
                    <a:pt x="132731" y="181641"/>
                  </a:lnTo>
                  <a:lnTo>
                    <a:pt x="125730" y="181641"/>
                  </a:lnTo>
                  <a:lnTo>
                    <a:pt x="125730" y="188549"/>
                  </a:lnTo>
                  <a:lnTo>
                    <a:pt x="136968" y="188549"/>
                  </a:lnTo>
                  <a:lnTo>
                    <a:pt x="137612" y="188273"/>
                  </a:lnTo>
                  <a:lnTo>
                    <a:pt x="138165" y="187996"/>
                  </a:lnTo>
                  <a:lnTo>
                    <a:pt x="138718" y="187536"/>
                  </a:lnTo>
                  <a:lnTo>
                    <a:pt x="139086" y="187075"/>
                  </a:lnTo>
                  <a:lnTo>
                    <a:pt x="139455" y="186430"/>
                  </a:lnTo>
                  <a:lnTo>
                    <a:pt x="139639" y="185786"/>
                  </a:lnTo>
                  <a:lnTo>
                    <a:pt x="139731" y="185049"/>
                  </a:lnTo>
                  <a:lnTo>
                    <a:pt x="139731" y="3500"/>
                  </a:lnTo>
                  <a:lnTo>
                    <a:pt x="139639" y="2763"/>
                  </a:lnTo>
                  <a:lnTo>
                    <a:pt x="139455" y="2119"/>
                  </a:lnTo>
                  <a:lnTo>
                    <a:pt x="139086" y="1566"/>
                  </a:lnTo>
                  <a:lnTo>
                    <a:pt x="138718" y="1013"/>
                  </a:lnTo>
                  <a:lnTo>
                    <a:pt x="138165" y="553"/>
                  </a:lnTo>
                  <a:lnTo>
                    <a:pt x="137612" y="276"/>
                  </a:lnTo>
                  <a:lnTo>
                    <a:pt x="136968" y="92"/>
                  </a:lnTo>
                  <a:lnTo>
                    <a:pt x="136231" y="0"/>
                  </a:lnTo>
                  <a:close/>
                </a:path>
              </a:pathLst>
            </a:custGeom>
            <a:solidFill>
              <a:srgbClr val="001B3A"/>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
            <p:cNvSpPr/>
            <p:nvPr/>
          </p:nvSpPr>
          <p:spPr>
            <a:xfrm>
              <a:off x="2499725" y="1983600"/>
              <a:ext cx="2095500" cy="175025"/>
            </a:xfrm>
            <a:custGeom>
              <a:rect b="b" l="l" r="r" t="t"/>
              <a:pathLst>
                <a:path extrusionOk="0" h="7001" w="83820">
                  <a:moveTo>
                    <a:pt x="0" y="0"/>
                  </a:moveTo>
                  <a:lnTo>
                    <a:pt x="0" y="7001"/>
                  </a:lnTo>
                  <a:lnTo>
                    <a:pt x="83820" y="7001"/>
                  </a:lnTo>
                  <a:lnTo>
                    <a:pt x="83820" y="0"/>
                  </a:lnTo>
                  <a:close/>
                </a:path>
              </a:pathLst>
            </a:custGeom>
            <a:solidFill>
              <a:srgbClr val="001B3A"/>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p:nvPr/>
          </p:nvSpPr>
          <p:spPr>
            <a:xfrm>
              <a:off x="2499725" y="1460875"/>
              <a:ext cx="700050" cy="175025"/>
            </a:xfrm>
            <a:custGeom>
              <a:rect b="b" l="l" r="r" t="t"/>
              <a:pathLst>
                <a:path extrusionOk="0" h="7001" w="28002">
                  <a:moveTo>
                    <a:pt x="0" y="0"/>
                  </a:moveTo>
                  <a:lnTo>
                    <a:pt x="0" y="7001"/>
                  </a:lnTo>
                  <a:lnTo>
                    <a:pt x="28001" y="7001"/>
                  </a:lnTo>
                  <a:lnTo>
                    <a:pt x="28001" y="0"/>
                  </a:lnTo>
                  <a:close/>
                </a:path>
              </a:pathLst>
            </a:custGeom>
            <a:solidFill>
              <a:srgbClr val="001B3A"/>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
            <p:cNvSpPr/>
            <p:nvPr/>
          </p:nvSpPr>
          <p:spPr>
            <a:xfrm>
              <a:off x="2499725" y="2508625"/>
              <a:ext cx="1397775" cy="175025"/>
            </a:xfrm>
            <a:custGeom>
              <a:rect b="b" l="l" r="r" t="t"/>
              <a:pathLst>
                <a:path extrusionOk="0" h="7001" w="55911">
                  <a:moveTo>
                    <a:pt x="0" y="0"/>
                  </a:moveTo>
                  <a:lnTo>
                    <a:pt x="0" y="7001"/>
                  </a:lnTo>
                  <a:lnTo>
                    <a:pt x="55911" y="7001"/>
                  </a:lnTo>
                  <a:lnTo>
                    <a:pt x="55911" y="0"/>
                  </a:lnTo>
                  <a:close/>
                </a:path>
              </a:pathLst>
            </a:custGeom>
            <a:solidFill>
              <a:srgbClr val="001B3A"/>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4"/>
            <p:cNvSpPr/>
            <p:nvPr/>
          </p:nvSpPr>
          <p:spPr>
            <a:xfrm>
              <a:off x="4072475" y="2508625"/>
              <a:ext cx="522750" cy="175025"/>
            </a:xfrm>
            <a:custGeom>
              <a:rect b="b" l="l" r="r" t="t"/>
              <a:pathLst>
                <a:path extrusionOk="0" h="7001" w="20910">
                  <a:moveTo>
                    <a:pt x="1" y="0"/>
                  </a:moveTo>
                  <a:lnTo>
                    <a:pt x="1" y="7001"/>
                  </a:lnTo>
                  <a:lnTo>
                    <a:pt x="20910" y="7001"/>
                  </a:lnTo>
                  <a:lnTo>
                    <a:pt x="20910" y="0"/>
                  </a:lnTo>
                  <a:close/>
                </a:path>
              </a:pathLst>
            </a:custGeom>
            <a:solidFill>
              <a:srgbClr val="001B3A"/>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4"/>
            <p:cNvSpPr/>
            <p:nvPr/>
          </p:nvSpPr>
          <p:spPr>
            <a:xfrm>
              <a:off x="2499725" y="3031350"/>
              <a:ext cx="2095500" cy="175025"/>
            </a:xfrm>
            <a:custGeom>
              <a:rect b="b" l="l" r="r" t="t"/>
              <a:pathLst>
                <a:path extrusionOk="0" h="7001" w="83820">
                  <a:moveTo>
                    <a:pt x="0" y="0"/>
                  </a:moveTo>
                  <a:lnTo>
                    <a:pt x="0" y="7001"/>
                  </a:lnTo>
                  <a:lnTo>
                    <a:pt x="83820" y="7001"/>
                  </a:lnTo>
                  <a:lnTo>
                    <a:pt x="83820" y="0"/>
                  </a:lnTo>
                  <a:close/>
                </a:path>
              </a:pathLst>
            </a:custGeom>
            <a:solidFill>
              <a:srgbClr val="001B3A"/>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4"/>
            <p:cNvSpPr/>
            <p:nvPr/>
          </p:nvSpPr>
          <p:spPr>
            <a:xfrm>
              <a:off x="2499725" y="4079100"/>
              <a:ext cx="2095500" cy="175025"/>
            </a:xfrm>
            <a:custGeom>
              <a:rect b="b" l="l" r="r" t="t"/>
              <a:pathLst>
                <a:path extrusionOk="0" h="7001" w="83820">
                  <a:moveTo>
                    <a:pt x="0" y="0"/>
                  </a:moveTo>
                  <a:lnTo>
                    <a:pt x="0" y="7001"/>
                  </a:lnTo>
                  <a:lnTo>
                    <a:pt x="83820" y="7001"/>
                  </a:lnTo>
                  <a:lnTo>
                    <a:pt x="83820" y="0"/>
                  </a:lnTo>
                  <a:close/>
                </a:path>
              </a:pathLst>
            </a:custGeom>
            <a:solidFill>
              <a:srgbClr val="001B3A"/>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4"/>
            <p:cNvSpPr/>
            <p:nvPr/>
          </p:nvSpPr>
          <p:spPr>
            <a:xfrm>
              <a:off x="3284950" y="3556375"/>
              <a:ext cx="1310275" cy="175025"/>
            </a:xfrm>
            <a:custGeom>
              <a:rect b="b" l="l" r="r" t="t"/>
              <a:pathLst>
                <a:path extrusionOk="0" h="7001" w="52411">
                  <a:moveTo>
                    <a:pt x="1" y="0"/>
                  </a:moveTo>
                  <a:lnTo>
                    <a:pt x="1" y="7001"/>
                  </a:lnTo>
                  <a:lnTo>
                    <a:pt x="52411" y="7001"/>
                  </a:lnTo>
                  <a:lnTo>
                    <a:pt x="52411" y="0"/>
                  </a:lnTo>
                  <a:close/>
                </a:path>
              </a:pathLst>
            </a:custGeom>
            <a:solidFill>
              <a:srgbClr val="001B3A"/>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
            <p:cNvSpPr/>
            <p:nvPr/>
          </p:nvSpPr>
          <p:spPr>
            <a:xfrm>
              <a:off x="2499725" y="3556375"/>
              <a:ext cx="612550" cy="175025"/>
            </a:xfrm>
            <a:custGeom>
              <a:rect b="b" l="l" r="r" t="t"/>
              <a:pathLst>
                <a:path extrusionOk="0" h="7001" w="24502">
                  <a:moveTo>
                    <a:pt x="0" y="0"/>
                  </a:moveTo>
                  <a:lnTo>
                    <a:pt x="0" y="7001"/>
                  </a:lnTo>
                  <a:lnTo>
                    <a:pt x="24501" y="7001"/>
                  </a:lnTo>
                  <a:lnTo>
                    <a:pt x="24501" y="0"/>
                  </a:lnTo>
                  <a:close/>
                </a:path>
              </a:pathLst>
            </a:custGeom>
            <a:solidFill>
              <a:srgbClr val="001B3A"/>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
            <p:cNvSpPr/>
            <p:nvPr/>
          </p:nvSpPr>
          <p:spPr>
            <a:xfrm>
              <a:off x="2499725" y="4604125"/>
              <a:ext cx="350025" cy="175025"/>
            </a:xfrm>
            <a:custGeom>
              <a:rect b="b" l="l" r="r" t="t"/>
              <a:pathLst>
                <a:path extrusionOk="0" h="7001" w="14001">
                  <a:moveTo>
                    <a:pt x="0" y="0"/>
                  </a:moveTo>
                  <a:lnTo>
                    <a:pt x="0" y="7001"/>
                  </a:lnTo>
                  <a:lnTo>
                    <a:pt x="14001" y="7001"/>
                  </a:lnTo>
                  <a:lnTo>
                    <a:pt x="14001" y="0"/>
                  </a:lnTo>
                  <a:close/>
                </a:path>
              </a:pathLst>
            </a:custGeom>
            <a:solidFill>
              <a:srgbClr val="001B3A"/>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4"/>
            <p:cNvSpPr/>
            <p:nvPr/>
          </p:nvSpPr>
          <p:spPr>
            <a:xfrm>
              <a:off x="3024750" y="4604125"/>
              <a:ext cx="1570475" cy="175025"/>
            </a:xfrm>
            <a:custGeom>
              <a:rect b="b" l="l" r="r" t="t"/>
              <a:pathLst>
                <a:path extrusionOk="0" h="7001" w="62819">
                  <a:moveTo>
                    <a:pt x="0" y="0"/>
                  </a:moveTo>
                  <a:lnTo>
                    <a:pt x="0" y="7001"/>
                  </a:lnTo>
                  <a:lnTo>
                    <a:pt x="62819" y="7001"/>
                  </a:lnTo>
                  <a:lnTo>
                    <a:pt x="62819" y="0"/>
                  </a:lnTo>
                  <a:close/>
                </a:path>
              </a:pathLst>
            </a:custGeom>
            <a:solidFill>
              <a:srgbClr val="001B3A"/>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4"/>
          <p:cNvGrpSpPr/>
          <p:nvPr/>
        </p:nvGrpSpPr>
        <p:grpSpPr>
          <a:xfrm>
            <a:off x="1941441" y="4278332"/>
            <a:ext cx="260525" cy="198593"/>
            <a:chOff x="9874582" y="1358014"/>
            <a:chExt cx="509934" cy="304544"/>
          </a:xfrm>
        </p:grpSpPr>
        <p:sp>
          <p:nvSpPr>
            <p:cNvPr id="155" name="Google Shape;155;p14"/>
            <p:cNvSpPr/>
            <p:nvPr/>
          </p:nvSpPr>
          <p:spPr>
            <a:xfrm>
              <a:off x="9874582" y="1358014"/>
              <a:ext cx="509934" cy="304544"/>
            </a:xfrm>
            <a:custGeom>
              <a:rect b="b" l="l" r="r" t="t"/>
              <a:pathLst>
                <a:path extrusionOk="0" fill="none" h="7998" w="13392">
                  <a:moveTo>
                    <a:pt x="667" y="1"/>
                  </a:moveTo>
                  <a:lnTo>
                    <a:pt x="12725" y="1"/>
                  </a:lnTo>
                  <a:lnTo>
                    <a:pt x="12725" y="1"/>
                  </a:lnTo>
                  <a:lnTo>
                    <a:pt x="12864" y="16"/>
                  </a:lnTo>
                  <a:lnTo>
                    <a:pt x="12988" y="47"/>
                  </a:lnTo>
                  <a:lnTo>
                    <a:pt x="13097" y="109"/>
                  </a:lnTo>
                  <a:lnTo>
                    <a:pt x="13205" y="202"/>
                  </a:lnTo>
                  <a:lnTo>
                    <a:pt x="13283" y="295"/>
                  </a:lnTo>
                  <a:lnTo>
                    <a:pt x="13345" y="404"/>
                  </a:lnTo>
                  <a:lnTo>
                    <a:pt x="13376" y="528"/>
                  </a:lnTo>
                  <a:lnTo>
                    <a:pt x="13391" y="667"/>
                  </a:lnTo>
                  <a:lnTo>
                    <a:pt x="13391" y="7331"/>
                  </a:lnTo>
                  <a:lnTo>
                    <a:pt x="13391" y="7331"/>
                  </a:lnTo>
                  <a:lnTo>
                    <a:pt x="13376" y="7455"/>
                  </a:lnTo>
                  <a:lnTo>
                    <a:pt x="13345" y="7579"/>
                  </a:lnTo>
                  <a:lnTo>
                    <a:pt x="13283" y="7703"/>
                  </a:lnTo>
                  <a:lnTo>
                    <a:pt x="13205" y="7796"/>
                  </a:lnTo>
                  <a:lnTo>
                    <a:pt x="13097" y="7873"/>
                  </a:lnTo>
                  <a:lnTo>
                    <a:pt x="12988" y="7935"/>
                  </a:lnTo>
                  <a:lnTo>
                    <a:pt x="12864" y="7982"/>
                  </a:lnTo>
                  <a:lnTo>
                    <a:pt x="12725" y="7997"/>
                  </a:lnTo>
                  <a:lnTo>
                    <a:pt x="667" y="7997"/>
                  </a:lnTo>
                  <a:lnTo>
                    <a:pt x="667" y="7997"/>
                  </a:lnTo>
                  <a:lnTo>
                    <a:pt x="528" y="7982"/>
                  </a:lnTo>
                  <a:lnTo>
                    <a:pt x="404" y="7935"/>
                  </a:lnTo>
                  <a:lnTo>
                    <a:pt x="295" y="7873"/>
                  </a:lnTo>
                  <a:lnTo>
                    <a:pt x="202" y="7796"/>
                  </a:lnTo>
                  <a:lnTo>
                    <a:pt x="109" y="7703"/>
                  </a:lnTo>
                  <a:lnTo>
                    <a:pt x="47" y="7579"/>
                  </a:lnTo>
                  <a:lnTo>
                    <a:pt x="16" y="7455"/>
                  </a:lnTo>
                  <a:lnTo>
                    <a:pt x="1" y="7331"/>
                  </a:lnTo>
                  <a:lnTo>
                    <a:pt x="1" y="667"/>
                  </a:lnTo>
                  <a:lnTo>
                    <a:pt x="1" y="667"/>
                  </a:lnTo>
                  <a:lnTo>
                    <a:pt x="16" y="528"/>
                  </a:lnTo>
                  <a:lnTo>
                    <a:pt x="47" y="404"/>
                  </a:lnTo>
                  <a:lnTo>
                    <a:pt x="109" y="295"/>
                  </a:lnTo>
                  <a:lnTo>
                    <a:pt x="202" y="202"/>
                  </a:lnTo>
                  <a:lnTo>
                    <a:pt x="295" y="109"/>
                  </a:lnTo>
                  <a:lnTo>
                    <a:pt x="404" y="47"/>
                  </a:lnTo>
                  <a:lnTo>
                    <a:pt x="528" y="16"/>
                  </a:lnTo>
                  <a:lnTo>
                    <a:pt x="667" y="1"/>
                  </a:lnTo>
                  <a:lnTo>
                    <a:pt x="667" y="1"/>
                  </a:lnTo>
                  <a:close/>
                </a:path>
              </a:pathLst>
            </a:custGeom>
            <a:noFill/>
            <a:ln cap="rnd" cmpd="sng" w="9525">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156" name="Google Shape;156;p14"/>
            <p:cNvSpPr/>
            <p:nvPr/>
          </p:nvSpPr>
          <p:spPr>
            <a:xfrm>
              <a:off x="9887873" y="1366275"/>
              <a:ext cx="483351" cy="156422"/>
            </a:xfrm>
            <a:custGeom>
              <a:rect b="b" l="l" r="r" t="t"/>
              <a:pathLst>
                <a:path extrusionOk="0" fill="none" h="4108" w="13392">
                  <a:moveTo>
                    <a:pt x="1" y="1"/>
                  </a:moveTo>
                  <a:lnTo>
                    <a:pt x="6696" y="4107"/>
                  </a:lnTo>
                  <a:lnTo>
                    <a:pt x="13391" y="1"/>
                  </a:lnTo>
                </a:path>
              </a:pathLst>
            </a:custGeom>
            <a:noFill/>
            <a:ln cap="rnd" cmpd="sng" w="9525">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grpSp>
      <p:sp>
        <p:nvSpPr>
          <p:cNvPr id="157" name="Google Shape;157;p14"/>
          <p:cNvSpPr/>
          <p:nvPr/>
        </p:nvSpPr>
        <p:spPr>
          <a:xfrm>
            <a:off x="2779950" y="2627025"/>
            <a:ext cx="88800" cy="463500"/>
          </a:xfrm>
          <a:prstGeom prst="upDownArrow">
            <a:avLst>
              <a:gd fmla="val 50000" name="adj1"/>
              <a:gd fmla="val 50000" name="adj2"/>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p:cNvSpPr/>
          <p:nvPr/>
        </p:nvSpPr>
        <p:spPr>
          <a:xfrm>
            <a:off x="2694150" y="2771450"/>
            <a:ext cx="260400" cy="235200"/>
          </a:xfrm>
          <a:prstGeom prst="noSmoking">
            <a:avLst>
              <a:gd fmla="val 18750" name="adj"/>
            </a:avLst>
          </a:prstGeom>
          <a:solidFill>
            <a:srgbClr val="A65B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p:cNvSpPr/>
          <p:nvPr/>
        </p:nvSpPr>
        <p:spPr>
          <a:xfrm>
            <a:off x="2779950" y="3846225"/>
            <a:ext cx="88800" cy="463500"/>
          </a:xfrm>
          <a:prstGeom prst="upDownArrow">
            <a:avLst>
              <a:gd fmla="val 50000" name="adj1"/>
              <a:gd fmla="val 50000" name="adj2"/>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p:cNvSpPr/>
          <p:nvPr/>
        </p:nvSpPr>
        <p:spPr>
          <a:xfrm>
            <a:off x="2694150" y="3990650"/>
            <a:ext cx="260400" cy="235200"/>
          </a:xfrm>
          <a:prstGeom prst="noSmoking">
            <a:avLst>
              <a:gd fmla="val 18750" name="adj"/>
            </a:avLst>
          </a:prstGeom>
          <a:solidFill>
            <a:srgbClr val="A65B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
          <p:cNvSpPr txBox="1"/>
          <p:nvPr/>
        </p:nvSpPr>
        <p:spPr>
          <a:xfrm>
            <a:off x="3302550" y="1636875"/>
            <a:ext cx="57342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Average"/>
                <a:ea typeface="Average"/>
                <a:cs typeface="Average"/>
                <a:sym typeface="Average"/>
              </a:rPr>
              <a:t>Data silos lead to a plethora of problems:</a:t>
            </a:r>
            <a:endParaRPr b="1">
              <a:solidFill>
                <a:schemeClr val="lt1"/>
              </a:solidFill>
              <a:latin typeface="Average"/>
              <a:ea typeface="Average"/>
              <a:cs typeface="Average"/>
              <a:sym typeface="Average"/>
            </a:endParaRPr>
          </a:p>
          <a:p>
            <a:pPr indent="-317500" lvl="0" marL="457200" rtl="0" algn="l">
              <a:spcBef>
                <a:spcPts val="0"/>
              </a:spcBef>
              <a:spcAft>
                <a:spcPts val="0"/>
              </a:spcAft>
              <a:buClr>
                <a:schemeClr val="lt1"/>
              </a:buClr>
              <a:buSzPts val="1400"/>
              <a:buFont typeface="Average"/>
              <a:buChar char="●"/>
            </a:pPr>
            <a:r>
              <a:rPr lang="en">
                <a:solidFill>
                  <a:schemeClr val="lt1"/>
                </a:solidFill>
                <a:latin typeface="Average"/>
                <a:ea typeface="Average"/>
                <a:cs typeface="Average"/>
                <a:sym typeface="Average"/>
              </a:rPr>
              <a:t>Inefficient data access and collaboration: </a:t>
            </a:r>
            <a:r>
              <a:rPr lang="en" sz="1200">
                <a:solidFill>
                  <a:schemeClr val="dk2"/>
                </a:solidFill>
                <a:latin typeface="Average"/>
                <a:ea typeface="Average"/>
                <a:cs typeface="Average"/>
                <a:sym typeface="Average"/>
              </a:rPr>
              <a:t>challenging for teams to access and collaborate on critical data, leading to inefficiencies, duplicated efforts, and delays in decision-making.</a:t>
            </a:r>
            <a:endParaRPr sz="1200">
              <a:solidFill>
                <a:schemeClr val="dk2"/>
              </a:solidFill>
              <a:latin typeface="Average"/>
              <a:ea typeface="Average"/>
              <a:cs typeface="Average"/>
              <a:sym typeface="Average"/>
            </a:endParaRPr>
          </a:p>
          <a:p>
            <a:pPr indent="-317500" lvl="0" marL="457200" rtl="0" algn="l">
              <a:spcBef>
                <a:spcPts val="0"/>
              </a:spcBef>
              <a:spcAft>
                <a:spcPts val="0"/>
              </a:spcAft>
              <a:buClr>
                <a:schemeClr val="lt1"/>
              </a:buClr>
              <a:buSzPts val="1400"/>
              <a:buFont typeface="Average"/>
              <a:buChar char="●"/>
            </a:pPr>
            <a:r>
              <a:rPr lang="en">
                <a:solidFill>
                  <a:schemeClr val="lt1"/>
                </a:solidFill>
                <a:latin typeface="Average"/>
                <a:ea typeface="Average"/>
                <a:cs typeface="Average"/>
                <a:sym typeface="Average"/>
              </a:rPr>
              <a:t>Reduced data visibility and insights: </a:t>
            </a:r>
            <a:r>
              <a:rPr lang="en" sz="1200">
                <a:solidFill>
                  <a:schemeClr val="dk2"/>
                </a:solidFill>
                <a:latin typeface="Average"/>
                <a:ea typeface="Average"/>
                <a:cs typeface="Average"/>
                <a:sym typeface="Average"/>
              </a:rPr>
              <a:t>without a unified view, valuable insights and patterns that could drive innovation and strategic decision-making remain hidden, limiting the organization's competitive advantage</a:t>
            </a:r>
            <a:endParaRPr sz="1200">
              <a:solidFill>
                <a:schemeClr val="dk2"/>
              </a:solidFill>
              <a:latin typeface="Average"/>
              <a:ea typeface="Average"/>
              <a:cs typeface="Average"/>
              <a:sym typeface="Average"/>
            </a:endParaRPr>
          </a:p>
          <a:p>
            <a:pPr indent="-317500" lvl="0" marL="457200" rtl="0" algn="l">
              <a:spcBef>
                <a:spcPts val="0"/>
              </a:spcBef>
              <a:spcAft>
                <a:spcPts val="0"/>
              </a:spcAft>
              <a:buClr>
                <a:schemeClr val="lt1"/>
              </a:buClr>
              <a:buSzPts val="1400"/>
              <a:buFont typeface="Average"/>
              <a:buChar char="●"/>
            </a:pPr>
            <a:r>
              <a:rPr lang="en">
                <a:solidFill>
                  <a:schemeClr val="lt1"/>
                </a:solidFill>
                <a:latin typeface="Average"/>
                <a:ea typeface="Average"/>
                <a:cs typeface="Average"/>
                <a:sym typeface="Average"/>
              </a:rPr>
              <a:t>Hindered data integration and analysis: </a:t>
            </a:r>
            <a:r>
              <a:rPr lang="en" sz="1200">
                <a:solidFill>
                  <a:schemeClr val="dk2"/>
                </a:solidFill>
                <a:latin typeface="Average"/>
                <a:ea typeface="Average"/>
                <a:cs typeface="Average"/>
                <a:sym typeface="Average"/>
              </a:rPr>
              <a:t>siloed data complicates the process of integrating and analyzing information from different sources as it requires significant effort and resources to transform and reconcile data</a:t>
            </a:r>
            <a:endParaRPr sz="1200">
              <a:solidFill>
                <a:schemeClr val="dk2"/>
              </a:solidFill>
              <a:latin typeface="Average"/>
              <a:ea typeface="Average"/>
              <a:cs typeface="Average"/>
              <a:sym typeface="Average"/>
            </a:endParaRPr>
          </a:p>
          <a:p>
            <a:pPr indent="-317500" lvl="0" marL="457200" rtl="0" algn="l">
              <a:spcBef>
                <a:spcPts val="0"/>
              </a:spcBef>
              <a:spcAft>
                <a:spcPts val="0"/>
              </a:spcAft>
              <a:buClr>
                <a:schemeClr val="lt1"/>
              </a:buClr>
              <a:buSzPts val="1400"/>
              <a:buFont typeface="Average"/>
              <a:buChar char="●"/>
            </a:pPr>
            <a:r>
              <a:rPr lang="en">
                <a:solidFill>
                  <a:schemeClr val="lt1"/>
                </a:solidFill>
                <a:latin typeface="Average"/>
                <a:ea typeface="Average"/>
                <a:cs typeface="Average"/>
                <a:sym typeface="Average"/>
              </a:rPr>
              <a:t>Impaired data quality and consistency: </a:t>
            </a:r>
            <a:r>
              <a:rPr lang="en" sz="1200">
                <a:solidFill>
                  <a:schemeClr val="dk2"/>
                </a:solidFill>
                <a:latin typeface="Average"/>
                <a:ea typeface="Average"/>
                <a:cs typeface="Average"/>
                <a:sym typeface="Average"/>
              </a:rPr>
              <a:t>this inconsistency can lead to data inaccuracies, redundancies, and conflicts, reducing the trustworthiness of the information and hindering effective data-driven decision-making</a:t>
            </a:r>
            <a:endParaRPr sz="1200">
              <a:solidFill>
                <a:schemeClr val="dk2"/>
              </a:solidFill>
              <a:latin typeface="Average"/>
              <a:ea typeface="Average"/>
              <a:cs typeface="Average"/>
              <a:sym typeface="Average"/>
            </a:endParaRPr>
          </a:p>
          <a:p>
            <a:pPr indent="-317500" lvl="0" marL="457200" rtl="0" algn="l">
              <a:spcBef>
                <a:spcPts val="0"/>
              </a:spcBef>
              <a:spcAft>
                <a:spcPts val="0"/>
              </a:spcAft>
              <a:buClr>
                <a:schemeClr val="lt1"/>
              </a:buClr>
              <a:buSzPts val="1400"/>
              <a:buFont typeface="Average"/>
              <a:buChar char="●"/>
            </a:pPr>
            <a:r>
              <a:rPr lang="en">
                <a:solidFill>
                  <a:schemeClr val="lt1"/>
                </a:solidFill>
                <a:latin typeface="Average"/>
                <a:ea typeface="Average"/>
                <a:cs typeface="Average"/>
                <a:sym typeface="Average"/>
              </a:rPr>
              <a:t>Increased operational costs and IT complexity: </a:t>
            </a:r>
            <a:r>
              <a:rPr lang="en" sz="1200">
                <a:solidFill>
                  <a:schemeClr val="dk2"/>
                </a:solidFill>
                <a:latin typeface="Average"/>
                <a:ea typeface="Average"/>
                <a:cs typeface="Average"/>
                <a:sym typeface="Average"/>
              </a:rPr>
              <a:t>managing multiple data silos requires maintaining separate infrastructure, data storage systems, and tools for each isolated data source</a:t>
            </a:r>
            <a:endParaRPr>
              <a:solidFill>
                <a:schemeClr val="lt1"/>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24C23">
            <a:alpha val="3799"/>
          </a:srgbClr>
        </a:solidFill>
      </p:bgPr>
    </p:bg>
    <p:spTree>
      <p:nvGrpSpPr>
        <p:cNvPr id="165" name="Shape 165"/>
        <p:cNvGrpSpPr/>
        <p:nvPr/>
      </p:nvGrpSpPr>
      <p:grpSpPr>
        <a:xfrm>
          <a:off x="0" y="0"/>
          <a:ext cx="0" cy="0"/>
          <a:chOff x="0" y="0"/>
          <a:chExt cx="0" cy="0"/>
        </a:xfrm>
      </p:grpSpPr>
      <p:sp>
        <p:nvSpPr>
          <p:cNvPr id="166" name="Google Shape;166;p15"/>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Unified Science Data Fabric to break Data Silos</a:t>
            </a:r>
            <a:endParaRPr>
              <a:solidFill>
                <a:schemeClr val="lt1"/>
              </a:solidFill>
            </a:endParaRPr>
          </a:p>
        </p:txBody>
      </p:sp>
      <p:grpSp>
        <p:nvGrpSpPr>
          <p:cNvPr id="167" name="Google Shape;167;p15"/>
          <p:cNvGrpSpPr/>
          <p:nvPr/>
        </p:nvGrpSpPr>
        <p:grpSpPr>
          <a:xfrm>
            <a:off x="1398151" y="1705934"/>
            <a:ext cx="507635" cy="463629"/>
            <a:chOff x="1190625" y="238125"/>
            <a:chExt cx="5238750" cy="5238750"/>
          </a:xfrm>
        </p:grpSpPr>
        <p:sp>
          <p:nvSpPr>
            <p:cNvPr id="168" name="Google Shape;168;p15"/>
            <p:cNvSpPr/>
            <p:nvPr/>
          </p:nvSpPr>
          <p:spPr>
            <a:xfrm>
              <a:off x="3556400" y="572500"/>
              <a:ext cx="2872975" cy="4904375"/>
            </a:xfrm>
            <a:custGeom>
              <a:rect b="b" l="l" r="r" t="t"/>
              <a:pathLst>
                <a:path extrusionOk="0" h="196175" w="114919">
                  <a:moveTo>
                    <a:pt x="26975" y="1"/>
                  </a:moveTo>
                  <a:lnTo>
                    <a:pt x="25972" y="223"/>
                  </a:lnTo>
                  <a:lnTo>
                    <a:pt x="24969" y="446"/>
                  </a:lnTo>
                  <a:lnTo>
                    <a:pt x="24077" y="781"/>
                  </a:lnTo>
                  <a:lnTo>
                    <a:pt x="23185" y="1227"/>
                  </a:lnTo>
                  <a:lnTo>
                    <a:pt x="22405" y="1672"/>
                  </a:lnTo>
                  <a:lnTo>
                    <a:pt x="21625" y="2341"/>
                  </a:lnTo>
                  <a:lnTo>
                    <a:pt x="20956" y="2899"/>
                  </a:lnTo>
                  <a:lnTo>
                    <a:pt x="20287" y="3679"/>
                  </a:lnTo>
                  <a:lnTo>
                    <a:pt x="19730" y="4459"/>
                  </a:lnTo>
                  <a:lnTo>
                    <a:pt x="19172" y="5239"/>
                  </a:lnTo>
                  <a:lnTo>
                    <a:pt x="18727" y="6131"/>
                  </a:lnTo>
                  <a:lnTo>
                    <a:pt x="18392" y="7023"/>
                  </a:lnTo>
                  <a:lnTo>
                    <a:pt x="18169" y="8026"/>
                  </a:lnTo>
                  <a:lnTo>
                    <a:pt x="18058" y="9029"/>
                  </a:lnTo>
                  <a:lnTo>
                    <a:pt x="17946" y="10032"/>
                  </a:lnTo>
                  <a:lnTo>
                    <a:pt x="18058" y="11035"/>
                  </a:lnTo>
                  <a:lnTo>
                    <a:pt x="18169" y="11927"/>
                  </a:lnTo>
                  <a:lnTo>
                    <a:pt x="18392" y="12819"/>
                  </a:lnTo>
                  <a:lnTo>
                    <a:pt x="18615" y="13710"/>
                  </a:lnTo>
                  <a:lnTo>
                    <a:pt x="19061" y="14491"/>
                  </a:lnTo>
                  <a:lnTo>
                    <a:pt x="19507" y="15271"/>
                  </a:lnTo>
                  <a:lnTo>
                    <a:pt x="19953" y="16051"/>
                  </a:lnTo>
                  <a:lnTo>
                    <a:pt x="20510" y="16720"/>
                  </a:lnTo>
                  <a:lnTo>
                    <a:pt x="21179" y="17389"/>
                  </a:lnTo>
                  <a:lnTo>
                    <a:pt x="21848" y="17946"/>
                  </a:lnTo>
                  <a:lnTo>
                    <a:pt x="22628" y="18503"/>
                  </a:lnTo>
                  <a:lnTo>
                    <a:pt x="23408" y="18949"/>
                  </a:lnTo>
                  <a:lnTo>
                    <a:pt x="24188" y="19284"/>
                  </a:lnTo>
                  <a:lnTo>
                    <a:pt x="25080" y="19618"/>
                  </a:lnTo>
                  <a:lnTo>
                    <a:pt x="25972" y="19841"/>
                  </a:lnTo>
                  <a:lnTo>
                    <a:pt x="26863" y="19952"/>
                  </a:lnTo>
                  <a:lnTo>
                    <a:pt x="26863" y="71225"/>
                  </a:lnTo>
                  <a:lnTo>
                    <a:pt x="23185" y="72786"/>
                  </a:lnTo>
                  <a:lnTo>
                    <a:pt x="19507" y="74681"/>
                  </a:lnTo>
                  <a:lnTo>
                    <a:pt x="16052" y="76687"/>
                  </a:lnTo>
                  <a:lnTo>
                    <a:pt x="12708" y="78916"/>
                  </a:lnTo>
                  <a:lnTo>
                    <a:pt x="9475" y="81368"/>
                  </a:lnTo>
                  <a:lnTo>
                    <a:pt x="6354" y="84043"/>
                  </a:lnTo>
                  <a:lnTo>
                    <a:pt x="3456" y="86941"/>
                  </a:lnTo>
                  <a:lnTo>
                    <a:pt x="781" y="89951"/>
                  </a:lnTo>
                  <a:lnTo>
                    <a:pt x="335" y="90508"/>
                  </a:lnTo>
                  <a:lnTo>
                    <a:pt x="112" y="91177"/>
                  </a:lnTo>
                  <a:lnTo>
                    <a:pt x="1" y="91734"/>
                  </a:lnTo>
                  <a:lnTo>
                    <a:pt x="1" y="92403"/>
                  </a:lnTo>
                  <a:lnTo>
                    <a:pt x="112" y="93072"/>
                  </a:lnTo>
                  <a:lnTo>
                    <a:pt x="335" y="93629"/>
                  </a:lnTo>
                  <a:lnTo>
                    <a:pt x="670" y="94187"/>
                  </a:lnTo>
                  <a:lnTo>
                    <a:pt x="1116" y="94744"/>
                  </a:lnTo>
                  <a:lnTo>
                    <a:pt x="1673" y="95078"/>
                  </a:lnTo>
                  <a:lnTo>
                    <a:pt x="2230" y="95301"/>
                  </a:lnTo>
                  <a:lnTo>
                    <a:pt x="2787" y="95413"/>
                  </a:lnTo>
                  <a:lnTo>
                    <a:pt x="3345" y="95524"/>
                  </a:lnTo>
                  <a:lnTo>
                    <a:pt x="4014" y="95413"/>
                  </a:lnTo>
                  <a:lnTo>
                    <a:pt x="4682" y="95190"/>
                  </a:lnTo>
                  <a:lnTo>
                    <a:pt x="5351" y="94855"/>
                  </a:lnTo>
                  <a:lnTo>
                    <a:pt x="5908" y="94298"/>
                  </a:lnTo>
                  <a:lnTo>
                    <a:pt x="8472" y="91400"/>
                  </a:lnTo>
                  <a:lnTo>
                    <a:pt x="11259" y="88613"/>
                  </a:lnTo>
                  <a:lnTo>
                    <a:pt x="14268" y="86050"/>
                  </a:lnTo>
                  <a:lnTo>
                    <a:pt x="17389" y="83821"/>
                  </a:lnTo>
                  <a:lnTo>
                    <a:pt x="20733" y="81703"/>
                  </a:lnTo>
                  <a:lnTo>
                    <a:pt x="24077" y="79808"/>
                  </a:lnTo>
                  <a:lnTo>
                    <a:pt x="27644" y="78136"/>
                  </a:lnTo>
                  <a:lnTo>
                    <a:pt x="31322" y="76687"/>
                  </a:lnTo>
                  <a:lnTo>
                    <a:pt x="31768" y="76575"/>
                  </a:lnTo>
                  <a:lnTo>
                    <a:pt x="32214" y="76241"/>
                  </a:lnTo>
                  <a:lnTo>
                    <a:pt x="32659" y="75907"/>
                  </a:lnTo>
                  <a:lnTo>
                    <a:pt x="32994" y="75572"/>
                  </a:lnTo>
                  <a:lnTo>
                    <a:pt x="33217" y="75126"/>
                  </a:lnTo>
                  <a:lnTo>
                    <a:pt x="33440" y="74569"/>
                  </a:lnTo>
                  <a:lnTo>
                    <a:pt x="33551" y="74123"/>
                  </a:lnTo>
                  <a:lnTo>
                    <a:pt x="33551" y="73566"/>
                  </a:lnTo>
                  <a:lnTo>
                    <a:pt x="33551" y="20064"/>
                  </a:lnTo>
                  <a:lnTo>
                    <a:pt x="52500" y="20064"/>
                  </a:lnTo>
                  <a:lnTo>
                    <a:pt x="53169" y="19952"/>
                  </a:lnTo>
                  <a:lnTo>
                    <a:pt x="53837" y="19841"/>
                  </a:lnTo>
                  <a:lnTo>
                    <a:pt x="54395" y="19507"/>
                  </a:lnTo>
                  <a:lnTo>
                    <a:pt x="54841" y="19061"/>
                  </a:lnTo>
                  <a:lnTo>
                    <a:pt x="55286" y="18615"/>
                  </a:lnTo>
                  <a:lnTo>
                    <a:pt x="55621" y="18058"/>
                  </a:lnTo>
                  <a:lnTo>
                    <a:pt x="55844" y="17389"/>
                  </a:lnTo>
                  <a:lnTo>
                    <a:pt x="55844" y="16720"/>
                  </a:lnTo>
                  <a:lnTo>
                    <a:pt x="55844" y="16051"/>
                  </a:lnTo>
                  <a:lnTo>
                    <a:pt x="55621" y="15382"/>
                  </a:lnTo>
                  <a:lnTo>
                    <a:pt x="55286" y="14825"/>
                  </a:lnTo>
                  <a:lnTo>
                    <a:pt x="54841" y="14379"/>
                  </a:lnTo>
                  <a:lnTo>
                    <a:pt x="54395" y="13933"/>
                  </a:lnTo>
                  <a:lnTo>
                    <a:pt x="53837" y="13599"/>
                  </a:lnTo>
                  <a:lnTo>
                    <a:pt x="53169" y="13488"/>
                  </a:lnTo>
                  <a:lnTo>
                    <a:pt x="52500" y="13376"/>
                  </a:lnTo>
                  <a:lnTo>
                    <a:pt x="27978" y="13376"/>
                  </a:lnTo>
                  <a:lnTo>
                    <a:pt x="27309" y="13265"/>
                  </a:lnTo>
                  <a:lnTo>
                    <a:pt x="26640" y="13153"/>
                  </a:lnTo>
                  <a:lnTo>
                    <a:pt x="26083" y="12819"/>
                  </a:lnTo>
                  <a:lnTo>
                    <a:pt x="25637" y="12373"/>
                  </a:lnTo>
                  <a:lnTo>
                    <a:pt x="25191" y="11927"/>
                  </a:lnTo>
                  <a:lnTo>
                    <a:pt x="24857" y="11370"/>
                  </a:lnTo>
                  <a:lnTo>
                    <a:pt x="24746" y="10701"/>
                  </a:lnTo>
                  <a:lnTo>
                    <a:pt x="24634" y="10032"/>
                  </a:lnTo>
                  <a:lnTo>
                    <a:pt x="24746" y="9363"/>
                  </a:lnTo>
                  <a:lnTo>
                    <a:pt x="24857" y="8695"/>
                  </a:lnTo>
                  <a:lnTo>
                    <a:pt x="25191" y="8137"/>
                  </a:lnTo>
                  <a:lnTo>
                    <a:pt x="25637" y="7691"/>
                  </a:lnTo>
                  <a:lnTo>
                    <a:pt x="26083" y="7246"/>
                  </a:lnTo>
                  <a:lnTo>
                    <a:pt x="26640" y="6911"/>
                  </a:lnTo>
                  <a:lnTo>
                    <a:pt x="27309" y="6800"/>
                  </a:lnTo>
                  <a:lnTo>
                    <a:pt x="27978" y="6688"/>
                  </a:lnTo>
                  <a:lnTo>
                    <a:pt x="72563" y="6688"/>
                  </a:lnTo>
                  <a:lnTo>
                    <a:pt x="73232" y="6800"/>
                  </a:lnTo>
                  <a:lnTo>
                    <a:pt x="73901" y="6911"/>
                  </a:lnTo>
                  <a:lnTo>
                    <a:pt x="74458" y="7246"/>
                  </a:lnTo>
                  <a:lnTo>
                    <a:pt x="74904" y="7691"/>
                  </a:lnTo>
                  <a:lnTo>
                    <a:pt x="75350" y="8137"/>
                  </a:lnTo>
                  <a:lnTo>
                    <a:pt x="75684" y="8695"/>
                  </a:lnTo>
                  <a:lnTo>
                    <a:pt x="75907" y="9363"/>
                  </a:lnTo>
                  <a:lnTo>
                    <a:pt x="75907" y="10032"/>
                  </a:lnTo>
                  <a:lnTo>
                    <a:pt x="75907" y="10701"/>
                  </a:lnTo>
                  <a:lnTo>
                    <a:pt x="75684" y="11370"/>
                  </a:lnTo>
                  <a:lnTo>
                    <a:pt x="75350" y="11927"/>
                  </a:lnTo>
                  <a:lnTo>
                    <a:pt x="74904" y="12373"/>
                  </a:lnTo>
                  <a:lnTo>
                    <a:pt x="74458" y="12819"/>
                  </a:lnTo>
                  <a:lnTo>
                    <a:pt x="73901" y="13153"/>
                  </a:lnTo>
                  <a:lnTo>
                    <a:pt x="73232" y="13265"/>
                  </a:lnTo>
                  <a:lnTo>
                    <a:pt x="72563" y="13376"/>
                  </a:lnTo>
                  <a:lnTo>
                    <a:pt x="65875" y="13376"/>
                  </a:lnTo>
                  <a:lnTo>
                    <a:pt x="65207" y="13488"/>
                  </a:lnTo>
                  <a:lnTo>
                    <a:pt x="64538" y="13599"/>
                  </a:lnTo>
                  <a:lnTo>
                    <a:pt x="63981" y="13933"/>
                  </a:lnTo>
                  <a:lnTo>
                    <a:pt x="63535" y="14379"/>
                  </a:lnTo>
                  <a:lnTo>
                    <a:pt x="63089" y="14825"/>
                  </a:lnTo>
                  <a:lnTo>
                    <a:pt x="62754" y="15382"/>
                  </a:lnTo>
                  <a:lnTo>
                    <a:pt x="62643" y="16051"/>
                  </a:lnTo>
                  <a:lnTo>
                    <a:pt x="62532" y="16720"/>
                  </a:lnTo>
                  <a:lnTo>
                    <a:pt x="62643" y="17389"/>
                  </a:lnTo>
                  <a:lnTo>
                    <a:pt x="62754" y="18058"/>
                  </a:lnTo>
                  <a:lnTo>
                    <a:pt x="63089" y="18615"/>
                  </a:lnTo>
                  <a:lnTo>
                    <a:pt x="63535" y="19061"/>
                  </a:lnTo>
                  <a:lnTo>
                    <a:pt x="63981" y="19507"/>
                  </a:lnTo>
                  <a:lnTo>
                    <a:pt x="64538" y="19841"/>
                  </a:lnTo>
                  <a:lnTo>
                    <a:pt x="65207" y="19952"/>
                  </a:lnTo>
                  <a:lnTo>
                    <a:pt x="65875" y="20064"/>
                  </a:lnTo>
                  <a:lnTo>
                    <a:pt x="66990" y="20064"/>
                  </a:lnTo>
                  <a:lnTo>
                    <a:pt x="66990" y="73566"/>
                  </a:lnTo>
                  <a:lnTo>
                    <a:pt x="66990" y="74123"/>
                  </a:lnTo>
                  <a:lnTo>
                    <a:pt x="67213" y="74569"/>
                  </a:lnTo>
                  <a:lnTo>
                    <a:pt x="67324" y="75126"/>
                  </a:lnTo>
                  <a:lnTo>
                    <a:pt x="67659" y="75572"/>
                  </a:lnTo>
                  <a:lnTo>
                    <a:pt x="67993" y="75907"/>
                  </a:lnTo>
                  <a:lnTo>
                    <a:pt x="68328" y="76241"/>
                  </a:lnTo>
                  <a:lnTo>
                    <a:pt x="68773" y="76575"/>
                  </a:lnTo>
                  <a:lnTo>
                    <a:pt x="69219" y="76687"/>
                  </a:lnTo>
                  <a:lnTo>
                    <a:pt x="71449" y="77579"/>
                  </a:lnTo>
                  <a:lnTo>
                    <a:pt x="73566" y="78359"/>
                  </a:lnTo>
                  <a:lnTo>
                    <a:pt x="75573" y="79362"/>
                  </a:lnTo>
                  <a:lnTo>
                    <a:pt x="77579" y="80365"/>
                  </a:lnTo>
                  <a:lnTo>
                    <a:pt x="79585" y="81480"/>
                  </a:lnTo>
                  <a:lnTo>
                    <a:pt x="81480" y="82706"/>
                  </a:lnTo>
                  <a:lnTo>
                    <a:pt x="83375" y="83932"/>
                  </a:lnTo>
                  <a:lnTo>
                    <a:pt x="85158" y="85270"/>
                  </a:lnTo>
                  <a:lnTo>
                    <a:pt x="86942" y="86607"/>
                  </a:lnTo>
                  <a:lnTo>
                    <a:pt x="88614" y="88056"/>
                  </a:lnTo>
                  <a:lnTo>
                    <a:pt x="90286" y="89505"/>
                  </a:lnTo>
                  <a:lnTo>
                    <a:pt x="91846" y="91066"/>
                  </a:lnTo>
                  <a:lnTo>
                    <a:pt x="93295" y="92738"/>
                  </a:lnTo>
                  <a:lnTo>
                    <a:pt x="94744" y="94409"/>
                  </a:lnTo>
                  <a:lnTo>
                    <a:pt x="96193" y="96081"/>
                  </a:lnTo>
                  <a:lnTo>
                    <a:pt x="97531" y="97865"/>
                  </a:lnTo>
                  <a:lnTo>
                    <a:pt x="98757" y="99760"/>
                  </a:lnTo>
                  <a:lnTo>
                    <a:pt x="99872" y="101543"/>
                  </a:lnTo>
                  <a:lnTo>
                    <a:pt x="100986" y="103549"/>
                  </a:lnTo>
                  <a:lnTo>
                    <a:pt x="102101" y="105444"/>
                  </a:lnTo>
                  <a:lnTo>
                    <a:pt x="102992" y="107451"/>
                  </a:lnTo>
                  <a:lnTo>
                    <a:pt x="103884" y="109457"/>
                  </a:lnTo>
                  <a:lnTo>
                    <a:pt x="104664" y="111575"/>
                  </a:lnTo>
                  <a:lnTo>
                    <a:pt x="105445" y="113693"/>
                  </a:lnTo>
                  <a:lnTo>
                    <a:pt x="106113" y="115810"/>
                  </a:lnTo>
                  <a:lnTo>
                    <a:pt x="106671" y="118040"/>
                  </a:lnTo>
                  <a:lnTo>
                    <a:pt x="107117" y="120157"/>
                  </a:lnTo>
                  <a:lnTo>
                    <a:pt x="107562" y="122387"/>
                  </a:lnTo>
                  <a:lnTo>
                    <a:pt x="107785" y="124616"/>
                  </a:lnTo>
                  <a:lnTo>
                    <a:pt x="108008" y="126957"/>
                  </a:lnTo>
                  <a:lnTo>
                    <a:pt x="108231" y="129186"/>
                  </a:lnTo>
                  <a:lnTo>
                    <a:pt x="108231" y="131527"/>
                  </a:lnTo>
                  <a:lnTo>
                    <a:pt x="108120" y="134536"/>
                  </a:lnTo>
                  <a:lnTo>
                    <a:pt x="107897" y="137434"/>
                  </a:lnTo>
                  <a:lnTo>
                    <a:pt x="107562" y="140332"/>
                  </a:lnTo>
                  <a:lnTo>
                    <a:pt x="107117" y="143230"/>
                  </a:lnTo>
                  <a:lnTo>
                    <a:pt x="106448" y="146017"/>
                  </a:lnTo>
                  <a:lnTo>
                    <a:pt x="105668" y="148692"/>
                  </a:lnTo>
                  <a:lnTo>
                    <a:pt x="104776" y="151478"/>
                  </a:lnTo>
                  <a:lnTo>
                    <a:pt x="103661" y="154042"/>
                  </a:lnTo>
                  <a:lnTo>
                    <a:pt x="102547" y="156606"/>
                  </a:lnTo>
                  <a:lnTo>
                    <a:pt x="101209" y="159169"/>
                  </a:lnTo>
                  <a:lnTo>
                    <a:pt x="99872" y="161510"/>
                  </a:lnTo>
                  <a:lnTo>
                    <a:pt x="98311" y="163851"/>
                  </a:lnTo>
                  <a:lnTo>
                    <a:pt x="96751" y="166192"/>
                  </a:lnTo>
                  <a:lnTo>
                    <a:pt x="94967" y="168421"/>
                  </a:lnTo>
                  <a:lnTo>
                    <a:pt x="93184" y="170427"/>
                  </a:lnTo>
                  <a:lnTo>
                    <a:pt x="91289" y="172433"/>
                  </a:lnTo>
                  <a:lnTo>
                    <a:pt x="89283" y="174440"/>
                  </a:lnTo>
                  <a:lnTo>
                    <a:pt x="87165" y="176223"/>
                  </a:lnTo>
                  <a:lnTo>
                    <a:pt x="84936" y="177895"/>
                  </a:lnTo>
                  <a:lnTo>
                    <a:pt x="82706" y="179567"/>
                  </a:lnTo>
                  <a:lnTo>
                    <a:pt x="80366" y="181128"/>
                  </a:lnTo>
                  <a:lnTo>
                    <a:pt x="77913" y="182465"/>
                  </a:lnTo>
                  <a:lnTo>
                    <a:pt x="75350" y="183803"/>
                  </a:lnTo>
                  <a:lnTo>
                    <a:pt x="72786" y="184917"/>
                  </a:lnTo>
                  <a:lnTo>
                    <a:pt x="70222" y="185920"/>
                  </a:lnTo>
                  <a:lnTo>
                    <a:pt x="67547" y="186924"/>
                  </a:lnTo>
                  <a:lnTo>
                    <a:pt x="64761" y="187704"/>
                  </a:lnTo>
                  <a:lnTo>
                    <a:pt x="61974" y="188261"/>
                  </a:lnTo>
                  <a:lnTo>
                    <a:pt x="59076" y="188818"/>
                  </a:lnTo>
                  <a:lnTo>
                    <a:pt x="56178" y="189153"/>
                  </a:lnTo>
                  <a:lnTo>
                    <a:pt x="53280" y="189376"/>
                  </a:lnTo>
                  <a:lnTo>
                    <a:pt x="50271" y="189487"/>
                  </a:lnTo>
                  <a:lnTo>
                    <a:pt x="47484" y="189376"/>
                  </a:lnTo>
                  <a:lnTo>
                    <a:pt x="44697" y="189264"/>
                  </a:lnTo>
                  <a:lnTo>
                    <a:pt x="41911" y="188930"/>
                  </a:lnTo>
                  <a:lnTo>
                    <a:pt x="39124" y="188373"/>
                  </a:lnTo>
                  <a:lnTo>
                    <a:pt x="36449" y="187815"/>
                  </a:lnTo>
                  <a:lnTo>
                    <a:pt x="33774" y="187035"/>
                  </a:lnTo>
                  <a:lnTo>
                    <a:pt x="31099" y="186255"/>
                  </a:lnTo>
                  <a:lnTo>
                    <a:pt x="28535" y="185252"/>
                  </a:lnTo>
                  <a:lnTo>
                    <a:pt x="27867" y="185029"/>
                  </a:lnTo>
                  <a:lnTo>
                    <a:pt x="26529" y="185029"/>
                  </a:lnTo>
                  <a:lnTo>
                    <a:pt x="25972" y="185252"/>
                  </a:lnTo>
                  <a:lnTo>
                    <a:pt x="25414" y="185586"/>
                  </a:lnTo>
                  <a:lnTo>
                    <a:pt x="24857" y="185920"/>
                  </a:lnTo>
                  <a:lnTo>
                    <a:pt x="24411" y="186478"/>
                  </a:lnTo>
                  <a:lnTo>
                    <a:pt x="24077" y="187035"/>
                  </a:lnTo>
                  <a:lnTo>
                    <a:pt x="23965" y="187704"/>
                  </a:lnTo>
                  <a:lnTo>
                    <a:pt x="23854" y="188373"/>
                  </a:lnTo>
                  <a:lnTo>
                    <a:pt x="23965" y="189041"/>
                  </a:lnTo>
                  <a:lnTo>
                    <a:pt x="24188" y="189599"/>
                  </a:lnTo>
                  <a:lnTo>
                    <a:pt x="24411" y="190156"/>
                  </a:lnTo>
                  <a:lnTo>
                    <a:pt x="24857" y="190713"/>
                  </a:lnTo>
                  <a:lnTo>
                    <a:pt x="25414" y="191159"/>
                  </a:lnTo>
                  <a:lnTo>
                    <a:pt x="25972" y="191382"/>
                  </a:lnTo>
                  <a:lnTo>
                    <a:pt x="28870" y="192497"/>
                  </a:lnTo>
                  <a:lnTo>
                    <a:pt x="31879" y="193500"/>
                  </a:lnTo>
                  <a:lnTo>
                    <a:pt x="34889" y="194280"/>
                  </a:lnTo>
                  <a:lnTo>
                    <a:pt x="37898" y="194949"/>
                  </a:lnTo>
                  <a:lnTo>
                    <a:pt x="40908" y="195506"/>
                  </a:lnTo>
                  <a:lnTo>
                    <a:pt x="44029" y="195841"/>
                  </a:lnTo>
                  <a:lnTo>
                    <a:pt x="47150" y="196064"/>
                  </a:lnTo>
                  <a:lnTo>
                    <a:pt x="50271" y="196175"/>
                  </a:lnTo>
                  <a:lnTo>
                    <a:pt x="53614" y="196064"/>
                  </a:lnTo>
                  <a:lnTo>
                    <a:pt x="56847" y="195841"/>
                  </a:lnTo>
                  <a:lnTo>
                    <a:pt x="60079" y="195395"/>
                  </a:lnTo>
                  <a:lnTo>
                    <a:pt x="63312" y="194837"/>
                  </a:lnTo>
                  <a:lnTo>
                    <a:pt x="66433" y="194169"/>
                  </a:lnTo>
                  <a:lnTo>
                    <a:pt x="69442" y="193277"/>
                  </a:lnTo>
                  <a:lnTo>
                    <a:pt x="72452" y="192274"/>
                  </a:lnTo>
                  <a:lnTo>
                    <a:pt x="75461" y="191048"/>
                  </a:lnTo>
                  <a:lnTo>
                    <a:pt x="78248" y="189822"/>
                  </a:lnTo>
                  <a:lnTo>
                    <a:pt x="81034" y="188373"/>
                  </a:lnTo>
                  <a:lnTo>
                    <a:pt x="83821" y="186812"/>
                  </a:lnTo>
                  <a:lnTo>
                    <a:pt x="86385" y="185140"/>
                  </a:lnTo>
                  <a:lnTo>
                    <a:pt x="88948" y="183357"/>
                  </a:lnTo>
                  <a:lnTo>
                    <a:pt x="91400" y="181350"/>
                  </a:lnTo>
                  <a:lnTo>
                    <a:pt x="93741" y="179344"/>
                  </a:lnTo>
                  <a:lnTo>
                    <a:pt x="95970" y="177226"/>
                  </a:lnTo>
                  <a:lnTo>
                    <a:pt x="98088" y="174997"/>
                  </a:lnTo>
                  <a:lnTo>
                    <a:pt x="100206" y="172656"/>
                  </a:lnTo>
                  <a:lnTo>
                    <a:pt x="102101" y="170204"/>
                  </a:lnTo>
                  <a:lnTo>
                    <a:pt x="103884" y="167641"/>
                  </a:lnTo>
                  <a:lnTo>
                    <a:pt x="105556" y="164965"/>
                  </a:lnTo>
                  <a:lnTo>
                    <a:pt x="107117" y="162290"/>
                  </a:lnTo>
                  <a:lnTo>
                    <a:pt x="108566" y="159504"/>
                  </a:lnTo>
                  <a:lnTo>
                    <a:pt x="109792" y="156606"/>
                  </a:lnTo>
                  <a:lnTo>
                    <a:pt x="111018" y="153708"/>
                  </a:lnTo>
                  <a:lnTo>
                    <a:pt x="112021" y="150698"/>
                  </a:lnTo>
                  <a:lnTo>
                    <a:pt x="112913" y="147689"/>
                  </a:lnTo>
                  <a:lnTo>
                    <a:pt x="113581" y="144568"/>
                  </a:lnTo>
                  <a:lnTo>
                    <a:pt x="114139" y="141335"/>
                  </a:lnTo>
                  <a:lnTo>
                    <a:pt x="114585" y="138103"/>
                  </a:lnTo>
                  <a:lnTo>
                    <a:pt x="114808" y="134870"/>
                  </a:lnTo>
                  <a:lnTo>
                    <a:pt x="114919" y="131527"/>
                  </a:lnTo>
                  <a:lnTo>
                    <a:pt x="114919" y="129074"/>
                  </a:lnTo>
                  <a:lnTo>
                    <a:pt x="114696" y="126511"/>
                  </a:lnTo>
                  <a:lnTo>
                    <a:pt x="114473" y="124059"/>
                  </a:lnTo>
                  <a:lnTo>
                    <a:pt x="114139" y="121606"/>
                  </a:lnTo>
                  <a:lnTo>
                    <a:pt x="113804" y="119266"/>
                  </a:lnTo>
                  <a:lnTo>
                    <a:pt x="113247" y="116814"/>
                  </a:lnTo>
                  <a:lnTo>
                    <a:pt x="112690" y="114473"/>
                  </a:lnTo>
                  <a:lnTo>
                    <a:pt x="112021" y="112132"/>
                  </a:lnTo>
                  <a:lnTo>
                    <a:pt x="111241" y="109903"/>
                  </a:lnTo>
                  <a:lnTo>
                    <a:pt x="110349" y="107674"/>
                  </a:lnTo>
                  <a:lnTo>
                    <a:pt x="109457" y="105444"/>
                  </a:lnTo>
                  <a:lnTo>
                    <a:pt x="108454" y="103215"/>
                  </a:lnTo>
                  <a:lnTo>
                    <a:pt x="107340" y="101097"/>
                  </a:lnTo>
                  <a:lnTo>
                    <a:pt x="106113" y="98979"/>
                  </a:lnTo>
                  <a:lnTo>
                    <a:pt x="104887" y="96973"/>
                  </a:lnTo>
                  <a:lnTo>
                    <a:pt x="103550" y="94967"/>
                  </a:lnTo>
                  <a:lnTo>
                    <a:pt x="102212" y="92960"/>
                  </a:lnTo>
                  <a:lnTo>
                    <a:pt x="100763" y="91066"/>
                  </a:lnTo>
                  <a:lnTo>
                    <a:pt x="99203" y="89282"/>
                  </a:lnTo>
                  <a:lnTo>
                    <a:pt x="97642" y="87499"/>
                  </a:lnTo>
                  <a:lnTo>
                    <a:pt x="95970" y="85715"/>
                  </a:lnTo>
                  <a:lnTo>
                    <a:pt x="94187" y="84043"/>
                  </a:lnTo>
                  <a:lnTo>
                    <a:pt x="92404" y="82483"/>
                  </a:lnTo>
                  <a:lnTo>
                    <a:pt x="90620" y="80923"/>
                  </a:lnTo>
                  <a:lnTo>
                    <a:pt x="88614" y="79473"/>
                  </a:lnTo>
                  <a:lnTo>
                    <a:pt x="86719" y="78136"/>
                  </a:lnTo>
                  <a:lnTo>
                    <a:pt x="84713" y="76798"/>
                  </a:lnTo>
                  <a:lnTo>
                    <a:pt x="82595" y="75461"/>
                  </a:lnTo>
                  <a:lnTo>
                    <a:pt x="80477" y="74346"/>
                  </a:lnTo>
                  <a:lnTo>
                    <a:pt x="78248" y="73232"/>
                  </a:lnTo>
                  <a:lnTo>
                    <a:pt x="76019" y="72228"/>
                  </a:lnTo>
                  <a:lnTo>
                    <a:pt x="73678" y="71225"/>
                  </a:lnTo>
                  <a:lnTo>
                    <a:pt x="73678" y="19952"/>
                  </a:lnTo>
                  <a:lnTo>
                    <a:pt x="74569" y="19841"/>
                  </a:lnTo>
                  <a:lnTo>
                    <a:pt x="75461" y="19618"/>
                  </a:lnTo>
                  <a:lnTo>
                    <a:pt x="76353" y="19284"/>
                  </a:lnTo>
                  <a:lnTo>
                    <a:pt x="77245" y="18949"/>
                  </a:lnTo>
                  <a:lnTo>
                    <a:pt x="78025" y="18503"/>
                  </a:lnTo>
                  <a:lnTo>
                    <a:pt x="78694" y="17946"/>
                  </a:lnTo>
                  <a:lnTo>
                    <a:pt x="79362" y="17389"/>
                  </a:lnTo>
                  <a:lnTo>
                    <a:pt x="80031" y="16720"/>
                  </a:lnTo>
                  <a:lnTo>
                    <a:pt x="80588" y="16051"/>
                  </a:lnTo>
                  <a:lnTo>
                    <a:pt x="81146" y="15271"/>
                  </a:lnTo>
                  <a:lnTo>
                    <a:pt x="81592" y="14491"/>
                  </a:lnTo>
                  <a:lnTo>
                    <a:pt x="81926" y="13710"/>
                  </a:lnTo>
                  <a:lnTo>
                    <a:pt x="82260" y="12819"/>
                  </a:lnTo>
                  <a:lnTo>
                    <a:pt x="82483" y="11927"/>
                  </a:lnTo>
                  <a:lnTo>
                    <a:pt x="82595" y="11035"/>
                  </a:lnTo>
                  <a:lnTo>
                    <a:pt x="82595" y="10032"/>
                  </a:lnTo>
                  <a:lnTo>
                    <a:pt x="82595" y="9029"/>
                  </a:lnTo>
                  <a:lnTo>
                    <a:pt x="82372" y="8026"/>
                  </a:lnTo>
                  <a:lnTo>
                    <a:pt x="82149" y="7023"/>
                  </a:lnTo>
                  <a:lnTo>
                    <a:pt x="81815" y="6131"/>
                  </a:lnTo>
                  <a:lnTo>
                    <a:pt x="81369" y="5239"/>
                  </a:lnTo>
                  <a:lnTo>
                    <a:pt x="80923" y="4459"/>
                  </a:lnTo>
                  <a:lnTo>
                    <a:pt x="80366" y="3679"/>
                  </a:lnTo>
                  <a:lnTo>
                    <a:pt x="79697" y="2899"/>
                  </a:lnTo>
                  <a:lnTo>
                    <a:pt x="78917" y="2341"/>
                  </a:lnTo>
                  <a:lnTo>
                    <a:pt x="78136" y="1672"/>
                  </a:lnTo>
                  <a:lnTo>
                    <a:pt x="77356" y="1227"/>
                  </a:lnTo>
                  <a:lnTo>
                    <a:pt x="76464" y="781"/>
                  </a:lnTo>
                  <a:lnTo>
                    <a:pt x="75573" y="446"/>
                  </a:lnTo>
                  <a:lnTo>
                    <a:pt x="74569" y="223"/>
                  </a:lnTo>
                  <a:lnTo>
                    <a:pt x="7356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p:cNvSpPr/>
            <p:nvPr/>
          </p:nvSpPr>
          <p:spPr>
            <a:xfrm>
              <a:off x="5353750" y="4069650"/>
              <a:ext cx="167225" cy="167225"/>
            </a:xfrm>
            <a:custGeom>
              <a:rect b="b" l="l" r="r" t="t"/>
              <a:pathLst>
                <a:path extrusionOk="0" h="6689" w="6689">
                  <a:moveTo>
                    <a:pt x="3344" y="0"/>
                  </a:moveTo>
                  <a:lnTo>
                    <a:pt x="2675" y="112"/>
                  </a:lnTo>
                  <a:lnTo>
                    <a:pt x="2007" y="335"/>
                  </a:lnTo>
                  <a:lnTo>
                    <a:pt x="1449" y="669"/>
                  </a:lnTo>
                  <a:lnTo>
                    <a:pt x="892" y="1003"/>
                  </a:lnTo>
                  <a:lnTo>
                    <a:pt x="558" y="1561"/>
                  </a:lnTo>
                  <a:lnTo>
                    <a:pt x="223" y="2118"/>
                  </a:lnTo>
                  <a:lnTo>
                    <a:pt x="0" y="2675"/>
                  </a:lnTo>
                  <a:lnTo>
                    <a:pt x="0" y="3344"/>
                  </a:lnTo>
                  <a:lnTo>
                    <a:pt x="0" y="4013"/>
                  </a:lnTo>
                  <a:lnTo>
                    <a:pt x="223" y="4682"/>
                  </a:lnTo>
                  <a:lnTo>
                    <a:pt x="558" y="5239"/>
                  </a:lnTo>
                  <a:lnTo>
                    <a:pt x="892" y="5796"/>
                  </a:lnTo>
                  <a:lnTo>
                    <a:pt x="1449" y="6131"/>
                  </a:lnTo>
                  <a:lnTo>
                    <a:pt x="2007" y="6465"/>
                  </a:lnTo>
                  <a:lnTo>
                    <a:pt x="2675" y="6688"/>
                  </a:lnTo>
                  <a:lnTo>
                    <a:pt x="4013" y="6688"/>
                  </a:lnTo>
                  <a:lnTo>
                    <a:pt x="4570" y="6465"/>
                  </a:lnTo>
                  <a:lnTo>
                    <a:pt x="5128" y="6131"/>
                  </a:lnTo>
                  <a:lnTo>
                    <a:pt x="5685" y="5796"/>
                  </a:lnTo>
                  <a:lnTo>
                    <a:pt x="6131" y="5239"/>
                  </a:lnTo>
                  <a:lnTo>
                    <a:pt x="6354" y="4682"/>
                  </a:lnTo>
                  <a:lnTo>
                    <a:pt x="6577" y="4013"/>
                  </a:lnTo>
                  <a:lnTo>
                    <a:pt x="6688" y="3344"/>
                  </a:lnTo>
                  <a:lnTo>
                    <a:pt x="6577" y="2675"/>
                  </a:lnTo>
                  <a:lnTo>
                    <a:pt x="6354" y="2118"/>
                  </a:lnTo>
                  <a:lnTo>
                    <a:pt x="6131" y="1561"/>
                  </a:lnTo>
                  <a:lnTo>
                    <a:pt x="5685" y="1003"/>
                  </a:lnTo>
                  <a:lnTo>
                    <a:pt x="5128" y="669"/>
                  </a:lnTo>
                  <a:lnTo>
                    <a:pt x="4570" y="335"/>
                  </a:lnTo>
                  <a:lnTo>
                    <a:pt x="4013" y="112"/>
                  </a:lnTo>
                  <a:lnTo>
                    <a:pt x="33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p:cNvSpPr/>
            <p:nvPr/>
          </p:nvSpPr>
          <p:spPr>
            <a:xfrm>
              <a:off x="5019350" y="4404025"/>
              <a:ext cx="167225" cy="167225"/>
            </a:xfrm>
            <a:custGeom>
              <a:rect b="b" l="l" r="r" t="t"/>
              <a:pathLst>
                <a:path extrusionOk="0" h="6689" w="6689">
                  <a:moveTo>
                    <a:pt x="3345" y="1"/>
                  </a:moveTo>
                  <a:lnTo>
                    <a:pt x="2676" y="112"/>
                  </a:lnTo>
                  <a:lnTo>
                    <a:pt x="2007" y="335"/>
                  </a:lnTo>
                  <a:lnTo>
                    <a:pt x="1450" y="670"/>
                  </a:lnTo>
                  <a:lnTo>
                    <a:pt x="893" y="1004"/>
                  </a:lnTo>
                  <a:lnTo>
                    <a:pt x="558" y="1561"/>
                  </a:lnTo>
                  <a:lnTo>
                    <a:pt x="224" y="2119"/>
                  </a:lnTo>
                  <a:lnTo>
                    <a:pt x="1" y="2676"/>
                  </a:lnTo>
                  <a:lnTo>
                    <a:pt x="1" y="3345"/>
                  </a:lnTo>
                  <a:lnTo>
                    <a:pt x="1" y="4014"/>
                  </a:lnTo>
                  <a:lnTo>
                    <a:pt x="224" y="4682"/>
                  </a:lnTo>
                  <a:lnTo>
                    <a:pt x="558" y="5240"/>
                  </a:lnTo>
                  <a:lnTo>
                    <a:pt x="893" y="5797"/>
                  </a:lnTo>
                  <a:lnTo>
                    <a:pt x="1450" y="6131"/>
                  </a:lnTo>
                  <a:lnTo>
                    <a:pt x="2007" y="6466"/>
                  </a:lnTo>
                  <a:lnTo>
                    <a:pt x="2676" y="6689"/>
                  </a:lnTo>
                  <a:lnTo>
                    <a:pt x="4014" y="6689"/>
                  </a:lnTo>
                  <a:lnTo>
                    <a:pt x="4571" y="6466"/>
                  </a:lnTo>
                  <a:lnTo>
                    <a:pt x="5128" y="6131"/>
                  </a:lnTo>
                  <a:lnTo>
                    <a:pt x="5685" y="5797"/>
                  </a:lnTo>
                  <a:lnTo>
                    <a:pt x="6131" y="5240"/>
                  </a:lnTo>
                  <a:lnTo>
                    <a:pt x="6354" y="4682"/>
                  </a:lnTo>
                  <a:lnTo>
                    <a:pt x="6577" y="4014"/>
                  </a:lnTo>
                  <a:lnTo>
                    <a:pt x="6689" y="3345"/>
                  </a:lnTo>
                  <a:lnTo>
                    <a:pt x="6577" y="2676"/>
                  </a:lnTo>
                  <a:lnTo>
                    <a:pt x="6354" y="2119"/>
                  </a:lnTo>
                  <a:lnTo>
                    <a:pt x="6131" y="1561"/>
                  </a:lnTo>
                  <a:lnTo>
                    <a:pt x="5685" y="1004"/>
                  </a:lnTo>
                  <a:lnTo>
                    <a:pt x="5128" y="670"/>
                  </a:lnTo>
                  <a:lnTo>
                    <a:pt x="4571" y="335"/>
                  </a:lnTo>
                  <a:lnTo>
                    <a:pt x="4014" y="112"/>
                  </a:lnTo>
                  <a:lnTo>
                    <a:pt x="334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
            <p:cNvSpPr/>
            <p:nvPr/>
          </p:nvSpPr>
          <p:spPr>
            <a:xfrm>
              <a:off x="3690175" y="3177950"/>
              <a:ext cx="2404825" cy="1964550"/>
            </a:xfrm>
            <a:custGeom>
              <a:rect b="b" l="l" r="r" t="t"/>
              <a:pathLst>
                <a:path extrusionOk="0" h="78582" w="96193">
                  <a:moveTo>
                    <a:pt x="2898" y="0"/>
                  </a:moveTo>
                  <a:lnTo>
                    <a:pt x="2452" y="112"/>
                  </a:lnTo>
                  <a:lnTo>
                    <a:pt x="2006" y="335"/>
                  </a:lnTo>
                  <a:lnTo>
                    <a:pt x="1561" y="558"/>
                  </a:lnTo>
                  <a:lnTo>
                    <a:pt x="1115" y="892"/>
                  </a:lnTo>
                  <a:lnTo>
                    <a:pt x="780" y="1226"/>
                  </a:lnTo>
                  <a:lnTo>
                    <a:pt x="557" y="1672"/>
                  </a:lnTo>
                  <a:lnTo>
                    <a:pt x="446" y="1784"/>
                  </a:lnTo>
                  <a:lnTo>
                    <a:pt x="112" y="2452"/>
                  </a:lnTo>
                  <a:lnTo>
                    <a:pt x="0" y="3121"/>
                  </a:lnTo>
                  <a:lnTo>
                    <a:pt x="0" y="3678"/>
                  </a:lnTo>
                  <a:lnTo>
                    <a:pt x="112" y="4347"/>
                  </a:lnTo>
                  <a:lnTo>
                    <a:pt x="334" y="4905"/>
                  </a:lnTo>
                  <a:lnTo>
                    <a:pt x="669" y="5462"/>
                  </a:lnTo>
                  <a:lnTo>
                    <a:pt x="1115" y="6019"/>
                  </a:lnTo>
                  <a:lnTo>
                    <a:pt x="1672" y="6354"/>
                  </a:lnTo>
                  <a:lnTo>
                    <a:pt x="2229" y="6577"/>
                  </a:lnTo>
                  <a:lnTo>
                    <a:pt x="2787" y="6799"/>
                  </a:lnTo>
                  <a:lnTo>
                    <a:pt x="3901" y="6799"/>
                  </a:lnTo>
                  <a:lnTo>
                    <a:pt x="5239" y="7245"/>
                  </a:lnTo>
                  <a:lnTo>
                    <a:pt x="6353" y="7691"/>
                  </a:lnTo>
                  <a:lnTo>
                    <a:pt x="7357" y="8137"/>
                  </a:lnTo>
                  <a:lnTo>
                    <a:pt x="8248" y="8694"/>
                  </a:lnTo>
                  <a:lnTo>
                    <a:pt x="9809" y="9697"/>
                  </a:lnTo>
                  <a:lnTo>
                    <a:pt x="11369" y="10924"/>
                  </a:lnTo>
                  <a:lnTo>
                    <a:pt x="12372" y="11704"/>
                  </a:lnTo>
                  <a:lnTo>
                    <a:pt x="13599" y="12596"/>
                  </a:lnTo>
                  <a:lnTo>
                    <a:pt x="14825" y="13376"/>
                  </a:lnTo>
                  <a:lnTo>
                    <a:pt x="16162" y="14156"/>
                  </a:lnTo>
                  <a:lnTo>
                    <a:pt x="17834" y="14713"/>
                  </a:lnTo>
                  <a:lnTo>
                    <a:pt x="19618" y="15159"/>
                  </a:lnTo>
                  <a:lnTo>
                    <a:pt x="21735" y="15494"/>
                  </a:lnTo>
                  <a:lnTo>
                    <a:pt x="24188" y="15605"/>
                  </a:lnTo>
                  <a:lnTo>
                    <a:pt x="25302" y="15605"/>
                  </a:lnTo>
                  <a:lnTo>
                    <a:pt x="26417" y="15494"/>
                  </a:lnTo>
                  <a:lnTo>
                    <a:pt x="28423" y="15159"/>
                  </a:lnTo>
                  <a:lnTo>
                    <a:pt x="30207" y="14602"/>
                  </a:lnTo>
                  <a:lnTo>
                    <a:pt x="31878" y="13822"/>
                  </a:lnTo>
                  <a:lnTo>
                    <a:pt x="33216" y="13041"/>
                  </a:lnTo>
                  <a:lnTo>
                    <a:pt x="34554" y="12150"/>
                  </a:lnTo>
                  <a:lnTo>
                    <a:pt x="36783" y="10366"/>
                  </a:lnTo>
                  <a:lnTo>
                    <a:pt x="38455" y="8917"/>
                  </a:lnTo>
                  <a:lnTo>
                    <a:pt x="39346" y="8248"/>
                  </a:lnTo>
                  <a:lnTo>
                    <a:pt x="40238" y="7691"/>
                  </a:lnTo>
                  <a:lnTo>
                    <a:pt x="41241" y="7245"/>
                  </a:lnTo>
                  <a:lnTo>
                    <a:pt x="42356" y="6911"/>
                  </a:lnTo>
                  <a:lnTo>
                    <a:pt x="43582" y="6799"/>
                  </a:lnTo>
                  <a:lnTo>
                    <a:pt x="44920" y="6688"/>
                  </a:lnTo>
                  <a:lnTo>
                    <a:pt x="46369" y="6799"/>
                  </a:lnTo>
                  <a:lnTo>
                    <a:pt x="47483" y="6911"/>
                  </a:lnTo>
                  <a:lnTo>
                    <a:pt x="48598" y="7245"/>
                  </a:lnTo>
                  <a:lnTo>
                    <a:pt x="49601" y="7691"/>
                  </a:lnTo>
                  <a:lnTo>
                    <a:pt x="50493" y="8248"/>
                  </a:lnTo>
                  <a:lnTo>
                    <a:pt x="51384" y="8917"/>
                  </a:lnTo>
                  <a:lnTo>
                    <a:pt x="53168" y="10366"/>
                  </a:lnTo>
                  <a:lnTo>
                    <a:pt x="55397" y="12150"/>
                  </a:lnTo>
                  <a:lnTo>
                    <a:pt x="56623" y="13041"/>
                  </a:lnTo>
                  <a:lnTo>
                    <a:pt x="58072" y="13822"/>
                  </a:lnTo>
                  <a:lnTo>
                    <a:pt x="59633" y="14602"/>
                  </a:lnTo>
                  <a:lnTo>
                    <a:pt x="61416" y="15159"/>
                  </a:lnTo>
                  <a:lnTo>
                    <a:pt x="63422" y="15494"/>
                  </a:lnTo>
                  <a:lnTo>
                    <a:pt x="64537" y="15605"/>
                  </a:lnTo>
                  <a:lnTo>
                    <a:pt x="65652" y="15605"/>
                  </a:lnTo>
                  <a:lnTo>
                    <a:pt x="68104" y="15494"/>
                  </a:lnTo>
                  <a:lnTo>
                    <a:pt x="70222" y="15159"/>
                  </a:lnTo>
                  <a:lnTo>
                    <a:pt x="72005" y="14713"/>
                  </a:lnTo>
                  <a:lnTo>
                    <a:pt x="73677" y="14156"/>
                  </a:lnTo>
                  <a:lnTo>
                    <a:pt x="75015" y="13376"/>
                  </a:lnTo>
                  <a:lnTo>
                    <a:pt x="76241" y="12596"/>
                  </a:lnTo>
                  <a:lnTo>
                    <a:pt x="77467" y="11704"/>
                  </a:lnTo>
                  <a:lnTo>
                    <a:pt x="78581" y="10924"/>
                  </a:lnTo>
                  <a:lnTo>
                    <a:pt x="79807" y="9920"/>
                  </a:lnTo>
                  <a:lnTo>
                    <a:pt x="81256" y="8917"/>
                  </a:lnTo>
                  <a:lnTo>
                    <a:pt x="82817" y="8026"/>
                  </a:lnTo>
                  <a:lnTo>
                    <a:pt x="84712" y="7134"/>
                  </a:lnTo>
                  <a:lnTo>
                    <a:pt x="85826" y="9586"/>
                  </a:lnTo>
                  <a:lnTo>
                    <a:pt x="86830" y="11927"/>
                  </a:lnTo>
                  <a:lnTo>
                    <a:pt x="87610" y="14379"/>
                  </a:lnTo>
                  <a:lnTo>
                    <a:pt x="88279" y="16943"/>
                  </a:lnTo>
                  <a:lnTo>
                    <a:pt x="88836" y="19506"/>
                  </a:lnTo>
                  <a:lnTo>
                    <a:pt x="89170" y="22070"/>
                  </a:lnTo>
                  <a:lnTo>
                    <a:pt x="89393" y="24633"/>
                  </a:lnTo>
                  <a:lnTo>
                    <a:pt x="89505" y="27309"/>
                  </a:lnTo>
                  <a:lnTo>
                    <a:pt x="89505" y="29649"/>
                  </a:lnTo>
                  <a:lnTo>
                    <a:pt x="89282" y="31879"/>
                  </a:lnTo>
                  <a:lnTo>
                    <a:pt x="89059" y="34108"/>
                  </a:lnTo>
                  <a:lnTo>
                    <a:pt x="88613" y="36226"/>
                  </a:lnTo>
                  <a:lnTo>
                    <a:pt x="88167" y="38455"/>
                  </a:lnTo>
                  <a:lnTo>
                    <a:pt x="87498" y="40573"/>
                  </a:lnTo>
                  <a:lnTo>
                    <a:pt x="86830" y="42579"/>
                  </a:lnTo>
                  <a:lnTo>
                    <a:pt x="86049" y="44585"/>
                  </a:lnTo>
                  <a:lnTo>
                    <a:pt x="85158" y="46592"/>
                  </a:lnTo>
                  <a:lnTo>
                    <a:pt x="84154" y="48487"/>
                  </a:lnTo>
                  <a:lnTo>
                    <a:pt x="83040" y="50381"/>
                  </a:lnTo>
                  <a:lnTo>
                    <a:pt x="81925" y="52165"/>
                  </a:lnTo>
                  <a:lnTo>
                    <a:pt x="80699" y="53948"/>
                  </a:lnTo>
                  <a:lnTo>
                    <a:pt x="79362" y="55620"/>
                  </a:lnTo>
                  <a:lnTo>
                    <a:pt x="77913" y="57292"/>
                  </a:lnTo>
                  <a:lnTo>
                    <a:pt x="76464" y="58853"/>
                  </a:lnTo>
                  <a:lnTo>
                    <a:pt x="74903" y="60302"/>
                  </a:lnTo>
                  <a:lnTo>
                    <a:pt x="73231" y="61639"/>
                  </a:lnTo>
                  <a:lnTo>
                    <a:pt x="71559" y="62977"/>
                  </a:lnTo>
                  <a:lnTo>
                    <a:pt x="69887" y="64314"/>
                  </a:lnTo>
                  <a:lnTo>
                    <a:pt x="67992" y="65429"/>
                  </a:lnTo>
                  <a:lnTo>
                    <a:pt x="66209" y="66543"/>
                  </a:lnTo>
                  <a:lnTo>
                    <a:pt x="64203" y="67435"/>
                  </a:lnTo>
                  <a:lnTo>
                    <a:pt x="62308" y="68327"/>
                  </a:lnTo>
                  <a:lnTo>
                    <a:pt x="60301" y="69219"/>
                  </a:lnTo>
                  <a:lnTo>
                    <a:pt x="58184" y="69887"/>
                  </a:lnTo>
                  <a:lnTo>
                    <a:pt x="56066" y="70445"/>
                  </a:lnTo>
                  <a:lnTo>
                    <a:pt x="53948" y="71002"/>
                  </a:lnTo>
                  <a:lnTo>
                    <a:pt x="51719" y="71336"/>
                  </a:lnTo>
                  <a:lnTo>
                    <a:pt x="49490" y="71671"/>
                  </a:lnTo>
                  <a:lnTo>
                    <a:pt x="47260" y="71782"/>
                  </a:lnTo>
                  <a:lnTo>
                    <a:pt x="44920" y="71894"/>
                  </a:lnTo>
                  <a:lnTo>
                    <a:pt x="42467" y="71782"/>
                  </a:lnTo>
                  <a:lnTo>
                    <a:pt x="40015" y="71671"/>
                  </a:lnTo>
                  <a:lnTo>
                    <a:pt x="37675" y="71336"/>
                  </a:lnTo>
                  <a:lnTo>
                    <a:pt x="35222" y="70891"/>
                  </a:lnTo>
                  <a:lnTo>
                    <a:pt x="32882" y="70222"/>
                  </a:lnTo>
                  <a:lnTo>
                    <a:pt x="30541" y="69553"/>
                  </a:lnTo>
                  <a:lnTo>
                    <a:pt x="28312" y="68661"/>
                  </a:lnTo>
                  <a:lnTo>
                    <a:pt x="26082" y="67658"/>
                  </a:lnTo>
                  <a:lnTo>
                    <a:pt x="25414" y="67435"/>
                  </a:lnTo>
                  <a:lnTo>
                    <a:pt x="24076" y="67435"/>
                  </a:lnTo>
                  <a:lnTo>
                    <a:pt x="23519" y="67547"/>
                  </a:lnTo>
                  <a:lnTo>
                    <a:pt x="22961" y="67881"/>
                  </a:lnTo>
                  <a:lnTo>
                    <a:pt x="22404" y="68215"/>
                  </a:lnTo>
                  <a:lnTo>
                    <a:pt x="21958" y="68773"/>
                  </a:lnTo>
                  <a:lnTo>
                    <a:pt x="21624" y="69330"/>
                  </a:lnTo>
                  <a:lnTo>
                    <a:pt x="21401" y="69999"/>
                  </a:lnTo>
                  <a:lnTo>
                    <a:pt x="21289" y="70556"/>
                  </a:lnTo>
                  <a:lnTo>
                    <a:pt x="21289" y="71225"/>
                  </a:lnTo>
                  <a:lnTo>
                    <a:pt x="21512" y="71894"/>
                  </a:lnTo>
                  <a:lnTo>
                    <a:pt x="21735" y="72451"/>
                  </a:lnTo>
                  <a:lnTo>
                    <a:pt x="22181" y="73008"/>
                  </a:lnTo>
                  <a:lnTo>
                    <a:pt x="22627" y="73454"/>
                  </a:lnTo>
                  <a:lnTo>
                    <a:pt x="23184" y="73789"/>
                  </a:lnTo>
                  <a:lnTo>
                    <a:pt x="25748" y="74903"/>
                  </a:lnTo>
                  <a:lnTo>
                    <a:pt x="28423" y="75906"/>
                  </a:lnTo>
                  <a:lnTo>
                    <a:pt x="31098" y="76687"/>
                  </a:lnTo>
                  <a:lnTo>
                    <a:pt x="33773" y="77355"/>
                  </a:lnTo>
                  <a:lnTo>
                    <a:pt x="36560" y="77913"/>
                  </a:lnTo>
                  <a:lnTo>
                    <a:pt x="39346" y="78247"/>
                  </a:lnTo>
                  <a:lnTo>
                    <a:pt x="42133" y="78470"/>
                  </a:lnTo>
                  <a:lnTo>
                    <a:pt x="44920" y="78581"/>
                  </a:lnTo>
                  <a:lnTo>
                    <a:pt x="47595" y="78470"/>
                  </a:lnTo>
                  <a:lnTo>
                    <a:pt x="50158" y="78359"/>
                  </a:lnTo>
                  <a:lnTo>
                    <a:pt x="52722" y="78024"/>
                  </a:lnTo>
                  <a:lnTo>
                    <a:pt x="55286" y="77578"/>
                  </a:lnTo>
                  <a:lnTo>
                    <a:pt x="57738" y="76910"/>
                  </a:lnTo>
                  <a:lnTo>
                    <a:pt x="60190" y="76241"/>
                  </a:lnTo>
                  <a:lnTo>
                    <a:pt x="62531" y="75461"/>
                  </a:lnTo>
                  <a:lnTo>
                    <a:pt x="64871" y="74569"/>
                  </a:lnTo>
                  <a:lnTo>
                    <a:pt x="67101" y="73566"/>
                  </a:lnTo>
                  <a:lnTo>
                    <a:pt x="69330" y="72340"/>
                  </a:lnTo>
                  <a:lnTo>
                    <a:pt x="71448" y="71113"/>
                  </a:lnTo>
                  <a:lnTo>
                    <a:pt x="73566" y="69776"/>
                  </a:lnTo>
                  <a:lnTo>
                    <a:pt x="75572" y="68327"/>
                  </a:lnTo>
                  <a:lnTo>
                    <a:pt x="77578" y="66878"/>
                  </a:lnTo>
                  <a:lnTo>
                    <a:pt x="79362" y="65206"/>
                  </a:lnTo>
                  <a:lnTo>
                    <a:pt x="81145" y="63534"/>
                  </a:lnTo>
                  <a:lnTo>
                    <a:pt x="82817" y="61751"/>
                  </a:lnTo>
                  <a:lnTo>
                    <a:pt x="84489" y="59856"/>
                  </a:lnTo>
                  <a:lnTo>
                    <a:pt x="86049" y="57961"/>
                  </a:lnTo>
                  <a:lnTo>
                    <a:pt x="87387" y="55955"/>
                  </a:lnTo>
                  <a:lnTo>
                    <a:pt x="88724" y="53837"/>
                  </a:lnTo>
                  <a:lnTo>
                    <a:pt x="90062" y="51719"/>
                  </a:lnTo>
                  <a:lnTo>
                    <a:pt x="91177" y="49490"/>
                  </a:lnTo>
                  <a:lnTo>
                    <a:pt x="92180" y="47260"/>
                  </a:lnTo>
                  <a:lnTo>
                    <a:pt x="93072" y="44920"/>
                  </a:lnTo>
                  <a:lnTo>
                    <a:pt x="93852" y="42579"/>
                  </a:lnTo>
                  <a:lnTo>
                    <a:pt x="94632" y="40127"/>
                  </a:lnTo>
                  <a:lnTo>
                    <a:pt x="95189" y="37675"/>
                  </a:lnTo>
                  <a:lnTo>
                    <a:pt x="95635" y="35111"/>
                  </a:lnTo>
                  <a:lnTo>
                    <a:pt x="95970" y="32547"/>
                  </a:lnTo>
                  <a:lnTo>
                    <a:pt x="96192" y="29984"/>
                  </a:lnTo>
                  <a:lnTo>
                    <a:pt x="96192" y="27309"/>
                  </a:lnTo>
                  <a:lnTo>
                    <a:pt x="96081" y="23965"/>
                  </a:lnTo>
                  <a:lnTo>
                    <a:pt x="95747" y="20621"/>
                  </a:lnTo>
                  <a:lnTo>
                    <a:pt x="95189" y="17277"/>
                  </a:lnTo>
                  <a:lnTo>
                    <a:pt x="94409" y="14045"/>
                  </a:lnTo>
                  <a:lnTo>
                    <a:pt x="93517" y="10812"/>
                  </a:lnTo>
                  <a:lnTo>
                    <a:pt x="92291" y="7691"/>
                  </a:lnTo>
                  <a:lnTo>
                    <a:pt x="90954" y="4570"/>
                  </a:lnTo>
                  <a:lnTo>
                    <a:pt x="89393" y="1672"/>
                  </a:lnTo>
                  <a:lnTo>
                    <a:pt x="89059" y="1226"/>
                  </a:lnTo>
                  <a:lnTo>
                    <a:pt x="88724" y="892"/>
                  </a:lnTo>
                  <a:lnTo>
                    <a:pt x="88390" y="558"/>
                  </a:lnTo>
                  <a:lnTo>
                    <a:pt x="87944" y="335"/>
                  </a:lnTo>
                  <a:lnTo>
                    <a:pt x="87498" y="112"/>
                  </a:lnTo>
                  <a:lnTo>
                    <a:pt x="86941" y="0"/>
                  </a:lnTo>
                  <a:lnTo>
                    <a:pt x="85938" y="0"/>
                  </a:lnTo>
                  <a:lnTo>
                    <a:pt x="84823" y="223"/>
                  </a:lnTo>
                  <a:lnTo>
                    <a:pt x="84266" y="335"/>
                  </a:lnTo>
                  <a:lnTo>
                    <a:pt x="82483" y="892"/>
                  </a:lnTo>
                  <a:lnTo>
                    <a:pt x="80922" y="1449"/>
                  </a:lnTo>
                  <a:lnTo>
                    <a:pt x="79473" y="2118"/>
                  </a:lnTo>
                  <a:lnTo>
                    <a:pt x="78247" y="2898"/>
                  </a:lnTo>
                  <a:lnTo>
                    <a:pt x="77132" y="3567"/>
                  </a:lnTo>
                  <a:lnTo>
                    <a:pt x="76129" y="4347"/>
                  </a:lnTo>
                  <a:lnTo>
                    <a:pt x="74346" y="5685"/>
                  </a:lnTo>
                  <a:lnTo>
                    <a:pt x="72674" y="7022"/>
                  </a:lnTo>
                  <a:lnTo>
                    <a:pt x="71782" y="7580"/>
                  </a:lnTo>
                  <a:lnTo>
                    <a:pt x="70890" y="8026"/>
                  </a:lnTo>
                  <a:lnTo>
                    <a:pt x="69776" y="8360"/>
                  </a:lnTo>
                  <a:lnTo>
                    <a:pt x="68661" y="8694"/>
                  </a:lnTo>
                  <a:lnTo>
                    <a:pt x="67324" y="8806"/>
                  </a:lnTo>
                  <a:lnTo>
                    <a:pt x="65652" y="8917"/>
                  </a:lnTo>
                  <a:lnTo>
                    <a:pt x="64314" y="8806"/>
                  </a:lnTo>
                  <a:lnTo>
                    <a:pt x="63088" y="8694"/>
                  </a:lnTo>
                  <a:lnTo>
                    <a:pt x="61973" y="8360"/>
                  </a:lnTo>
                  <a:lnTo>
                    <a:pt x="61082" y="7914"/>
                  </a:lnTo>
                  <a:lnTo>
                    <a:pt x="60079" y="7357"/>
                  </a:lnTo>
                  <a:lnTo>
                    <a:pt x="59298" y="6688"/>
                  </a:lnTo>
                  <a:lnTo>
                    <a:pt x="57515" y="5239"/>
                  </a:lnTo>
                  <a:lnTo>
                    <a:pt x="55286" y="3456"/>
                  </a:lnTo>
                  <a:lnTo>
                    <a:pt x="54060" y="2564"/>
                  </a:lnTo>
                  <a:lnTo>
                    <a:pt x="52611" y="1784"/>
                  </a:lnTo>
                  <a:lnTo>
                    <a:pt x="51050" y="1003"/>
                  </a:lnTo>
                  <a:lnTo>
                    <a:pt x="49267" y="446"/>
                  </a:lnTo>
                  <a:lnTo>
                    <a:pt x="47149" y="112"/>
                  </a:lnTo>
                  <a:lnTo>
                    <a:pt x="46146" y="0"/>
                  </a:lnTo>
                  <a:lnTo>
                    <a:pt x="43805" y="0"/>
                  </a:lnTo>
                  <a:lnTo>
                    <a:pt x="42690" y="112"/>
                  </a:lnTo>
                  <a:lnTo>
                    <a:pt x="40684" y="446"/>
                  </a:lnTo>
                  <a:lnTo>
                    <a:pt x="38901" y="1003"/>
                  </a:lnTo>
                  <a:lnTo>
                    <a:pt x="37229" y="1784"/>
                  </a:lnTo>
                  <a:lnTo>
                    <a:pt x="35891" y="2564"/>
                  </a:lnTo>
                  <a:lnTo>
                    <a:pt x="34554" y="3456"/>
                  </a:lnTo>
                  <a:lnTo>
                    <a:pt x="32324" y="5239"/>
                  </a:lnTo>
                  <a:lnTo>
                    <a:pt x="30652" y="6688"/>
                  </a:lnTo>
                  <a:lnTo>
                    <a:pt x="29761" y="7357"/>
                  </a:lnTo>
                  <a:lnTo>
                    <a:pt x="28869" y="7914"/>
                  </a:lnTo>
                  <a:lnTo>
                    <a:pt x="27866" y="8360"/>
                  </a:lnTo>
                  <a:lnTo>
                    <a:pt x="26751" y="8694"/>
                  </a:lnTo>
                  <a:lnTo>
                    <a:pt x="25525" y="8806"/>
                  </a:lnTo>
                  <a:lnTo>
                    <a:pt x="24188" y="8917"/>
                  </a:lnTo>
                  <a:lnTo>
                    <a:pt x="22627" y="8806"/>
                  </a:lnTo>
                  <a:lnTo>
                    <a:pt x="21178" y="8694"/>
                  </a:lnTo>
                  <a:lnTo>
                    <a:pt x="20063" y="8360"/>
                  </a:lnTo>
                  <a:lnTo>
                    <a:pt x="19060" y="8026"/>
                  </a:lnTo>
                  <a:lnTo>
                    <a:pt x="18057" y="7580"/>
                  </a:lnTo>
                  <a:lnTo>
                    <a:pt x="17277" y="7022"/>
                  </a:lnTo>
                  <a:lnTo>
                    <a:pt x="15493" y="5685"/>
                  </a:lnTo>
                  <a:lnTo>
                    <a:pt x="13710" y="4347"/>
                  </a:lnTo>
                  <a:lnTo>
                    <a:pt x="12707" y="3567"/>
                  </a:lnTo>
                  <a:lnTo>
                    <a:pt x="11592" y="2898"/>
                  </a:lnTo>
                  <a:lnTo>
                    <a:pt x="10366" y="2118"/>
                  </a:lnTo>
                  <a:lnTo>
                    <a:pt x="8917" y="1449"/>
                  </a:lnTo>
                  <a:lnTo>
                    <a:pt x="7357" y="892"/>
                  </a:lnTo>
                  <a:lnTo>
                    <a:pt x="5573" y="335"/>
                  </a:lnTo>
                  <a:lnTo>
                    <a:pt x="5127" y="223"/>
                  </a:lnTo>
                  <a:lnTo>
                    <a:pt x="39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5"/>
            <p:cNvSpPr/>
            <p:nvPr/>
          </p:nvSpPr>
          <p:spPr>
            <a:xfrm>
              <a:off x="1190625" y="238125"/>
              <a:ext cx="2864600" cy="5238750"/>
            </a:xfrm>
            <a:custGeom>
              <a:rect b="b" l="l" r="r" t="t"/>
              <a:pathLst>
                <a:path extrusionOk="0" h="209550" w="114584">
                  <a:moveTo>
                    <a:pt x="33996" y="0"/>
                  </a:moveTo>
                  <a:lnTo>
                    <a:pt x="32993" y="223"/>
                  </a:lnTo>
                  <a:lnTo>
                    <a:pt x="31990" y="446"/>
                  </a:lnTo>
                  <a:lnTo>
                    <a:pt x="31098" y="780"/>
                  </a:lnTo>
                  <a:lnTo>
                    <a:pt x="30206" y="1226"/>
                  </a:lnTo>
                  <a:lnTo>
                    <a:pt x="29426" y="1672"/>
                  </a:lnTo>
                  <a:lnTo>
                    <a:pt x="28646" y="2341"/>
                  </a:lnTo>
                  <a:lnTo>
                    <a:pt x="27977" y="2898"/>
                  </a:lnTo>
                  <a:lnTo>
                    <a:pt x="27308" y="3678"/>
                  </a:lnTo>
                  <a:lnTo>
                    <a:pt x="26751" y="4459"/>
                  </a:lnTo>
                  <a:lnTo>
                    <a:pt x="26194" y="5239"/>
                  </a:lnTo>
                  <a:lnTo>
                    <a:pt x="25748" y="6130"/>
                  </a:lnTo>
                  <a:lnTo>
                    <a:pt x="25414" y="7022"/>
                  </a:lnTo>
                  <a:lnTo>
                    <a:pt x="25191" y="8025"/>
                  </a:lnTo>
                  <a:lnTo>
                    <a:pt x="25079" y="9028"/>
                  </a:lnTo>
                  <a:lnTo>
                    <a:pt x="24968" y="10032"/>
                  </a:lnTo>
                  <a:lnTo>
                    <a:pt x="25079" y="11035"/>
                  </a:lnTo>
                  <a:lnTo>
                    <a:pt x="25191" y="11927"/>
                  </a:lnTo>
                  <a:lnTo>
                    <a:pt x="25414" y="12818"/>
                  </a:lnTo>
                  <a:lnTo>
                    <a:pt x="25636" y="13710"/>
                  </a:lnTo>
                  <a:lnTo>
                    <a:pt x="26082" y="14490"/>
                  </a:lnTo>
                  <a:lnTo>
                    <a:pt x="26528" y="15270"/>
                  </a:lnTo>
                  <a:lnTo>
                    <a:pt x="26974" y="16051"/>
                  </a:lnTo>
                  <a:lnTo>
                    <a:pt x="27531" y="16719"/>
                  </a:lnTo>
                  <a:lnTo>
                    <a:pt x="28200" y="17388"/>
                  </a:lnTo>
                  <a:lnTo>
                    <a:pt x="28869" y="17946"/>
                  </a:lnTo>
                  <a:lnTo>
                    <a:pt x="29649" y="18503"/>
                  </a:lnTo>
                  <a:lnTo>
                    <a:pt x="30429" y="18949"/>
                  </a:lnTo>
                  <a:lnTo>
                    <a:pt x="31210" y="19283"/>
                  </a:lnTo>
                  <a:lnTo>
                    <a:pt x="32101" y="19617"/>
                  </a:lnTo>
                  <a:lnTo>
                    <a:pt x="32993" y="19840"/>
                  </a:lnTo>
                  <a:lnTo>
                    <a:pt x="33885" y="19952"/>
                  </a:lnTo>
                  <a:lnTo>
                    <a:pt x="33885" y="73565"/>
                  </a:lnTo>
                  <a:lnTo>
                    <a:pt x="33996" y="74234"/>
                  </a:lnTo>
                  <a:lnTo>
                    <a:pt x="34108" y="74903"/>
                  </a:lnTo>
                  <a:lnTo>
                    <a:pt x="34442" y="75460"/>
                  </a:lnTo>
                  <a:lnTo>
                    <a:pt x="34888" y="75906"/>
                  </a:lnTo>
                  <a:lnTo>
                    <a:pt x="35334" y="76352"/>
                  </a:lnTo>
                  <a:lnTo>
                    <a:pt x="35891" y="76686"/>
                  </a:lnTo>
                  <a:lnTo>
                    <a:pt x="36560" y="76798"/>
                  </a:lnTo>
                  <a:lnTo>
                    <a:pt x="37229" y="76909"/>
                  </a:lnTo>
                  <a:lnTo>
                    <a:pt x="37897" y="76798"/>
                  </a:lnTo>
                  <a:lnTo>
                    <a:pt x="38566" y="76686"/>
                  </a:lnTo>
                  <a:lnTo>
                    <a:pt x="39123" y="76352"/>
                  </a:lnTo>
                  <a:lnTo>
                    <a:pt x="39569" y="75906"/>
                  </a:lnTo>
                  <a:lnTo>
                    <a:pt x="40015" y="75460"/>
                  </a:lnTo>
                  <a:lnTo>
                    <a:pt x="40350" y="74903"/>
                  </a:lnTo>
                  <a:lnTo>
                    <a:pt x="40572" y="74234"/>
                  </a:lnTo>
                  <a:lnTo>
                    <a:pt x="40572" y="73565"/>
                  </a:lnTo>
                  <a:lnTo>
                    <a:pt x="40572" y="20063"/>
                  </a:lnTo>
                  <a:lnTo>
                    <a:pt x="59521" y="20063"/>
                  </a:lnTo>
                  <a:lnTo>
                    <a:pt x="60190" y="19952"/>
                  </a:lnTo>
                  <a:lnTo>
                    <a:pt x="60859" y="19840"/>
                  </a:lnTo>
                  <a:lnTo>
                    <a:pt x="61416" y="19506"/>
                  </a:lnTo>
                  <a:lnTo>
                    <a:pt x="61862" y="19060"/>
                  </a:lnTo>
                  <a:lnTo>
                    <a:pt x="62308" y="18614"/>
                  </a:lnTo>
                  <a:lnTo>
                    <a:pt x="62642" y="18057"/>
                  </a:lnTo>
                  <a:lnTo>
                    <a:pt x="62865" y="17388"/>
                  </a:lnTo>
                  <a:lnTo>
                    <a:pt x="62865" y="16719"/>
                  </a:lnTo>
                  <a:lnTo>
                    <a:pt x="62865" y="16051"/>
                  </a:lnTo>
                  <a:lnTo>
                    <a:pt x="62642" y="15382"/>
                  </a:lnTo>
                  <a:lnTo>
                    <a:pt x="62308" y="14825"/>
                  </a:lnTo>
                  <a:lnTo>
                    <a:pt x="61862" y="14379"/>
                  </a:lnTo>
                  <a:lnTo>
                    <a:pt x="61416" y="13933"/>
                  </a:lnTo>
                  <a:lnTo>
                    <a:pt x="60859" y="13598"/>
                  </a:lnTo>
                  <a:lnTo>
                    <a:pt x="60190" y="13487"/>
                  </a:lnTo>
                  <a:lnTo>
                    <a:pt x="59521" y="13376"/>
                  </a:lnTo>
                  <a:lnTo>
                    <a:pt x="34999" y="13376"/>
                  </a:lnTo>
                  <a:lnTo>
                    <a:pt x="34331" y="13264"/>
                  </a:lnTo>
                  <a:lnTo>
                    <a:pt x="33662" y="13153"/>
                  </a:lnTo>
                  <a:lnTo>
                    <a:pt x="33104" y="12818"/>
                  </a:lnTo>
                  <a:lnTo>
                    <a:pt x="32659" y="12372"/>
                  </a:lnTo>
                  <a:lnTo>
                    <a:pt x="32213" y="11927"/>
                  </a:lnTo>
                  <a:lnTo>
                    <a:pt x="31878" y="11369"/>
                  </a:lnTo>
                  <a:lnTo>
                    <a:pt x="31767" y="10700"/>
                  </a:lnTo>
                  <a:lnTo>
                    <a:pt x="31655" y="10032"/>
                  </a:lnTo>
                  <a:lnTo>
                    <a:pt x="31767" y="9363"/>
                  </a:lnTo>
                  <a:lnTo>
                    <a:pt x="31878" y="8694"/>
                  </a:lnTo>
                  <a:lnTo>
                    <a:pt x="32213" y="8137"/>
                  </a:lnTo>
                  <a:lnTo>
                    <a:pt x="32659" y="7691"/>
                  </a:lnTo>
                  <a:lnTo>
                    <a:pt x="33104" y="7245"/>
                  </a:lnTo>
                  <a:lnTo>
                    <a:pt x="33662" y="6911"/>
                  </a:lnTo>
                  <a:lnTo>
                    <a:pt x="34331" y="6799"/>
                  </a:lnTo>
                  <a:lnTo>
                    <a:pt x="34999" y="6688"/>
                  </a:lnTo>
                  <a:lnTo>
                    <a:pt x="79584" y="6688"/>
                  </a:lnTo>
                  <a:lnTo>
                    <a:pt x="80253" y="6799"/>
                  </a:lnTo>
                  <a:lnTo>
                    <a:pt x="80922" y="6911"/>
                  </a:lnTo>
                  <a:lnTo>
                    <a:pt x="81479" y="7245"/>
                  </a:lnTo>
                  <a:lnTo>
                    <a:pt x="81925" y="7691"/>
                  </a:lnTo>
                  <a:lnTo>
                    <a:pt x="82371" y="8137"/>
                  </a:lnTo>
                  <a:lnTo>
                    <a:pt x="82705" y="8694"/>
                  </a:lnTo>
                  <a:lnTo>
                    <a:pt x="82928" y="9363"/>
                  </a:lnTo>
                  <a:lnTo>
                    <a:pt x="82928" y="10032"/>
                  </a:lnTo>
                  <a:lnTo>
                    <a:pt x="82928" y="10700"/>
                  </a:lnTo>
                  <a:lnTo>
                    <a:pt x="82705" y="11369"/>
                  </a:lnTo>
                  <a:lnTo>
                    <a:pt x="82371" y="11927"/>
                  </a:lnTo>
                  <a:lnTo>
                    <a:pt x="81925" y="12372"/>
                  </a:lnTo>
                  <a:lnTo>
                    <a:pt x="81479" y="12818"/>
                  </a:lnTo>
                  <a:lnTo>
                    <a:pt x="80922" y="13153"/>
                  </a:lnTo>
                  <a:lnTo>
                    <a:pt x="80253" y="13264"/>
                  </a:lnTo>
                  <a:lnTo>
                    <a:pt x="79584" y="13376"/>
                  </a:lnTo>
                  <a:lnTo>
                    <a:pt x="72897" y="13376"/>
                  </a:lnTo>
                  <a:lnTo>
                    <a:pt x="72228" y="13487"/>
                  </a:lnTo>
                  <a:lnTo>
                    <a:pt x="71559" y="13598"/>
                  </a:lnTo>
                  <a:lnTo>
                    <a:pt x="71002" y="13933"/>
                  </a:lnTo>
                  <a:lnTo>
                    <a:pt x="70556" y="14379"/>
                  </a:lnTo>
                  <a:lnTo>
                    <a:pt x="70110" y="14825"/>
                  </a:lnTo>
                  <a:lnTo>
                    <a:pt x="69776" y="15382"/>
                  </a:lnTo>
                  <a:lnTo>
                    <a:pt x="69664" y="16051"/>
                  </a:lnTo>
                  <a:lnTo>
                    <a:pt x="69553" y="16719"/>
                  </a:lnTo>
                  <a:lnTo>
                    <a:pt x="69664" y="17388"/>
                  </a:lnTo>
                  <a:lnTo>
                    <a:pt x="69776" y="18057"/>
                  </a:lnTo>
                  <a:lnTo>
                    <a:pt x="70110" y="18614"/>
                  </a:lnTo>
                  <a:lnTo>
                    <a:pt x="70556" y="19060"/>
                  </a:lnTo>
                  <a:lnTo>
                    <a:pt x="71002" y="19506"/>
                  </a:lnTo>
                  <a:lnTo>
                    <a:pt x="71559" y="19840"/>
                  </a:lnTo>
                  <a:lnTo>
                    <a:pt x="72228" y="19952"/>
                  </a:lnTo>
                  <a:lnTo>
                    <a:pt x="72897" y="20063"/>
                  </a:lnTo>
                  <a:lnTo>
                    <a:pt x="74011" y="20063"/>
                  </a:lnTo>
                  <a:lnTo>
                    <a:pt x="74011" y="86941"/>
                  </a:lnTo>
                  <a:lnTo>
                    <a:pt x="74123" y="87498"/>
                  </a:lnTo>
                  <a:lnTo>
                    <a:pt x="74234" y="88056"/>
                  </a:lnTo>
                  <a:lnTo>
                    <a:pt x="106670" y="182019"/>
                  </a:lnTo>
                  <a:lnTo>
                    <a:pt x="107339" y="184136"/>
                  </a:lnTo>
                  <a:lnTo>
                    <a:pt x="107673" y="186143"/>
                  </a:lnTo>
                  <a:lnTo>
                    <a:pt x="107896" y="188149"/>
                  </a:lnTo>
                  <a:lnTo>
                    <a:pt x="107896" y="190044"/>
                  </a:lnTo>
                  <a:lnTo>
                    <a:pt x="107562" y="191939"/>
                  </a:lnTo>
                  <a:lnTo>
                    <a:pt x="107116" y="193722"/>
                  </a:lnTo>
                  <a:lnTo>
                    <a:pt x="106335" y="195283"/>
                  </a:lnTo>
                  <a:lnTo>
                    <a:pt x="105444" y="196843"/>
                  </a:lnTo>
                  <a:lnTo>
                    <a:pt x="104329" y="198181"/>
                  </a:lnTo>
                  <a:lnTo>
                    <a:pt x="102992" y="199407"/>
                  </a:lnTo>
                  <a:lnTo>
                    <a:pt x="101543" y="200410"/>
                  </a:lnTo>
                  <a:lnTo>
                    <a:pt x="99871" y="201302"/>
                  </a:lnTo>
                  <a:lnTo>
                    <a:pt x="98087" y="201971"/>
                  </a:lnTo>
                  <a:lnTo>
                    <a:pt x="96081" y="202416"/>
                  </a:lnTo>
                  <a:lnTo>
                    <a:pt x="94075" y="202751"/>
                  </a:lnTo>
                  <a:lnTo>
                    <a:pt x="91845" y="202862"/>
                  </a:lnTo>
                  <a:lnTo>
                    <a:pt x="22738" y="202862"/>
                  </a:lnTo>
                  <a:lnTo>
                    <a:pt x="20509" y="202751"/>
                  </a:lnTo>
                  <a:lnTo>
                    <a:pt x="18503" y="202416"/>
                  </a:lnTo>
                  <a:lnTo>
                    <a:pt x="16496" y="201971"/>
                  </a:lnTo>
                  <a:lnTo>
                    <a:pt x="14713" y="201302"/>
                  </a:lnTo>
                  <a:lnTo>
                    <a:pt x="13041" y="200410"/>
                  </a:lnTo>
                  <a:lnTo>
                    <a:pt x="11592" y="199407"/>
                  </a:lnTo>
                  <a:lnTo>
                    <a:pt x="10255" y="198181"/>
                  </a:lnTo>
                  <a:lnTo>
                    <a:pt x="9140" y="196843"/>
                  </a:lnTo>
                  <a:lnTo>
                    <a:pt x="8248" y="195283"/>
                  </a:lnTo>
                  <a:lnTo>
                    <a:pt x="7468" y="193722"/>
                  </a:lnTo>
                  <a:lnTo>
                    <a:pt x="7022" y="191939"/>
                  </a:lnTo>
                  <a:lnTo>
                    <a:pt x="6799" y="190044"/>
                  </a:lnTo>
                  <a:lnTo>
                    <a:pt x="6688" y="188149"/>
                  </a:lnTo>
                  <a:lnTo>
                    <a:pt x="6911" y="186143"/>
                  </a:lnTo>
                  <a:lnTo>
                    <a:pt x="7245" y="184136"/>
                  </a:lnTo>
                  <a:lnTo>
                    <a:pt x="7914" y="182019"/>
                  </a:lnTo>
                  <a:lnTo>
                    <a:pt x="40350" y="88056"/>
                  </a:lnTo>
                  <a:lnTo>
                    <a:pt x="40572" y="87387"/>
                  </a:lnTo>
                  <a:lnTo>
                    <a:pt x="40572" y="86718"/>
                  </a:lnTo>
                  <a:lnTo>
                    <a:pt x="40461" y="86049"/>
                  </a:lnTo>
                  <a:lnTo>
                    <a:pt x="40238" y="85492"/>
                  </a:lnTo>
                  <a:lnTo>
                    <a:pt x="39904" y="84935"/>
                  </a:lnTo>
                  <a:lnTo>
                    <a:pt x="39458" y="84489"/>
                  </a:lnTo>
                  <a:lnTo>
                    <a:pt x="38901" y="84043"/>
                  </a:lnTo>
                  <a:lnTo>
                    <a:pt x="38343" y="83820"/>
                  </a:lnTo>
                  <a:lnTo>
                    <a:pt x="37674" y="83597"/>
                  </a:lnTo>
                  <a:lnTo>
                    <a:pt x="37006" y="83597"/>
                  </a:lnTo>
                  <a:lnTo>
                    <a:pt x="36337" y="83709"/>
                  </a:lnTo>
                  <a:lnTo>
                    <a:pt x="35780" y="83931"/>
                  </a:lnTo>
                  <a:lnTo>
                    <a:pt x="35222" y="84266"/>
                  </a:lnTo>
                  <a:lnTo>
                    <a:pt x="34776" y="84712"/>
                  </a:lnTo>
                  <a:lnTo>
                    <a:pt x="34331" y="85269"/>
                  </a:lnTo>
                  <a:lnTo>
                    <a:pt x="34108" y="85826"/>
                  </a:lnTo>
                  <a:lnTo>
                    <a:pt x="1560" y="179789"/>
                  </a:lnTo>
                  <a:lnTo>
                    <a:pt x="1115" y="181238"/>
                  </a:lnTo>
                  <a:lnTo>
                    <a:pt x="780" y="182687"/>
                  </a:lnTo>
                  <a:lnTo>
                    <a:pt x="446" y="184136"/>
                  </a:lnTo>
                  <a:lnTo>
                    <a:pt x="223" y="185586"/>
                  </a:lnTo>
                  <a:lnTo>
                    <a:pt x="111" y="186923"/>
                  </a:lnTo>
                  <a:lnTo>
                    <a:pt x="0" y="188372"/>
                  </a:lnTo>
                  <a:lnTo>
                    <a:pt x="0" y="189710"/>
                  </a:lnTo>
                  <a:lnTo>
                    <a:pt x="111" y="191047"/>
                  </a:lnTo>
                  <a:lnTo>
                    <a:pt x="334" y="192385"/>
                  </a:lnTo>
                  <a:lnTo>
                    <a:pt x="557" y="193611"/>
                  </a:lnTo>
                  <a:lnTo>
                    <a:pt x="892" y="194948"/>
                  </a:lnTo>
                  <a:lnTo>
                    <a:pt x="1338" y="196174"/>
                  </a:lnTo>
                  <a:lnTo>
                    <a:pt x="1783" y="197289"/>
                  </a:lnTo>
                  <a:lnTo>
                    <a:pt x="2341" y="198515"/>
                  </a:lnTo>
                  <a:lnTo>
                    <a:pt x="3009" y="199630"/>
                  </a:lnTo>
                  <a:lnTo>
                    <a:pt x="3678" y="200744"/>
                  </a:lnTo>
                  <a:lnTo>
                    <a:pt x="4459" y="201748"/>
                  </a:lnTo>
                  <a:lnTo>
                    <a:pt x="5350" y="202751"/>
                  </a:lnTo>
                  <a:lnTo>
                    <a:pt x="6242" y="203642"/>
                  </a:lnTo>
                  <a:lnTo>
                    <a:pt x="7245" y="204534"/>
                  </a:lnTo>
                  <a:lnTo>
                    <a:pt x="8248" y="205314"/>
                  </a:lnTo>
                  <a:lnTo>
                    <a:pt x="9363" y="205983"/>
                  </a:lnTo>
                  <a:lnTo>
                    <a:pt x="10478" y="206652"/>
                  </a:lnTo>
                  <a:lnTo>
                    <a:pt x="11704" y="207209"/>
                  </a:lnTo>
                  <a:lnTo>
                    <a:pt x="12930" y="207767"/>
                  </a:lnTo>
                  <a:lnTo>
                    <a:pt x="14156" y="208212"/>
                  </a:lnTo>
                  <a:lnTo>
                    <a:pt x="15493" y="208658"/>
                  </a:lnTo>
                  <a:lnTo>
                    <a:pt x="16831" y="208993"/>
                  </a:lnTo>
                  <a:lnTo>
                    <a:pt x="18280" y="209216"/>
                  </a:lnTo>
                  <a:lnTo>
                    <a:pt x="19729" y="209439"/>
                  </a:lnTo>
                  <a:lnTo>
                    <a:pt x="21178" y="209550"/>
                  </a:lnTo>
                  <a:lnTo>
                    <a:pt x="93406" y="209550"/>
                  </a:lnTo>
                  <a:lnTo>
                    <a:pt x="94855" y="209439"/>
                  </a:lnTo>
                  <a:lnTo>
                    <a:pt x="96304" y="209216"/>
                  </a:lnTo>
                  <a:lnTo>
                    <a:pt x="97753" y="208993"/>
                  </a:lnTo>
                  <a:lnTo>
                    <a:pt x="99090" y="208658"/>
                  </a:lnTo>
                  <a:lnTo>
                    <a:pt x="100428" y="208212"/>
                  </a:lnTo>
                  <a:lnTo>
                    <a:pt x="101766" y="207767"/>
                  </a:lnTo>
                  <a:lnTo>
                    <a:pt x="102992" y="207209"/>
                  </a:lnTo>
                  <a:lnTo>
                    <a:pt x="104106" y="206652"/>
                  </a:lnTo>
                  <a:lnTo>
                    <a:pt x="105221" y="205983"/>
                  </a:lnTo>
                  <a:lnTo>
                    <a:pt x="106335" y="205314"/>
                  </a:lnTo>
                  <a:lnTo>
                    <a:pt x="107339" y="204534"/>
                  </a:lnTo>
                  <a:lnTo>
                    <a:pt x="108342" y="203642"/>
                  </a:lnTo>
                  <a:lnTo>
                    <a:pt x="109234" y="202751"/>
                  </a:lnTo>
                  <a:lnTo>
                    <a:pt x="110125" y="201748"/>
                  </a:lnTo>
                  <a:lnTo>
                    <a:pt x="110905" y="200744"/>
                  </a:lnTo>
                  <a:lnTo>
                    <a:pt x="111574" y="199630"/>
                  </a:lnTo>
                  <a:lnTo>
                    <a:pt x="112243" y="198515"/>
                  </a:lnTo>
                  <a:lnTo>
                    <a:pt x="112800" y="197289"/>
                  </a:lnTo>
                  <a:lnTo>
                    <a:pt x="113358" y="196174"/>
                  </a:lnTo>
                  <a:lnTo>
                    <a:pt x="113692" y="194948"/>
                  </a:lnTo>
                  <a:lnTo>
                    <a:pt x="114026" y="193611"/>
                  </a:lnTo>
                  <a:lnTo>
                    <a:pt x="114361" y="192385"/>
                  </a:lnTo>
                  <a:lnTo>
                    <a:pt x="114472" y="191047"/>
                  </a:lnTo>
                  <a:lnTo>
                    <a:pt x="114584" y="189710"/>
                  </a:lnTo>
                  <a:lnTo>
                    <a:pt x="114584" y="188372"/>
                  </a:lnTo>
                  <a:lnTo>
                    <a:pt x="114584" y="186923"/>
                  </a:lnTo>
                  <a:lnTo>
                    <a:pt x="114361" y="185586"/>
                  </a:lnTo>
                  <a:lnTo>
                    <a:pt x="114138" y="184136"/>
                  </a:lnTo>
                  <a:lnTo>
                    <a:pt x="113915" y="182687"/>
                  </a:lnTo>
                  <a:lnTo>
                    <a:pt x="113469" y="181238"/>
                  </a:lnTo>
                  <a:lnTo>
                    <a:pt x="113023" y="179789"/>
                  </a:lnTo>
                  <a:lnTo>
                    <a:pt x="80699" y="86384"/>
                  </a:lnTo>
                  <a:lnTo>
                    <a:pt x="80699" y="19952"/>
                  </a:lnTo>
                  <a:lnTo>
                    <a:pt x="81591" y="19840"/>
                  </a:lnTo>
                  <a:lnTo>
                    <a:pt x="82482" y="19617"/>
                  </a:lnTo>
                  <a:lnTo>
                    <a:pt x="83374" y="19283"/>
                  </a:lnTo>
                  <a:lnTo>
                    <a:pt x="84266" y="18949"/>
                  </a:lnTo>
                  <a:lnTo>
                    <a:pt x="85046" y="18503"/>
                  </a:lnTo>
                  <a:lnTo>
                    <a:pt x="85715" y="17946"/>
                  </a:lnTo>
                  <a:lnTo>
                    <a:pt x="86384" y="17388"/>
                  </a:lnTo>
                  <a:lnTo>
                    <a:pt x="87052" y="16719"/>
                  </a:lnTo>
                  <a:lnTo>
                    <a:pt x="87610" y="16051"/>
                  </a:lnTo>
                  <a:lnTo>
                    <a:pt x="88167" y="15270"/>
                  </a:lnTo>
                  <a:lnTo>
                    <a:pt x="88613" y="14490"/>
                  </a:lnTo>
                  <a:lnTo>
                    <a:pt x="88947" y="13710"/>
                  </a:lnTo>
                  <a:lnTo>
                    <a:pt x="89282" y="12818"/>
                  </a:lnTo>
                  <a:lnTo>
                    <a:pt x="89505" y="11927"/>
                  </a:lnTo>
                  <a:lnTo>
                    <a:pt x="89616" y="11035"/>
                  </a:lnTo>
                  <a:lnTo>
                    <a:pt x="89616" y="10032"/>
                  </a:lnTo>
                  <a:lnTo>
                    <a:pt x="89616" y="9028"/>
                  </a:lnTo>
                  <a:lnTo>
                    <a:pt x="89393" y="8025"/>
                  </a:lnTo>
                  <a:lnTo>
                    <a:pt x="89170" y="7022"/>
                  </a:lnTo>
                  <a:lnTo>
                    <a:pt x="88836" y="6130"/>
                  </a:lnTo>
                  <a:lnTo>
                    <a:pt x="88390" y="5239"/>
                  </a:lnTo>
                  <a:lnTo>
                    <a:pt x="87944" y="4459"/>
                  </a:lnTo>
                  <a:lnTo>
                    <a:pt x="87387" y="3678"/>
                  </a:lnTo>
                  <a:lnTo>
                    <a:pt x="86718" y="2898"/>
                  </a:lnTo>
                  <a:lnTo>
                    <a:pt x="85938" y="2341"/>
                  </a:lnTo>
                  <a:lnTo>
                    <a:pt x="85158" y="1672"/>
                  </a:lnTo>
                  <a:lnTo>
                    <a:pt x="84377" y="1226"/>
                  </a:lnTo>
                  <a:lnTo>
                    <a:pt x="83486" y="780"/>
                  </a:lnTo>
                  <a:lnTo>
                    <a:pt x="82594" y="446"/>
                  </a:lnTo>
                  <a:lnTo>
                    <a:pt x="81591" y="223"/>
                  </a:lnTo>
                  <a:lnTo>
                    <a:pt x="805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
            <p:cNvSpPr/>
            <p:nvPr/>
          </p:nvSpPr>
          <p:spPr>
            <a:xfrm>
              <a:off x="1525000" y="3963750"/>
              <a:ext cx="2195850" cy="1178750"/>
            </a:xfrm>
            <a:custGeom>
              <a:rect b="b" l="l" r="r" t="t"/>
              <a:pathLst>
                <a:path extrusionOk="0" h="47150" w="87834">
                  <a:moveTo>
                    <a:pt x="43917" y="6688"/>
                  </a:moveTo>
                  <a:lnTo>
                    <a:pt x="45366" y="6800"/>
                  </a:lnTo>
                  <a:lnTo>
                    <a:pt x="46481" y="7023"/>
                  </a:lnTo>
                  <a:lnTo>
                    <a:pt x="47595" y="7357"/>
                  </a:lnTo>
                  <a:lnTo>
                    <a:pt x="48598" y="7803"/>
                  </a:lnTo>
                  <a:lnTo>
                    <a:pt x="49490" y="8249"/>
                  </a:lnTo>
                  <a:lnTo>
                    <a:pt x="50382" y="8918"/>
                  </a:lnTo>
                  <a:lnTo>
                    <a:pt x="52165" y="10367"/>
                  </a:lnTo>
                  <a:lnTo>
                    <a:pt x="54283" y="12150"/>
                  </a:lnTo>
                  <a:lnTo>
                    <a:pt x="55620" y="13042"/>
                  </a:lnTo>
                  <a:lnTo>
                    <a:pt x="57069" y="13934"/>
                  </a:lnTo>
                  <a:lnTo>
                    <a:pt x="58630" y="14602"/>
                  </a:lnTo>
                  <a:lnTo>
                    <a:pt x="60413" y="15160"/>
                  </a:lnTo>
                  <a:lnTo>
                    <a:pt x="62420" y="15494"/>
                  </a:lnTo>
                  <a:lnTo>
                    <a:pt x="63534" y="15606"/>
                  </a:lnTo>
                  <a:lnTo>
                    <a:pt x="64649" y="15606"/>
                  </a:lnTo>
                  <a:lnTo>
                    <a:pt x="67101" y="15494"/>
                  </a:lnTo>
                  <a:lnTo>
                    <a:pt x="69219" y="15271"/>
                  </a:lnTo>
                  <a:lnTo>
                    <a:pt x="71114" y="14714"/>
                  </a:lnTo>
                  <a:lnTo>
                    <a:pt x="72674" y="14156"/>
                  </a:lnTo>
                  <a:lnTo>
                    <a:pt x="80700" y="37341"/>
                  </a:lnTo>
                  <a:lnTo>
                    <a:pt x="80923" y="38344"/>
                  </a:lnTo>
                  <a:lnTo>
                    <a:pt x="81145" y="39013"/>
                  </a:lnTo>
                  <a:lnTo>
                    <a:pt x="81145" y="39681"/>
                  </a:lnTo>
                  <a:lnTo>
                    <a:pt x="81145" y="40016"/>
                  </a:lnTo>
                  <a:lnTo>
                    <a:pt x="80811" y="40127"/>
                  </a:lnTo>
                  <a:lnTo>
                    <a:pt x="80254" y="40350"/>
                  </a:lnTo>
                  <a:lnTo>
                    <a:pt x="79473" y="40462"/>
                  </a:lnTo>
                  <a:lnTo>
                    <a:pt x="8360" y="40462"/>
                  </a:lnTo>
                  <a:lnTo>
                    <a:pt x="7580" y="40350"/>
                  </a:lnTo>
                  <a:lnTo>
                    <a:pt x="7023" y="40127"/>
                  </a:lnTo>
                  <a:lnTo>
                    <a:pt x="6688" y="40016"/>
                  </a:lnTo>
                  <a:lnTo>
                    <a:pt x="6688" y="39681"/>
                  </a:lnTo>
                  <a:lnTo>
                    <a:pt x="6800" y="39013"/>
                  </a:lnTo>
                  <a:lnTo>
                    <a:pt x="6911" y="38344"/>
                  </a:lnTo>
                  <a:lnTo>
                    <a:pt x="7134" y="37341"/>
                  </a:lnTo>
                  <a:lnTo>
                    <a:pt x="15159" y="14156"/>
                  </a:lnTo>
                  <a:lnTo>
                    <a:pt x="16831" y="14714"/>
                  </a:lnTo>
                  <a:lnTo>
                    <a:pt x="18615" y="15271"/>
                  </a:lnTo>
                  <a:lnTo>
                    <a:pt x="20733" y="15494"/>
                  </a:lnTo>
                  <a:lnTo>
                    <a:pt x="23185" y="15606"/>
                  </a:lnTo>
                  <a:lnTo>
                    <a:pt x="24299" y="15606"/>
                  </a:lnTo>
                  <a:lnTo>
                    <a:pt x="25414" y="15494"/>
                  </a:lnTo>
                  <a:lnTo>
                    <a:pt x="27420" y="15160"/>
                  </a:lnTo>
                  <a:lnTo>
                    <a:pt x="29204" y="14602"/>
                  </a:lnTo>
                  <a:lnTo>
                    <a:pt x="30876" y="13934"/>
                  </a:lnTo>
                  <a:lnTo>
                    <a:pt x="32213" y="13042"/>
                  </a:lnTo>
                  <a:lnTo>
                    <a:pt x="33551" y="12150"/>
                  </a:lnTo>
                  <a:lnTo>
                    <a:pt x="35780" y="10367"/>
                  </a:lnTo>
                  <a:lnTo>
                    <a:pt x="37452" y="8918"/>
                  </a:lnTo>
                  <a:lnTo>
                    <a:pt x="38344" y="8249"/>
                  </a:lnTo>
                  <a:lnTo>
                    <a:pt x="39235" y="7803"/>
                  </a:lnTo>
                  <a:lnTo>
                    <a:pt x="40239" y="7357"/>
                  </a:lnTo>
                  <a:lnTo>
                    <a:pt x="41353" y="7023"/>
                  </a:lnTo>
                  <a:lnTo>
                    <a:pt x="42579" y="6800"/>
                  </a:lnTo>
                  <a:lnTo>
                    <a:pt x="43917" y="6688"/>
                  </a:lnTo>
                  <a:close/>
                  <a:moveTo>
                    <a:pt x="43917" y="1"/>
                  </a:moveTo>
                  <a:lnTo>
                    <a:pt x="42802" y="112"/>
                  </a:lnTo>
                  <a:lnTo>
                    <a:pt x="41688" y="224"/>
                  </a:lnTo>
                  <a:lnTo>
                    <a:pt x="39681" y="558"/>
                  </a:lnTo>
                  <a:lnTo>
                    <a:pt x="37898" y="1115"/>
                  </a:lnTo>
                  <a:lnTo>
                    <a:pt x="36226" y="1784"/>
                  </a:lnTo>
                  <a:lnTo>
                    <a:pt x="34888" y="2564"/>
                  </a:lnTo>
                  <a:lnTo>
                    <a:pt x="33551" y="3456"/>
                  </a:lnTo>
                  <a:lnTo>
                    <a:pt x="31322" y="5351"/>
                  </a:lnTo>
                  <a:lnTo>
                    <a:pt x="29650" y="6800"/>
                  </a:lnTo>
                  <a:lnTo>
                    <a:pt x="28758" y="7357"/>
                  </a:lnTo>
                  <a:lnTo>
                    <a:pt x="27866" y="7915"/>
                  </a:lnTo>
                  <a:lnTo>
                    <a:pt x="26863" y="8360"/>
                  </a:lnTo>
                  <a:lnTo>
                    <a:pt x="25748" y="8695"/>
                  </a:lnTo>
                  <a:lnTo>
                    <a:pt x="24522" y="8918"/>
                  </a:lnTo>
                  <a:lnTo>
                    <a:pt x="21736" y="8918"/>
                  </a:lnTo>
                  <a:lnTo>
                    <a:pt x="20510" y="8806"/>
                  </a:lnTo>
                  <a:lnTo>
                    <a:pt x="19395" y="8583"/>
                  </a:lnTo>
                  <a:lnTo>
                    <a:pt x="18392" y="8249"/>
                  </a:lnTo>
                  <a:lnTo>
                    <a:pt x="17612" y="7915"/>
                  </a:lnTo>
                  <a:lnTo>
                    <a:pt x="16831" y="7469"/>
                  </a:lnTo>
                  <a:lnTo>
                    <a:pt x="15494" y="6466"/>
                  </a:lnTo>
                  <a:lnTo>
                    <a:pt x="14714" y="6020"/>
                  </a:lnTo>
                  <a:lnTo>
                    <a:pt x="14045" y="5797"/>
                  </a:lnTo>
                  <a:lnTo>
                    <a:pt x="13265" y="5797"/>
                  </a:lnTo>
                  <a:lnTo>
                    <a:pt x="12484" y="5908"/>
                  </a:lnTo>
                  <a:lnTo>
                    <a:pt x="11704" y="6243"/>
                  </a:lnTo>
                  <a:lnTo>
                    <a:pt x="11035" y="6688"/>
                  </a:lnTo>
                  <a:lnTo>
                    <a:pt x="10589" y="7357"/>
                  </a:lnTo>
                  <a:lnTo>
                    <a:pt x="10255" y="8026"/>
                  </a:lnTo>
                  <a:lnTo>
                    <a:pt x="892" y="35223"/>
                  </a:lnTo>
                  <a:lnTo>
                    <a:pt x="446" y="36449"/>
                  </a:lnTo>
                  <a:lnTo>
                    <a:pt x="223" y="37787"/>
                  </a:lnTo>
                  <a:lnTo>
                    <a:pt x="1" y="39013"/>
                  </a:lnTo>
                  <a:lnTo>
                    <a:pt x="1" y="40127"/>
                  </a:lnTo>
                  <a:lnTo>
                    <a:pt x="112" y="41242"/>
                  </a:lnTo>
                  <a:lnTo>
                    <a:pt x="335" y="42134"/>
                  </a:lnTo>
                  <a:lnTo>
                    <a:pt x="781" y="43137"/>
                  </a:lnTo>
                  <a:lnTo>
                    <a:pt x="1227" y="43917"/>
                  </a:lnTo>
                  <a:lnTo>
                    <a:pt x="1895" y="44697"/>
                  </a:lnTo>
                  <a:lnTo>
                    <a:pt x="2564" y="45255"/>
                  </a:lnTo>
                  <a:lnTo>
                    <a:pt x="3456" y="45812"/>
                  </a:lnTo>
                  <a:lnTo>
                    <a:pt x="4459" y="46258"/>
                  </a:lnTo>
                  <a:lnTo>
                    <a:pt x="5574" y="46704"/>
                  </a:lnTo>
                  <a:lnTo>
                    <a:pt x="6688" y="46927"/>
                  </a:lnTo>
                  <a:lnTo>
                    <a:pt x="8026" y="47038"/>
                  </a:lnTo>
                  <a:lnTo>
                    <a:pt x="9363" y="47149"/>
                  </a:lnTo>
                  <a:lnTo>
                    <a:pt x="78470" y="47149"/>
                  </a:lnTo>
                  <a:lnTo>
                    <a:pt x="79808" y="47038"/>
                  </a:lnTo>
                  <a:lnTo>
                    <a:pt x="81145" y="46927"/>
                  </a:lnTo>
                  <a:lnTo>
                    <a:pt x="82372" y="46704"/>
                  </a:lnTo>
                  <a:lnTo>
                    <a:pt x="83375" y="46258"/>
                  </a:lnTo>
                  <a:lnTo>
                    <a:pt x="84378" y="45812"/>
                  </a:lnTo>
                  <a:lnTo>
                    <a:pt x="85270" y="45255"/>
                  </a:lnTo>
                  <a:lnTo>
                    <a:pt x="86050" y="44697"/>
                  </a:lnTo>
                  <a:lnTo>
                    <a:pt x="86607" y="43917"/>
                  </a:lnTo>
                  <a:lnTo>
                    <a:pt x="87164" y="43137"/>
                  </a:lnTo>
                  <a:lnTo>
                    <a:pt x="87499" y="42134"/>
                  </a:lnTo>
                  <a:lnTo>
                    <a:pt x="87722" y="41242"/>
                  </a:lnTo>
                  <a:lnTo>
                    <a:pt x="87833" y="40127"/>
                  </a:lnTo>
                  <a:lnTo>
                    <a:pt x="87833" y="39013"/>
                  </a:lnTo>
                  <a:lnTo>
                    <a:pt x="87722" y="37787"/>
                  </a:lnTo>
                  <a:lnTo>
                    <a:pt x="87387" y="36449"/>
                  </a:lnTo>
                  <a:lnTo>
                    <a:pt x="87053" y="35223"/>
                  </a:lnTo>
                  <a:lnTo>
                    <a:pt x="77579" y="8026"/>
                  </a:lnTo>
                  <a:lnTo>
                    <a:pt x="77244" y="7357"/>
                  </a:lnTo>
                  <a:lnTo>
                    <a:pt x="76798" y="6688"/>
                  </a:lnTo>
                  <a:lnTo>
                    <a:pt x="76130" y="6243"/>
                  </a:lnTo>
                  <a:lnTo>
                    <a:pt x="75461" y="5908"/>
                  </a:lnTo>
                  <a:lnTo>
                    <a:pt x="74681" y="5797"/>
                  </a:lnTo>
                  <a:lnTo>
                    <a:pt x="73789" y="5797"/>
                  </a:lnTo>
                  <a:lnTo>
                    <a:pt x="73120" y="6020"/>
                  </a:lnTo>
                  <a:lnTo>
                    <a:pt x="72451" y="6466"/>
                  </a:lnTo>
                  <a:lnTo>
                    <a:pt x="71002" y="7469"/>
                  </a:lnTo>
                  <a:lnTo>
                    <a:pt x="70222" y="7915"/>
                  </a:lnTo>
                  <a:lnTo>
                    <a:pt x="69442" y="8249"/>
                  </a:lnTo>
                  <a:lnTo>
                    <a:pt x="68439" y="8583"/>
                  </a:lnTo>
                  <a:lnTo>
                    <a:pt x="67436" y="8806"/>
                  </a:lnTo>
                  <a:lnTo>
                    <a:pt x="66098" y="8918"/>
                  </a:lnTo>
                  <a:lnTo>
                    <a:pt x="63311" y="8918"/>
                  </a:lnTo>
                  <a:lnTo>
                    <a:pt x="62085" y="8695"/>
                  </a:lnTo>
                  <a:lnTo>
                    <a:pt x="60971" y="8360"/>
                  </a:lnTo>
                  <a:lnTo>
                    <a:pt x="60079" y="7915"/>
                  </a:lnTo>
                  <a:lnTo>
                    <a:pt x="59076" y="7357"/>
                  </a:lnTo>
                  <a:lnTo>
                    <a:pt x="58296" y="6800"/>
                  </a:lnTo>
                  <a:lnTo>
                    <a:pt x="56512" y="5351"/>
                  </a:lnTo>
                  <a:lnTo>
                    <a:pt x="54283" y="3456"/>
                  </a:lnTo>
                  <a:lnTo>
                    <a:pt x="53057" y="2564"/>
                  </a:lnTo>
                  <a:lnTo>
                    <a:pt x="51608" y="1784"/>
                  </a:lnTo>
                  <a:lnTo>
                    <a:pt x="50047" y="1115"/>
                  </a:lnTo>
                  <a:lnTo>
                    <a:pt x="48264" y="558"/>
                  </a:lnTo>
                  <a:lnTo>
                    <a:pt x="46146" y="224"/>
                  </a:lnTo>
                  <a:lnTo>
                    <a:pt x="45143" y="112"/>
                  </a:lnTo>
                  <a:lnTo>
                    <a:pt x="4391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5"/>
          <p:cNvGrpSpPr/>
          <p:nvPr/>
        </p:nvGrpSpPr>
        <p:grpSpPr>
          <a:xfrm>
            <a:off x="1398201" y="2918725"/>
            <a:ext cx="507530" cy="546402"/>
            <a:chOff x="1365250" y="238125"/>
            <a:chExt cx="4889500" cy="5238750"/>
          </a:xfrm>
        </p:grpSpPr>
        <p:sp>
          <p:nvSpPr>
            <p:cNvPr id="175" name="Google Shape;175;p15"/>
            <p:cNvSpPr/>
            <p:nvPr/>
          </p:nvSpPr>
          <p:spPr>
            <a:xfrm>
              <a:off x="1365250" y="238125"/>
              <a:ext cx="4889500" cy="4709425"/>
            </a:xfrm>
            <a:custGeom>
              <a:rect b="b" l="l" r="r" t="t"/>
              <a:pathLst>
                <a:path extrusionOk="0" h="188377" w="195580">
                  <a:moveTo>
                    <a:pt x="97790" y="0"/>
                  </a:moveTo>
                  <a:lnTo>
                    <a:pt x="92770" y="109"/>
                  </a:lnTo>
                  <a:lnTo>
                    <a:pt x="87749" y="546"/>
                  </a:lnTo>
                  <a:lnTo>
                    <a:pt x="82947" y="1091"/>
                  </a:lnTo>
                  <a:lnTo>
                    <a:pt x="78036" y="1965"/>
                  </a:lnTo>
                  <a:lnTo>
                    <a:pt x="73343" y="3056"/>
                  </a:lnTo>
                  <a:lnTo>
                    <a:pt x="68759" y="4366"/>
                  </a:lnTo>
                  <a:lnTo>
                    <a:pt x="64175" y="5894"/>
                  </a:lnTo>
                  <a:lnTo>
                    <a:pt x="59700" y="7640"/>
                  </a:lnTo>
                  <a:lnTo>
                    <a:pt x="55443" y="9604"/>
                  </a:lnTo>
                  <a:lnTo>
                    <a:pt x="51187" y="11787"/>
                  </a:lnTo>
                  <a:lnTo>
                    <a:pt x="47040" y="14188"/>
                  </a:lnTo>
                  <a:lnTo>
                    <a:pt x="43111" y="16699"/>
                  </a:lnTo>
                  <a:lnTo>
                    <a:pt x="39291" y="19427"/>
                  </a:lnTo>
                  <a:lnTo>
                    <a:pt x="35580" y="22265"/>
                  </a:lnTo>
                  <a:lnTo>
                    <a:pt x="31978" y="25430"/>
                  </a:lnTo>
                  <a:lnTo>
                    <a:pt x="28595" y="28595"/>
                  </a:lnTo>
                  <a:lnTo>
                    <a:pt x="25430" y="31978"/>
                  </a:lnTo>
                  <a:lnTo>
                    <a:pt x="22374" y="35580"/>
                  </a:lnTo>
                  <a:lnTo>
                    <a:pt x="19427" y="39291"/>
                  </a:lnTo>
                  <a:lnTo>
                    <a:pt x="16699" y="43111"/>
                  </a:lnTo>
                  <a:lnTo>
                    <a:pt x="14188" y="47040"/>
                  </a:lnTo>
                  <a:lnTo>
                    <a:pt x="11787" y="51187"/>
                  </a:lnTo>
                  <a:lnTo>
                    <a:pt x="9604" y="55334"/>
                  </a:lnTo>
                  <a:lnTo>
                    <a:pt x="7640" y="59700"/>
                  </a:lnTo>
                  <a:lnTo>
                    <a:pt x="5894" y="64175"/>
                  </a:lnTo>
                  <a:lnTo>
                    <a:pt x="4366" y="68649"/>
                  </a:lnTo>
                  <a:lnTo>
                    <a:pt x="3056" y="73343"/>
                  </a:lnTo>
                  <a:lnTo>
                    <a:pt x="1965" y="78036"/>
                  </a:lnTo>
                  <a:lnTo>
                    <a:pt x="1091" y="82838"/>
                  </a:lnTo>
                  <a:lnTo>
                    <a:pt x="437" y="87749"/>
                  </a:lnTo>
                  <a:lnTo>
                    <a:pt x="109" y="92770"/>
                  </a:lnTo>
                  <a:lnTo>
                    <a:pt x="0" y="97790"/>
                  </a:lnTo>
                  <a:lnTo>
                    <a:pt x="0" y="101501"/>
                  </a:lnTo>
                  <a:lnTo>
                    <a:pt x="218" y="105102"/>
                  </a:lnTo>
                  <a:lnTo>
                    <a:pt x="546" y="108813"/>
                  </a:lnTo>
                  <a:lnTo>
                    <a:pt x="1091" y="112415"/>
                  </a:lnTo>
                  <a:lnTo>
                    <a:pt x="1637" y="116016"/>
                  </a:lnTo>
                  <a:lnTo>
                    <a:pt x="2401" y="119509"/>
                  </a:lnTo>
                  <a:lnTo>
                    <a:pt x="3274" y="123001"/>
                  </a:lnTo>
                  <a:lnTo>
                    <a:pt x="4256" y="126494"/>
                  </a:lnTo>
                  <a:lnTo>
                    <a:pt x="5348" y="129877"/>
                  </a:lnTo>
                  <a:lnTo>
                    <a:pt x="6658" y="133261"/>
                  </a:lnTo>
                  <a:lnTo>
                    <a:pt x="7967" y="136535"/>
                  </a:lnTo>
                  <a:lnTo>
                    <a:pt x="9386" y="139809"/>
                  </a:lnTo>
                  <a:lnTo>
                    <a:pt x="11023" y="142974"/>
                  </a:lnTo>
                  <a:lnTo>
                    <a:pt x="12769" y="146030"/>
                  </a:lnTo>
                  <a:lnTo>
                    <a:pt x="14516" y="149086"/>
                  </a:lnTo>
                  <a:lnTo>
                    <a:pt x="16480" y="152142"/>
                  </a:lnTo>
                  <a:lnTo>
                    <a:pt x="18445" y="155089"/>
                  </a:lnTo>
                  <a:lnTo>
                    <a:pt x="20628" y="157926"/>
                  </a:lnTo>
                  <a:lnTo>
                    <a:pt x="22810" y="160655"/>
                  </a:lnTo>
                  <a:lnTo>
                    <a:pt x="25211" y="163384"/>
                  </a:lnTo>
                  <a:lnTo>
                    <a:pt x="27613" y="165894"/>
                  </a:lnTo>
                  <a:lnTo>
                    <a:pt x="30123" y="168404"/>
                  </a:lnTo>
                  <a:lnTo>
                    <a:pt x="32742" y="170914"/>
                  </a:lnTo>
                  <a:lnTo>
                    <a:pt x="35471" y="173206"/>
                  </a:lnTo>
                  <a:lnTo>
                    <a:pt x="38308" y="175389"/>
                  </a:lnTo>
                  <a:lnTo>
                    <a:pt x="41255" y="177572"/>
                  </a:lnTo>
                  <a:lnTo>
                    <a:pt x="44202" y="179645"/>
                  </a:lnTo>
                  <a:lnTo>
                    <a:pt x="47258" y="181501"/>
                  </a:lnTo>
                  <a:lnTo>
                    <a:pt x="50423" y="183356"/>
                  </a:lnTo>
                  <a:lnTo>
                    <a:pt x="53697" y="185103"/>
                  </a:lnTo>
                  <a:lnTo>
                    <a:pt x="56971" y="186630"/>
                  </a:lnTo>
                  <a:lnTo>
                    <a:pt x="60355" y="188158"/>
                  </a:lnTo>
                  <a:lnTo>
                    <a:pt x="61010" y="188377"/>
                  </a:lnTo>
                  <a:lnTo>
                    <a:pt x="62428" y="188377"/>
                  </a:lnTo>
                  <a:lnTo>
                    <a:pt x="63083" y="188158"/>
                  </a:lnTo>
                  <a:lnTo>
                    <a:pt x="63629" y="187831"/>
                  </a:lnTo>
                  <a:lnTo>
                    <a:pt x="64175" y="187394"/>
                  </a:lnTo>
                  <a:lnTo>
                    <a:pt x="64611" y="186849"/>
                  </a:lnTo>
                  <a:lnTo>
                    <a:pt x="64939" y="186303"/>
                  </a:lnTo>
                  <a:lnTo>
                    <a:pt x="65157" y="185539"/>
                  </a:lnTo>
                  <a:lnTo>
                    <a:pt x="65157" y="184884"/>
                  </a:lnTo>
                  <a:lnTo>
                    <a:pt x="65157" y="184229"/>
                  </a:lnTo>
                  <a:lnTo>
                    <a:pt x="64939" y="183575"/>
                  </a:lnTo>
                  <a:lnTo>
                    <a:pt x="64611" y="183029"/>
                  </a:lnTo>
                  <a:lnTo>
                    <a:pt x="64175" y="182483"/>
                  </a:lnTo>
                  <a:lnTo>
                    <a:pt x="63629" y="182047"/>
                  </a:lnTo>
                  <a:lnTo>
                    <a:pt x="63083" y="181719"/>
                  </a:lnTo>
                  <a:lnTo>
                    <a:pt x="58718" y="179755"/>
                  </a:lnTo>
                  <a:lnTo>
                    <a:pt x="54679" y="177681"/>
                  </a:lnTo>
                  <a:lnTo>
                    <a:pt x="50641" y="175389"/>
                  </a:lnTo>
                  <a:lnTo>
                    <a:pt x="46821" y="172988"/>
                  </a:lnTo>
                  <a:lnTo>
                    <a:pt x="43111" y="170369"/>
                  </a:lnTo>
                  <a:lnTo>
                    <a:pt x="39618" y="167640"/>
                  </a:lnTo>
                  <a:lnTo>
                    <a:pt x="36344" y="164693"/>
                  </a:lnTo>
                  <a:lnTo>
                    <a:pt x="33070" y="161528"/>
                  </a:lnTo>
                  <a:lnTo>
                    <a:pt x="30123" y="158363"/>
                  </a:lnTo>
                  <a:lnTo>
                    <a:pt x="27285" y="154980"/>
                  </a:lnTo>
                  <a:lnTo>
                    <a:pt x="24557" y="151487"/>
                  </a:lnTo>
                  <a:lnTo>
                    <a:pt x="22046" y="147886"/>
                  </a:lnTo>
                  <a:lnTo>
                    <a:pt x="19754" y="144284"/>
                  </a:lnTo>
                  <a:lnTo>
                    <a:pt x="17572" y="140464"/>
                  </a:lnTo>
                  <a:lnTo>
                    <a:pt x="15607" y="136535"/>
                  </a:lnTo>
                  <a:lnTo>
                    <a:pt x="13861" y="132497"/>
                  </a:lnTo>
                  <a:lnTo>
                    <a:pt x="12333" y="128459"/>
                  </a:lnTo>
                  <a:lnTo>
                    <a:pt x="10914" y="124311"/>
                  </a:lnTo>
                  <a:lnTo>
                    <a:pt x="9714" y="120164"/>
                  </a:lnTo>
                  <a:lnTo>
                    <a:pt x="8840" y="115907"/>
                  </a:lnTo>
                  <a:lnTo>
                    <a:pt x="7967" y="111542"/>
                  </a:lnTo>
                  <a:lnTo>
                    <a:pt x="7422" y="107285"/>
                  </a:lnTo>
                  <a:lnTo>
                    <a:pt x="7094" y="102810"/>
                  </a:lnTo>
                  <a:lnTo>
                    <a:pt x="6985" y="98445"/>
                  </a:lnTo>
                  <a:lnTo>
                    <a:pt x="6985" y="93970"/>
                  </a:lnTo>
                  <a:lnTo>
                    <a:pt x="7312" y="89604"/>
                  </a:lnTo>
                  <a:lnTo>
                    <a:pt x="7858" y="85130"/>
                  </a:lnTo>
                  <a:lnTo>
                    <a:pt x="8622" y="80655"/>
                  </a:lnTo>
                  <a:lnTo>
                    <a:pt x="9604" y="76180"/>
                  </a:lnTo>
                  <a:lnTo>
                    <a:pt x="10805" y="71815"/>
                  </a:lnTo>
                  <a:lnTo>
                    <a:pt x="12224" y="67449"/>
                  </a:lnTo>
                  <a:lnTo>
                    <a:pt x="13861" y="63083"/>
                  </a:lnTo>
                  <a:lnTo>
                    <a:pt x="15825" y="58827"/>
                  </a:lnTo>
                  <a:lnTo>
                    <a:pt x="17899" y="54679"/>
                  </a:lnTo>
                  <a:lnTo>
                    <a:pt x="20191" y="50641"/>
                  </a:lnTo>
                  <a:lnTo>
                    <a:pt x="22592" y="46821"/>
                  </a:lnTo>
                  <a:lnTo>
                    <a:pt x="25211" y="43220"/>
                  </a:lnTo>
                  <a:lnTo>
                    <a:pt x="27940" y="39618"/>
                  </a:lnTo>
                  <a:lnTo>
                    <a:pt x="30887" y="36344"/>
                  </a:lnTo>
                  <a:lnTo>
                    <a:pt x="34052" y="33179"/>
                  </a:lnTo>
                  <a:lnTo>
                    <a:pt x="37217" y="30123"/>
                  </a:lnTo>
                  <a:lnTo>
                    <a:pt x="40600" y="27285"/>
                  </a:lnTo>
                  <a:lnTo>
                    <a:pt x="44093" y="24557"/>
                  </a:lnTo>
                  <a:lnTo>
                    <a:pt x="47694" y="22046"/>
                  </a:lnTo>
                  <a:lnTo>
                    <a:pt x="51296" y="19754"/>
                  </a:lnTo>
                  <a:lnTo>
                    <a:pt x="55116" y="17572"/>
                  </a:lnTo>
                  <a:lnTo>
                    <a:pt x="59045" y="15716"/>
                  </a:lnTo>
                  <a:lnTo>
                    <a:pt x="62974" y="13861"/>
                  </a:lnTo>
                  <a:lnTo>
                    <a:pt x="67121" y="12333"/>
                  </a:lnTo>
                  <a:lnTo>
                    <a:pt x="71269" y="10914"/>
                  </a:lnTo>
                  <a:lnTo>
                    <a:pt x="75416" y="9823"/>
                  </a:lnTo>
                  <a:lnTo>
                    <a:pt x="79673" y="8840"/>
                  </a:lnTo>
                  <a:lnTo>
                    <a:pt x="84038" y="8076"/>
                  </a:lnTo>
                  <a:lnTo>
                    <a:pt x="88295" y="7422"/>
                  </a:lnTo>
                  <a:lnTo>
                    <a:pt x="92770" y="7094"/>
                  </a:lnTo>
                  <a:lnTo>
                    <a:pt x="97135" y="6985"/>
                  </a:lnTo>
                  <a:lnTo>
                    <a:pt x="101610" y="7094"/>
                  </a:lnTo>
                  <a:lnTo>
                    <a:pt x="105976" y="7312"/>
                  </a:lnTo>
                  <a:lnTo>
                    <a:pt x="110450" y="7858"/>
                  </a:lnTo>
                  <a:lnTo>
                    <a:pt x="114925" y="8622"/>
                  </a:lnTo>
                  <a:lnTo>
                    <a:pt x="119400" y="9604"/>
                  </a:lnTo>
                  <a:lnTo>
                    <a:pt x="123765" y="10805"/>
                  </a:lnTo>
                  <a:lnTo>
                    <a:pt x="128131" y="12224"/>
                  </a:lnTo>
                  <a:lnTo>
                    <a:pt x="132497" y="13861"/>
                  </a:lnTo>
                  <a:lnTo>
                    <a:pt x="136753" y="15825"/>
                  </a:lnTo>
                  <a:lnTo>
                    <a:pt x="140901" y="17899"/>
                  </a:lnTo>
                  <a:lnTo>
                    <a:pt x="144939" y="20191"/>
                  </a:lnTo>
                  <a:lnTo>
                    <a:pt x="148759" y="22592"/>
                  </a:lnTo>
                  <a:lnTo>
                    <a:pt x="152360" y="25211"/>
                  </a:lnTo>
                  <a:lnTo>
                    <a:pt x="155962" y="28049"/>
                  </a:lnTo>
                  <a:lnTo>
                    <a:pt x="159236" y="30887"/>
                  </a:lnTo>
                  <a:lnTo>
                    <a:pt x="162401" y="34052"/>
                  </a:lnTo>
                  <a:lnTo>
                    <a:pt x="165457" y="37217"/>
                  </a:lnTo>
                  <a:lnTo>
                    <a:pt x="168295" y="40600"/>
                  </a:lnTo>
                  <a:lnTo>
                    <a:pt x="171023" y="44093"/>
                  </a:lnTo>
                  <a:lnTo>
                    <a:pt x="173534" y="47694"/>
                  </a:lnTo>
                  <a:lnTo>
                    <a:pt x="175826" y="51405"/>
                  </a:lnTo>
                  <a:lnTo>
                    <a:pt x="178008" y="55116"/>
                  </a:lnTo>
                  <a:lnTo>
                    <a:pt x="179864" y="59045"/>
                  </a:lnTo>
                  <a:lnTo>
                    <a:pt x="181719" y="63083"/>
                  </a:lnTo>
                  <a:lnTo>
                    <a:pt x="183247" y="67121"/>
                  </a:lnTo>
                  <a:lnTo>
                    <a:pt x="184666" y="71269"/>
                  </a:lnTo>
                  <a:lnTo>
                    <a:pt x="185757" y="75416"/>
                  </a:lnTo>
                  <a:lnTo>
                    <a:pt x="186740" y="79673"/>
                  </a:lnTo>
                  <a:lnTo>
                    <a:pt x="187504" y="84038"/>
                  </a:lnTo>
                  <a:lnTo>
                    <a:pt x="188158" y="88404"/>
                  </a:lnTo>
                  <a:lnTo>
                    <a:pt x="188486" y="92770"/>
                  </a:lnTo>
                  <a:lnTo>
                    <a:pt x="188595" y="97135"/>
                  </a:lnTo>
                  <a:lnTo>
                    <a:pt x="188486" y="101610"/>
                  </a:lnTo>
                  <a:lnTo>
                    <a:pt x="188268" y="106085"/>
                  </a:lnTo>
                  <a:lnTo>
                    <a:pt x="187722" y="110450"/>
                  </a:lnTo>
                  <a:lnTo>
                    <a:pt x="186958" y="114925"/>
                  </a:lnTo>
                  <a:lnTo>
                    <a:pt x="185976" y="119400"/>
                  </a:lnTo>
                  <a:lnTo>
                    <a:pt x="184775" y="123765"/>
                  </a:lnTo>
                  <a:lnTo>
                    <a:pt x="183356" y="128131"/>
                  </a:lnTo>
                  <a:lnTo>
                    <a:pt x="181719" y="132497"/>
                  </a:lnTo>
                  <a:lnTo>
                    <a:pt x="180082" y="136208"/>
                  </a:lnTo>
                  <a:lnTo>
                    <a:pt x="178227" y="139918"/>
                  </a:lnTo>
                  <a:lnTo>
                    <a:pt x="178008" y="140573"/>
                  </a:lnTo>
                  <a:lnTo>
                    <a:pt x="177899" y="141228"/>
                  </a:lnTo>
                  <a:lnTo>
                    <a:pt x="177899" y="141883"/>
                  </a:lnTo>
                  <a:lnTo>
                    <a:pt x="178008" y="142538"/>
                  </a:lnTo>
                  <a:lnTo>
                    <a:pt x="178227" y="143193"/>
                  </a:lnTo>
                  <a:lnTo>
                    <a:pt x="178663" y="143738"/>
                  </a:lnTo>
                  <a:lnTo>
                    <a:pt x="179100" y="144175"/>
                  </a:lnTo>
                  <a:lnTo>
                    <a:pt x="179755" y="144611"/>
                  </a:lnTo>
                  <a:lnTo>
                    <a:pt x="180409" y="144830"/>
                  </a:lnTo>
                  <a:lnTo>
                    <a:pt x="181064" y="144939"/>
                  </a:lnTo>
                  <a:lnTo>
                    <a:pt x="181719" y="144939"/>
                  </a:lnTo>
                  <a:lnTo>
                    <a:pt x="182374" y="144830"/>
                  </a:lnTo>
                  <a:lnTo>
                    <a:pt x="183029" y="144611"/>
                  </a:lnTo>
                  <a:lnTo>
                    <a:pt x="183575" y="144175"/>
                  </a:lnTo>
                  <a:lnTo>
                    <a:pt x="184011" y="143738"/>
                  </a:lnTo>
                  <a:lnTo>
                    <a:pt x="184448" y="143083"/>
                  </a:lnTo>
                  <a:lnTo>
                    <a:pt x="186630" y="138609"/>
                  </a:lnTo>
                  <a:lnTo>
                    <a:pt x="188595" y="134025"/>
                  </a:lnTo>
                  <a:lnTo>
                    <a:pt x="190341" y="129441"/>
                  </a:lnTo>
                  <a:lnTo>
                    <a:pt x="191760" y="124748"/>
                  </a:lnTo>
                  <a:lnTo>
                    <a:pt x="193070" y="120055"/>
                  </a:lnTo>
                  <a:lnTo>
                    <a:pt x="194052" y="115362"/>
                  </a:lnTo>
                  <a:lnTo>
                    <a:pt x="194816" y="110559"/>
                  </a:lnTo>
                  <a:lnTo>
                    <a:pt x="195253" y="105866"/>
                  </a:lnTo>
                  <a:lnTo>
                    <a:pt x="195580" y="101064"/>
                  </a:lnTo>
                  <a:lnTo>
                    <a:pt x="195580" y="96371"/>
                  </a:lnTo>
                  <a:lnTo>
                    <a:pt x="195362" y="91569"/>
                  </a:lnTo>
                  <a:lnTo>
                    <a:pt x="195034" y="86876"/>
                  </a:lnTo>
                  <a:lnTo>
                    <a:pt x="194379" y="82292"/>
                  </a:lnTo>
                  <a:lnTo>
                    <a:pt x="193506" y="77599"/>
                  </a:lnTo>
                  <a:lnTo>
                    <a:pt x="192415" y="73124"/>
                  </a:lnTo>
                  <a:lnTo>
                    <a:pt x="191105" y="68540"/>
                  </a:lnTo>
                  <a:lnTo>
                    <a:pt x="189577" y="64175"/>
                  </a:lnTo>
                  <a:lnTo>
                    <a:pt x="187831" y="59809"/>
                  </a:lnTo>
                  <a:lnTo>
                    <a:pt x="185976" y="55443"/>
                  </a:lnTo>
                  <a:lnTo>
                    <a:pt x="183793" y="51296"/>
                  </a:lnTo>
                  <a:lnTo>
                    <a:pt x="181501" y="47149"/>
                  </a:lnTo>
                  <a:lnTo>
                    <a:pt x="178991" y="43220"/>
                  </a:lnTo>
                  <a:lnTo>
                    <a:pt x="176262" y="39291"/>
                  </a:lnTo>
                  <a:lnTo>
                    <a:pt x="173315" y="35580"/>
                  </a:lnTo>
                  <a:lnTo>
                    <a:pt x="170150" y="31978"/>
                  </a:lnTo>
                  <a:lnTo>
                    <a:pt x="166876" y="28486"/>
                  </a:lnTo>
                  <a:lnTo>
                    <a:pt x="163384" y="25211"/>
                  </a:lnTo>
                  <a:lnTo>
                    <a:pt x="159673" y="22046"/>
                  </a:lnTo>
                  <a:lnTo>
                    <a:pt x="155744" y="18990"/>
                  </a:lnTo>
                  <a:lnTo>
                    <a:pt x="151705" y="16262"/>
                  </a:lnTo>
                  <a:lnTo>
                    <a:pt x="147558" y="13533"/>
                  </a:lnTo>
                  <a:lnTo>
                    <a:pt x="143083" y="11132"/>
                  </a:lnTo>
                  <a:lnTo>
                    <a:pt x="140464" y="9823"/>
                  </a:lnTo>
                  <a:lnTo>
                    <a:pt x="137845" y="8513"/>
                  </a:lnTo>
                  <a:lnTo>
                    <a:pt x="135116" y="7422"/>
                  </a:lnTo>
                  <a:lnTo>
                    <a:pt x="132388" y="6330"/>
                  </a:lnTo>
                  <a:lnTo>
                    <a:pt x="129550" y="5348"/>
                  </a:lnTo>
                  <a:lnTo>
                    <a:pt x="126821" y="4366"/>
                  </a:lnTo>
                  <a:lnTo>
                    <a:pt x="123984" y="3602"/>
                  </a:lnTo>
                  <a:lnTo>
                    <a:pt x="121146" y="2838"/>
                  </a:lnTo>
                  <a:lnTo>
                    <a:pt x="118308" y="2183"/>
                  </a:lnTo>
                  <a:lnTo>
                    <a:pt x="115362" y="1637"/>
                  </a:lnTo>
                  <a:lnTo>
                    <a:pt x="112524" y="1091"/>
                  </a:lnTo>
                  <a:lnTo>
                    <a:pt x="109577" y="764"/>
                  </a:lnTo>
                  <a:lnTo>
                    <a:pt x="106630" y="437"/>
                  </a:lnTo>
                  <a:lnTo>
                    <a:pt x="103684" y="218"/>
                  </a:lnTo>
                  <a:lnTo>
                    <a:pt x="100737" y="0"/>
                  </a:lnTo>
                  <a:close/>
                </a:path>
              </a:pathLst>
            </a:custGeom>
            <a:solidFill>
              <a:srgbClr val="204E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5"/>
            <p:cNvSpPr/>
            <p:nvPr/>
          </p:nvSpPr>
          <p:spPr>
            <a:xfrm>
              <a:off x="2325675" y="955700"/>
              <a:ext cx="3317900" cy="4521175"/>
            </a:xfrm>
            <a:custGeom>
              <a:rect b="b" l="l" r="r" t="t"/>
              <a:pathLst>
                <a:path extrusionOk="0" h="180847" w="132716">
                  <a:moveTo>
                    <a:pt x="108705" y="13316"/>
                  </a:moveTo>
                  <a:lnTo>
                    <a:pt x="118636" y="23248"/>
                  </a:lnTo>
                  <a:lnTo>
                    <a:pt x="108705" y="33071"/>
                  </a:lnTo>
                  <a:lnTo>
                    <a:pt x="103793" y="28159"/>
                  </a:lnTo>
                  <a:lnTo>
                    <a:pt x="98882" y="23248"/>
                  </a:lnTo>
                  <a:lnTo>
                    <a:pt x="108705" y="13316"/>
                  </a:lnTo>
                  <a:close/>
                  <a:moveTo>
                    <a:pt x="49441" y="72580"/>
                  </a:moveTo>
                  <a:lnTo>
                    <a:pt x="59373" y="82511"/>
                  </a:lnTo>
                  <a:lnTo>
                    <a:pt x="54353" y="87423"/>
                  </a:lnTo>
                  <a:lnTo>
                    <a:pt x="44530" y="77600"/>
                  </a:lnTo>
                  <a:lnTo>
                    <a:pt x="49441" y="72580"/>
                  </a:lnTo>
                  <a:close/>
                  <a:moveTo>
                    <a:pt x="42020" y="84912"/>
                  </a:moveTo>
                  <a:lnTo>
                    <a:pt x="47040" y="89933"/>
                  </a:lnTo>
                  <a:lnTo>
                    <a:pt x="42020" y="94844"/>
                  </a:lnTo>
                  <a:lnTo>
                    <a:pt x="37108" y="89933"/>
                  </a:lnTo>
                  <a:lnTo>
                    <a:pt x="42020" y="84912"/>
                  </a:lnTo>
                  <a:close/>
                  <a:moveTo>
                    <a:pt x="94298" y="166877"/>
                  </a:moveTo>
                  <a:lnTo>
                    <a:pt x="95935" y="166986"/>
                  </a:lnTo>
                  <a:lnTo>
                    <a:pt x="97463" y="167423"/>
                  </a:lnTo>
                  <a:lnTo>
                    <a:pt x="98991" y="167968"/>
                  </a:lnTo>
                  <a:lnTo>
                    <a:pt x="100301" y="168842"/>
                  </a:lnTo>
                  <a:lnTo>
                    <a:pt x="101610" y="169824"/>
                  </a:lnTo>
                  <a:lnTo>
                    <a:pt x="102593" y="171024"/>
                  </a:lnTo>
                  <a:lnTo>
                    <a:pt x="103466" y="172334"/>
                  </a:lnTo>
                  <a:lnTo>
                    <a:pt x="104230" y="173862"/>
                  </a:lnTo>
                  <a:lnTo>
                    <a:pt x="45949" y="173862"/>
                  </a:lnTo>
                  <a:lnTo>
                    <a:pt x="46713" y="172334"/>
                  </a:lnTo>
                  <a:lnTo>
                    <a:pt x="47586" y="171024"/>
                  </a:lnTo>
                  <a:lnTo>
                    <a:pt x="48568" y="169824"/>
                  </a:lnTo>
                  <a:lnTo>
                    <a:pt x="49878" y="168842"/>
                  </a:lnTo>
                  <a:lnTo>
                    <a:pt x="51187" y="167968"/>
                  </a:lnTo>
                  <a:lnTo>
                    <a:pt x="52715" y="167423"/>
                  </a:lnTo>
                  <a:lnTo>
                    <a:pt x="54243" y="166986"/>
                  </a:lnTo>
                  <a:lnTo>
                    <a:pt x="55881" y="166877"/>
                  </a:lnTo>
                  <a:close/>
                  <a:moveTo>
                    <a:pt x="103793" y="1"/>
                  </a:moveTo>
                  <a:lnTo>
                    <a:pt x="103138" y="110"/>
                  </a:lnTo>
                  <a:lnTo>
                    <a:pt x="102484" y="328"/>
                  </a:lnTo>
                  <a:lnTo>
                    <a:pt x="101829" y="656"/>
                  </a:lnTo>
                  <a:lnTo>
                    <a:pt x="101283" y="1092"/>
                  </a:lnTo>
                  <a:lnTo>
                    <a:pt x="100846" y="1638"/>
                  </a:lnTo>
                  <a:lnTo>
                    <a:pt x="100628" y="2184"/>
                  </a:lnTo>
                  <a:lnTo>
                    <a:pt x="100410" y="2839"/>
                  </a:lnTo>
                  <a:lnTo>
                    <a:pt x="100301" y="3493"/>
                  </a:lnTo>
                  <a:lnTo>
                    <a:pt x="100410" y="4148"/>
                  </a:lnTo>
                  <a:lnTo>
                    <a:pt x="100628" y="4803"/>
                  </a:lnTo>
                  <a:lnTo>
                    <a:pt x="100846" y="5349"/>
                  </a:lnTo>
                  <a:lnTo>
                    <a:pt x="101283" y="5895"/>
                  </a:lnTo>
                  <a:lnTo>
                    <a:pt x="103793" y="8405"/>
                  </a:lnTo>
                  <a:lnTo>
                    <a:pt x="93861" y="18227"/>
                  </a:lnTo>
                  <a:lnTo>
                    <a:pt x="91460" y="15826"/>
                  </a:lnTo>
                  <a:lnTo>
                    <a:pt x="90915" y="15390"/>
                  </a:lnTo>
                  <a:lnTo>
                    <a:pt x="90260" y="15062"/>
                  </a:lnTo>
                  <a:lnTo>
                    <a:pt x="89605" y="14844"/>
                  </a:lnTo>
                  <a:lnTo>
                    <a:pt x="88295" y="14844"/>
                  </a:lnTo>
                  <a:lnTo>
                    <a:pt x="87640" y="15062"/>
                  </a:lnTo>
                  <a:lnTo>
                    <a:pt x="87095" y="15390"/>
                  </a:lnTo>
                  <a:lnTo>
                    <a:pt x="86549" y="15826"/>
                  </a:lnTo>
                  <a:lnTo>
                    <a:pt x="72142" y="30124"/>
                  </a:lnTo>
                  <a:lnTo>
                    <a:pt x="71706" y="30670"/>
                  </a:lnTo>
                  <a:lnTo>
                    <a:pt x="71488" y="31324"/>
                  </a:lnTo>
                  <a:lnTo>
                    <a:pt x="71269" y="31979"/>
                  </a:lnTo>
                  <a:lnTo>
                    <a:pt x="71160" y="32634"/>
                  </a:lnTo>
                  <a:lnTo>
                    <a:pt x="71269" y="33289"/>
                  </a:lnTo>
                  <a:lnTo>
                    <a:pt x="71488" y="33944"/>
                  </a:lnTo>
                  <a:lnTo>
                    <a:pt x="71815" y="34489"/>
                  </a:lnTo>
                  <a:lnTo>
                    <a:pt x="72252" y="35035"/>
                  </a:lnTo>
                  <a:lnTo>
                    <a:pt x="72797" y="35472"/>
                  </a:lnTo>
                  <a:lnTo>
                    <a:pt x="73452" y="35799"/>
                  </a:lnTo>
                  <a:lnTo>
                    <a:pt x="73998" y="36017"/>
                  </a:lnTo>
                  <a:lnTo>
                    <a:pt x="75308" y="36017"/>
                  </a:lnTo>
                  <a:lnTo>
                    <a:pt x="75962" y="35799"/>
                  </a:lnTo>
                  <a:lnTo>
                    <a:pt x="76617" y="35472"/>
                  </a:lnTo>
                  <a:lnTo>
                    <a:pt x="77163" y="35035"/>
                  </a:lnTo>
                  <a:lnTo>
                    <a:pt x="88950" y="23248"/>
                  </a:lnTo>
                  <a:lnTo>
                    <a:pt x="91460" y="25649"/>
                  </a:lnTo>
                  <a:lnTo>
                    <a:pt x="98882" y="33071"/>
                  </a:lnTo>
                  <a:lnTo>
                    <a:pt x="108705" y="43002"/>
                  </a:lnTo>
                  <a:lnTo>
                    <a:pt x="85785" y="65922"/>
                  </a:lnTo>
                  <a:lnTo>
                    <a:pt x="69196" y="82511"/>
                  </a:lnTo>
                  <a:lnTo>
                    <a:pt x="49441" y="62757"/>
                  </a:lnTo>
                  <a:lnTo>
                    <a:pt x="67231" y="44967"/>
                  </a:lnTo>
                  <a:lnTo>
                    <a:pt x="67668" y="44421"/>
                  </a:lnTo>
                  <a:lnTo>
                    <a:pt x="67995" y="43766"/>
                  </a:lnTo>
                  <a:lnTo>
                    <a:pt x="68213" y="43112"/>
                  </a:lnTo>
                  <a:lnTo>
                    <a:pt x="68213" y="42457"/>
                  </a:lnTo>
                  <a:lnTo>
                    <a:pt x="68213" y="41802"/>
                  </a:lnTo>
                  <a:lnTo>
                    <a:pt x="67995" y="41147"/>
                  </a:lnTo>
                  <a:lnTo>
                    <a:pt x="67668" y="40492"/>
                  </a:lnTo>
                  <a:lnTo>
                    <a:pt x="67122" y="39946"/>
                  </a:lnTo>
                  <a:lnTo>
                    <a:pt x="66685" y="39619"/>
                  </a:lnTo>
                  <a:lnTo>
                    <a:pt x="66031" y="39292"/>
                  </a:lnTo>
                  <a:lnTo>
                    <a:pt x="65376" y="39073"/>
                  </a:lnTo>
                  <a:lnTo>
                    <a:pt x="64721" y="38964"/>
                  </a:lnTo>
                  <a:lnTo>
                    <a:pt x="64066" y="39073"/>
                  </a:lnTo>
                  <a:lnTo>
                    <a:pt x="63411" y="39292"/>
                  </a:lnTo>
                  <a:lnTo>
                    <a:pt x="62866" y="39619"/>
                  </a:lnTo>
                  <a:lnTo>
                    <a:pt x="62320" y="39946"/>
                  </a:lnTo>
                  <a:lnTo>
                    <a:pt x="42020" y="60247"/>
                  </a:lnTo>
                  <a:lnTo>
                    <a:pt x="41583" y="60792"/>
                  </a:lnTo>
                  <a:lnTo>
                    <a:pt x="41256" y="61447"/>
                  </a:lnTo>
                  <a:lnTo>
                    <a:pt x="41147" y="62102"/>
                  </a:lnTo>
                  <a:lnTo>
                    <a:pt x="41037" y="62757"/>
                  </a:lnTo>
                  <a:lnTo>
                    <a:pt x="41147" y="63412"/>
                  </a:lnTo>
                  <a:lnTo>
                    <a:pt x="41256" y="64067"/>
                  </a:lnTo>
                  <a:lnTo>
                    <a:pt x="41583" y="64612"/>
                  </a:lnTo>
                  <a:lnTo>
                    <a:pt x="42020" y="65158"/>
                  </a:lnTo>
                  <a:lnTo>
                    <a:pt x="44530" y="67668"/>
                  </a:lnTo>
                  <a:lnTo>
                    <a:pt x="37108" y="75090"/>
                  </a:lnTo>
                  <a:lnTo>
                    <a:pt x="36672" y="75635"/>
                  </a:lnTo>
                  <a:lnTo>
                    <a:pt x="36344" y="76181"/>
                  </a:lnTo>
                  <a:lnTo>
                    <a:pt x="36126" y="76836"/>
                  </a:lnTo>
                  <a:lnTo>
                    <a:pt x="36126" y="77491"/>
                  </a:lnTo>
                  <a:lnTo>
                    <a:pt x="36126" y="78255"/>
                  </a:lnTo>
                  <a:lnTo>
                    <a:pt x="36344" y="78801"/>
                  </a:lnTo>
                  <a:lnTo>
                    <a:pt x="36672" y="79455"/>
                  </a:lnTo>
                  <a:lnTo>
                    <a:pt x="37108" y="80001"/>
                  </a:lnTo>
                  <a:lnTo>
                    <a:pt x="29687" y="87423"/>
                  </a:lnTo>
                  <a:lnTo>
                    <a:pt x="29250" y="87968"/>
                  </a:lnTo>
                  <a:lnTo>
                    <a:pt x="28923" y="88623"/>
                  </a:lnTo>
                  <a:lnTo>
                    <a:pt x="28704" y="89278"/>
                  </a:lnTo>
                  <a:lnTo>
                    <a:pt x="28704" y="89933"/>
                  </a:lnTo>
                  <a:lnTo>
                    <a:pt x="28704" y="90588"/>
                  </a:lnTo>
                  <a:lnTo>
                    <a:pt x="28923" y="91243"/>
                  </a:lnTo>
                  <a:lnTo>
                    <a:pt x="29250" y="91788"/>
                  </a:lnTo>
                  <a:lnTo>
                    <a:pt x="29687" y="92334"/>
                  </a:lnTo>
                  <a:lnTo>
                    <a:pt x="39619" y="102266"/>
                  </a:lnTo>
                  <a:lnTo>
                    <a:pt x="40164" y="102702"/>
                  </a:lnTo>
                  <a:lnTo>
                    <a:pt x="40710" y="103030"/>
                  </a:lnTo>
                  <a:lnTo>
                    <a:pt x="41365" y="103248"/>
                  </a:lnTo>
                  <a:lnTo>
                    <a:pt x="42674" y="103248"/>
                  </a:lnTo>
                  <a:lnTo>
                    <a:pt x="43329" y="103030"/>
                  </a:lnTo>
                  <a:lnTo>
                    <a:pt x="43984" y="102702"/>
                  </a:lnTo>
                  <a:lnTo>
                    <a:pt x="44530" y="102266"/>
                  </a:lnTo>
                  <a:lnTo>
                    <a:pt x="51951" y="94844"/>
                  </a:lnTo>
                  <a:lnTo>
                    <a:pt x="52497" y="95281"/>
                  </a:lnTo>
                  <a:lnTo>
                    <a:pt x="53043" y="95608"/>
                  </a:lnTo>
                  <a:lnTo>
                    <a:pt x="53698" y="95826"/>
                  </a:lnTo>
                  <a:lnTo>
                    <a:pt x="55117" y="95826"/>
                  </a:lnTo>
                  <a:lnTo>
                    <a:pt x="55662" y="95608"/>
                  </a:lnTo>
                  <a:lnTo>
                    <a:pt x="56317" y="95281"/>
                  </a:lnTo>
                  <a:lnTo>
                    <a:pt x="56863" y="94844"/>
                  </a:lnTo>
                  <a:lnTo>
                    <a:pt x="64284" y="87423"/>
                  </a:lnTo>
                  <a:lnTo>
                    <a:pt x="66685" y="89933"/>
                  </a:lnTo>
                  <a:lnTo>
                    <a:pt x="67231" y="90369"/>
                  </a:lnTo>
                  <a:lnTo>
                    <a:pt x="67886" y="90697"/>
                  </a:lnTo>
                  <a:lnTo>
                    <a:pt x="68541" y="90915"/>
                  </a:lnTo>
                  <a:lnTo>
                    <a:pt x="69851" y="90915"/>
                  </a:lnTo>
                  <a:lnTo>
                    <a:pt x="70505" y="90697"/>
                  </a:lnTo>
                  <a:lnTo>
                    <a:pt x="71160" y="90369"/>
                  </a:lnTo>
                  <a:lnTo>
                    <a:pt x="71706" y="89933"/>
                  </a:lnTo>
                  <a:lnTo>
                    <a:pt x="89059" y="72470"/>
                  </a:lnTo>
                  <a:lnTo>
                    <a:pt x="90806" y="73343"/>
                  </a:lnTo>
                  <a:lnTo>
                    <a:pt x="92552" y="74326"/>
                  </a:lnTo>
                  <a:lnTo>
                    <a:pt x="94189" y="75308"/>
                  </a:lnTo>
                  <a:lnTo>
                    <a:pt x="95826" y="76399"/>
                  </a:lnTo>
                  <a:lnTo>
                    <a:pt x="97354" y="77491"/>
                  </a:lnTo>
                  <a:lnTo>
                    <a:pt x="98773" y="78691"/>
                  </a:lnTo>
                  <a:lnTo>
                    <a:pt x="100192" y="80001"/>
                  </a:lnTo>
                  <a:lnTo>
                    <a:pt x="101501" y="81311"/>
                  </a:lnTo>
                  <a:lnTo>
                    <a:pt x="102702" y="82730"/>
                  </a:lnTo>
                  <a:lnTo>
                    <a:pt x="103902" y="84148"/>
                  </a:lnTo>
                  <a:lnTo>
                    <a:pt x="104994" y="85676"/>
                  </a:lnTo>
                  <a:lnTo>
                    <a:pt x="105976" y="87204"/>
                  </a:lnTo>
                  <a:lnTo>
                    <a:pt x="106958" y="88841"/>
                  </a:lnTo>
                  <a:lnTo>
                    <a:pt x="107831" y="90479"/>
                  </a:lnTo>
                  <a:lnTo>
                    <a:pt x="108595" y="92116"/>
                  </a:lnTo>
                  <a:lnTo>
                    <a:pt x="109250" y="93862"/>
                  </a:lnTo>
                  <a:lnTo>
                    <a:pt x="109905" y="95499"/>
                  </a:lnTo>
                  <a:lnTo>
                    <a:pt x="110451" y="97354"/>
                  </a:lnTo>
                  <a:lnTo>
                    <a:pt x="110887" y="99101"/>
                  </a:lnTo>
                  <a:lnTo>
                    <a:pt x="111215" y="100956"/>
                  </a:lnTo>
                  <a:lnTo>
                    <a:pt x="111542" y="102702"/>
                  </a:lnTo>
                  <a:lnTo>
                    <a:pt x="111761" y="104558"/>
                  </a:lnTo>
                  <a:lnTo>
                    <a:pt x="111870" y="106413"/>
                  </a:lnTo>
                  <a:lnTo>
                    <a:pt x="111870" y="108268"/>
                  </a:lnTo>
                  <a:lnTo>
                    <a:pt x="111761" y="110124"/>
                  </a:lnTo>
                  <a:lnTo>
                    <a:pt x="111542" y="112088"/>
                  </a:lnTo>
                  <a:lnTo>
                    <a:pt x="111324" y="113944"/>
                  </a:lnTo>
                  <a:lnTo>
                    <a:pt x="110997" y="115799"/>
                  </a:lnTo>
                  <a:lnTo>
                    <a:pt x="110451" y="117655"/>
                  </a:lnTo>
                  <a:lnTo>
                    <a:pt x="109905" y="119510"/>
                  </a:lnTo>
                  <a:lnTo>
                    <a:pt x="109250" y="121365"/>
                  </a:lnTo>
                  <a:lnTo>
                    <a:pt x="108486" y="123112"/>
                  </a:lnTo>
                  <a:lnTo>
                    <a:pt x="107613" y="124967"/>
                  </a:lnTo>
                  <a:lnTo>
                    <a:pt x="106740" y="126713"/>
                  </a:lnTo>
                  <a:lnTo>
                    <a:pt x="105758" y="128350"/>
                  </a:lnTo>
                  <a:lnTo>
                    <a:pt x="104666" y="129878"/>
                  </a:lnTo>
                  <a:lnTo>
                    <a:pt x="103466" y="131406"/>
                  </a:lnTo>
                  <a:lnTo>
                    <a:pt x="102265" y="132934"/>
                  </a:lnTo>
                  <a:lnTo>
                    <a:pt x="101065" y="134244"/>
                  </a:lnTo>
                  <a:lnTo>
                    <a:pt x="99646" y="135554"/>
                  </a:lnTo>
                  <a:lnTo>
                    <a:pt x="98336" y="136863"/>
                  </a:lnTo>
                  <a:lnTo>
                    <a:pt x="96808" y="137955"/>
                  </a:lnTo>
                  <a:lnTo>
                    <a:pt x="95389" y="139046"/>
                  </a:lnTo>
                  <a:lnTo>
                    <a:pt x="93752" y="140138"/>
                  </a:lnTo>
                  <a:lnTo>
                    <a:pt x="92224" y="141011"/>
                  </a:lnTo>
                  <a:lnTo>
                    <a:pt x="90587" y="141884"/>
                  </a:lnTo>
                  <a:lnTo>
                    <a:pt x="88950" y="142648"/>
                  </a:lnTo>
                  <a:lnTo>
                    <a:pt x="87204" y="143412"/>
                  </a:lnTo>
                  <a:lnTo>
                    <a:pt x="85458" y="143957"/>
                  </a:lnTo>
                  <a:lnTo>
                    <a:pt x="83711" y="144503"/>
                  </a:lnTo>
                  <a:lnTo>
                    <a:pt x="81965" y="144940"/>
                  </a:lnTo>
                  <a:lnTo>
                    <a:pt x="80110" y="145376"/>
                  </a:lnTo>
                  <a:lnTo>
                    <a:pt x="78254" y="145595"/>
                  </a:lnTo>
                  <a:lnTo>
                    <a:pt x="76399" y="145813"/>
                  </a:lnTo>
                  <a:lnTo>
                    <a:pt x="74544" y="145922"/>
                  </a:lnTo>
                  <a:lnTo>
                    <a:pt x="72688" y="145922"/>
                  </a:lnTo>
                  <a:lnTo>
                    <a:pt x="70833" y="145813"/>
                  </a:lnTo>
                  <a:lnTo>
                    <a:pt x="68977" y="145704"/>
                  </a:lnTo>
                  <a:lnTo>
                    <a:pt x="67122" y="145376"/>
                  </a:lnTo>
                  <a:lnTo>
                    <a:pt x="65267" y="145049"/>
                  </a:lnTo>
                  <a:lnTo>
                    <a:pt x="63411" y="144612"/>
                  </a:lnTo>
                  <a:lnTo>
                    <a:pt x="61556" y="144067"/>
                  </a:lnTo>
                  <a:lnTo>
                    <a:pt x="59700" y="143412"/>
                  </a:lnTo>
                  <a:lnTo>
                    <a:pt x="57845" y="142648"/>
                  </a:lnTo>
                  <a:lnTo>
                    <a:pt x="55881" y="141666"/>
                  </a:lnTo>
                  <a:lnTo>
                    <a:pt x="53916" y="140574"/>
                  </a:lnTo>
                  <a:lnTo>
                    <a:pt x="52061" y="139374"/>
                  </a:lnTo>
                  <a:lnTo>
                    <a:pt x="50205" y="138064"/>
                  </a:lnTo>
                  <a:lnTo>
                    <a:pt x="48459" y="136754"/>
                  </a:lnTo>
                  <a:lnTo>
                    <a:pt x="46822" y="135226"/>
                  </a:lnTo>
                  <a:lnTo>
                    <a:pt x="45294" y="133589"/>
                  </a:lnTo>
                  <a:lnTo>
                    <a:pt x="43875" y="131952"/>
                  </a:lnTo>
                  <a:lnTo>
                    <a:pt x="59373" y="131952"/>
                  </a:lnTo>
                  <a:lnTo>
                    <a:pt x="60028" y="131843"/>
                  </a:lnTo>
                  <a:lnTo>
                    <a:pt x="60683" y="131625"/>
                  </a:lnTo>
                  <a:lnTo>
                    <a:pt x="61338" y="131406"/>
                  </a:lnTo>
                  <a:lnTo>
                    <a:pt x="61883" y="130970"/>
                  </a:lnTo>
                  <a:lnTo>
                    <a:pt x="62320" y="130424"/>
                  </a:lnTo>
                  <a:lnTo>
                    <a:pt x="62538" y="129769"/>
                  </a:lnTo>
                  <a:lnTo>
                    <a:pt x="62756" y="129114"/>
                  </a:lnTo>
                  <a:lnTo>
                    <a:pt x="62866" y="128460"/>
                  </a:lnTo>
                  <a:lnTo>
                    <a:pt x="62756" y="127805"/>
                  </a:lnTo>
                  <a:lnTo>
                    <a:pt x="62538" y="127150"/>
                  </a:lnTo>
                  <a:lnTo>
                    <a:pt x="62320" y="126495"/>
                  </a:lnTo>
                  <a:lnTo>
                    <a:pt x="61883" y="125949"/>
                  </a:lnTo>
                  <a:lnTo>
                    <a:pt x="61338" y="125513"/>
                  </a:lnTo>
                  <a:lnTo>
                    <a:pt x="60683" y="125294"/>
                  </a:lnTo>
                  <a:lnTo>
                    <a:pt x="60028" y="125076"/>
                  </a:lnTo>
                  <a:lnTo>
                    <a:pt x="59373" y="124967"/>
                  </a:lnTo>
                  <a:lnTo>
                    <a:pt x="6986" y="124967"/>
                  </a:lnTo>
                  <a:lnTo>
                    <a:pt x="6986" y="117982"/>
                  </a:lnTo>
                  <a:lnTo>
                    <a:pt x="59373" y="117982"/>
                  </a:lnTo>
                  <a:lnTo>
                    <a:pt x="60028" y="117873"/>
                  </a:lnTo>
                  <a:lnTo>
                    <a:pt x="60683" y="117655"/>
                  </a:lnTo>
                  <a:lnTo>
                    <a:pt x="61338" y="117436"/>
                  </a:lnTo>
                  <a:lnTo>
                    <a:pt x="61883" y="117000"/>
                  </a:lnTo>
                  <a:lnTo>
                    <a:pt x="62320" y="116454"/>
                  </a:lnTo>
                  <a:lnTo>
                    <a:pt x="62538" y="115799"/>
                  </a:lnTo>
                  <a:lnTo>
                    <a:pt x="62756" y="115144"/>
                  </a:lnTo>
                  <a:lnTo>
                    <a:pt x="62866" y="114490"/>
                  </a:lnTo>
                  <a:lnTo>
                    <a:pt x="62756" y="113835"/>
                  </a:lnTo>
                  <a:lnTo>
                    <a:pt x="62538" y="113180"/>
                  </a:lnTo>
                  <a:lnTo>
                    <a:pt x="62320" y="112525"/>
                  </a:lnTo>
                  <a:lnTo>
                    <a:pt x="61883" y="111979"/>
                  </a:lnTo>
                  <a:lnTo>
                    <a:pt x="61338" y="111543"/>
                  </a:lnTo>
                  <a:lnTo>
                    <a:pt x="60683" y="111324"/>
                  </a:lnTo>
                  <a:lnTo>
                    <a:pt x="60028" y="111106"/>
                  </a:lnTo>
                  <a:lnTo>
                    <a:pt x="59373" y="110997"/>
                  </a:lnTo>
                  <a:lnTo>
                    <a:pt x="3493" y="110997"/>
                  </a:lnTo>
                  <a:lnTo>
                    <a:pt x="2838" y="111106"/>
                  </a:lnTo>
                  <a:lnTo>
                    <a:pt x="2183" y="111324"/>
                  </a:lnTo>
                  <a:lnTo>
                    <a:pt x="1528" y="111543"/>
                  </a:lnTo>
                  <a:lnTo>
                    <a:pt x="983" y="111979"/>
                  </a:lnTo>
                  <a:lnTo>
                    <a:pt x="546" y="112525"/>
                  </a:lnTo>
                  <a:lnTo>
                    <a:pt x="328" y="113180"/>
                  </a:lnTo>
                  <a:lnTo>
                    <a:pt x="110" y="113835"/>
                  </a:lnTo>
                  <a:lnTo>
                    <a:pt x="1" y="114490"/>
                  </a:lnTo>
                  <a:lnTo>
                    <a:pt x="1" y="128460"/>
                  </a:lnTo>
                  <a:lnTo>
                    <a:pt x="110" y="129114"/>
                  </a:lnTo>
                  <a:lnTo>
                    <a:pt x="328" y="129769"/>
                  </a:lnTo>
                  <a:lnTo>
                    <a:pt x="546" y="130424"/>
                  </a:lnTo>
                  <a:lnTo>
                    <a:pt x="983" y="130970"/>
                  </a:lnTo>
                  <a:lnTo>
                    <a:pt x="1528" y="131406"/>
                  </a:lnTo>
                  <a:lnTo>
                    <a:pt x="2183" y="131625"/>
                  </a:lnTo>
                  <a:lnTo>
                    <a:pt x="2838" y="131843"/>
                  </a:lnTo>
                  <a:lnTo>
                    <a:pt x="3493" y="131952"/>
                  </a:lnTo>
                  <a:lnTo>
                    <a:pt x="19318" y="131952"/>
                  </a:lnTo>
                  <a:lnTo>
                    <a:pt x="20410" y="134353"/>
                  </a:lnTo>
                  <a:lnTo>
                    <a:pt x="21719" y="136754"/>
                  </a:lnTo>
                  <a:lnTo>
                    <a:pt x="23029" y="139046"/>
                  </a:lnTo>
                  <a:lnTo>
                    <a:pt x="24557" y="141229"/>
                  </a:lnTo>
                  <a:lnTo>
                    <a:pt x="26085" y="143412"/>
                  </a:lnTo>
                  <a:lnTo>
                    <a:pt x="27722" y="145485"/>
                  </a:lnTo>
                  <a:lnTo>
                    <a:pt x="29468" y="147450"/>
                  </a:lnTo>
                  <a:lnTo>
                    <a:pt x="31324" y="149415"/>
                  </a:lnTo>
                  <a:lnTo>
                    <a:pt x="33179" y="151270"/>
                  </a:lnTo>
                  <a:lnTo>
                    <a:pt x="35144" y="153016"/>
                  </a:lnTo>
                  <a:lnTo>
                    <a:pt x="37217" y="154653"/>
                  </a:lnTo>
                  <a:lnTo>
                    <a:pt x="39400" y="156181"/>
                  </a:lnTo>
                  <a:lnTo>
                    <a:pt x="41583" y="157709"/>
                  </a:lnTo>
                  <a:lnTo>
                    <a:pt x="43875" y="159019"/>
                  </a:lnTo>
                  <a:lnTo>
                    <a:pt x="46276" y="160329"/>
                  </a:lnTo>
                  <a:lnTo>
                    <a:pt x="48677" y="161529"/>
                  </a:lnTo>
                  <a:lnTo>
                    <a:pt x="47477" y="162075"/>
                  </a:lnTo>
                  <a:lnTo>
                    <a:pt x="46385" y="162730"/>
                  </a:lnTo>
                  <a:lnTo>
                    <a:pt x="45403" y="163385"/>
                  </a:lnTo>
                  <a:lnTo>
                    <a:pt x="44421" y="164258"/>
                  </a:lnTo>
                  <a:lnTo>
                    <a:pt x="43548" y="165022"/>
                  </a:lnTo>
                  <a:lnTo>
                    <a:pt x="42674" y="166004"/>
                  </a:lnTo>
                  <a:lnTo>
                    <a:pt x="41911" y="166877"/>
                  </a:lnTo>
                  <a:lnTo>
                    <a:pt x="41256" y="167968"/>
                  </a:lnTo>
                  <a:lnTo>
                    <a:pt x="40601" y="168951"/>
                  </a:lnTo>
                  <a:lnTo>
                    <a:pt x="40055" y="170042"/>
                  </a:lnTo>
                  <a:lnTo>
                    <a:pt x="39509" y="171243"/>
                  </a:lnTo>
                  <a:lnTo>
                    <a:pt x="39182" y="172443"/>
                  </a:lnTo>
                  <a:lnTo>
                    <a:pt x="38855" y="173644"/>
                  </a:lnTo>
                  <a:lnTo>
                    <a:pt x="38636" y="174844"/>
                  </a:lnTo>
                  <a:lnTo>
                    <a:pt x="38418" y="176045"/>
                  </a:lnTo>
                  <a:lnTo>
                    <a:pt x="38418" y="177355"/>
                  </a:lnTo>
                  <a:lnTo>
                    <a:pt x="38527" y="178009"/>
                  </a:lnTo>
                  <a:lnTo>
                    <a:pt x="38745" y="178664"/>
                  </a:lnTo>
                  <a:lnTo>
                    <a:pt x="38964" y="179319"/>
                  </a:lnTo>
                  <a:lnTo>
                    <a:pt x="39400" y="179865"/>
                  </a:lnTo>
                  <a:lnTo>
                    <a:pt x="39946" y="180301"/>
                  </a:lnTo>
                  <a:lnTo>
                    <a:pt x="40601" y="180520"/>
                  </a:lnTo>
                  <a:lnTo>
                    <a:pt x="41256" y="180738"/>
                  </a:lnTo>
                  <a:lnTo>
                    <a:pt x="41911" y="180847"/>
                  </a:lnTo>
                  <a:lnTo>
                    <a:pt x="108268" y="180847"/>
                  </a:lnTo>
                  <a:lnTo>
                    <a:pt x="108923" y="180738"/>
                  </a:lnTo>
                  <a:lnTo>
                    <a:pt x="109578" y="180520"/>
                  </a:lnTo>
                  <a:lnTo>
                    <a:pt x="110233" y="180301"/>
                  </a:lnTo>
                  <a:lnTo>
                    <a:pt x="110778" y="179865"/>
                  </a:lnTo>
                  <a:lnTo>
                    <a:pt x="111215" y="179319"/>
                  </a:lnTo>
                  <a:lnTo>
                    <a:pt x="111433" y="178664"/>
                  </a:lnTo>
                  <a:lnTo>
                    <a:pt x="111651" y="178009"/>
                  </a:lnTo>
                  <a:lnTo>
                    <a:pt x="111761" y="177355"/>
                  </a:lnTo>
                  <a:lnTo>
                    <a:pt x="111651" y="175936"/>
                  </a:lnTo>
                  <a:lnTo>
                    <a:pt x="111542" y="174517"/>
                  </a:lnTo>
                  <a:lnTo>
                    <a:pt x="111215" y="173207"/>
                  </a:lnTo>
                  <a:lnTo>
                    <a:pt x="110887" y="171897"/>
                  </a:lnTo>
                  <a:lnTo>
                    <a:pt x="110342" y="170588"/>
                  </a:lnTo>
                  <a:lnTo>
                    <a:pt x="109796" y="169387"/>
                  </a:lnTo>
                  <a:lnTo>
                    <a:pt x="109141" y="168187"/>
                  </a:lnTo>
                  <a:lnTo>
                    <a:pt x="108377" y="167095"/>
                  </a:lnTo>
                  <a:lnTo>
                    <a:pt x="107504" y="166004"/>
                  </a:lnTo>
                  <a:lnTo>
                    <a:pt x="106522" y="165022"/>
                  </a:lnTo>
                  <a:lnTo>
                    <a:pt x="105539" y="164039"/>
                  </a:lnTo>
                  <a:lnTo>
                    <a:pt x="104448" y="163275"/>
                  </a:lnTo>
                  <a:lnTo>
                    <a:pt x="103357" y="162511"/>
                  </a:lnTo>
                  <a:lnTo>
                    <a:pt x="102156" y="161857"/>
                  </a:lnTo>
                  <a:lnTo>
                    <a:pt x="100846" y="161202"/>
                  </a:lnTo>
                  <a:lnTo>
                    <a:pt x="99537" y="160765"/>
                  </a:lnTo>
                  <a:lnTo>
                    <a:pt x="102920" y="159019"/>
                  </a:lnTo>
                  <a:lnTo>
                    <a:pt x="106194" y="156945"/>
                  </a:lnTo>
                  <a:lnTo>
                    <a:pt x="109250" y="154762"/>
                  </a:lnTo>
                  <a:lnTo>
                    <a:pt x="112197" y="152361"/>
                  </a:lnTo>
                  <a:lnTo>
                    <a:pt x="115035" y="149742"/>
                  </a:lnTo>
                  <a:lnTo>
                    <a:pt x="117654" y="146904"/>
                  </a:lnTo>
                  <a:lnTo>
                    <a:pt x="120164" y="143957"/>
                  </a:lnTo>
                  <a:lnTo>
                    <a:pt x="122456" y="140902"/>
                  </a:lnTo>
                  <a:lnTo>
                    <a:pt x="122784" y="140247"/>
                  </a:lnTo>
                  <a:lnTo>
                    <a:pt x="123002" y="139592"/>
                  </a:lnTo>
                  <a:lnTo>
                    <a:pt x="123002" y="138937"/>
                  </a:lnTo>
                  <a:lnTo>
                    <a:pt x="123002" y="138282"/>
                  </a:lnTo>
                  <a:lnTo>
                    <a:pt x="122784" y="137627"/>
                  </a:lnTo>
                  <a:lnTo>
                    <a:pt x="122456" y="137082"/>
                  </a:lnTo>
                  <a:lnTo>
                    <a:pt x="122020" y="136536"/>
                  </a:lnTo>
                  <a:lnTo>
                    <a:pt x="121474" y="136099"/>
                  </a:lnTo>
                  <a:lnTo>
                    <a:pt x="120928" y="135663"/>
                  </a:lnTo>
                  <a:lnTo>
                    <a:pt x="120273" y="135554"/>
                  </a:lnTo>
                  <a:lnTo>
                    <a:pt x="119509" y="135445"/>
                  </a:lnTo>
                  <a:lnTo>
                    <a:pt x="118855" y="135554"/>
                  </a:lnTo>
                  <a:lnTo>
                    <a:pt x="118200" y="135663"/>
                  </a:lnTo>
                  <a:lnTo>
                    <a:pt x="117654" y="135990"/>
                  </a:lnTo>
                  <a:lnTo>
                    <a:pt x="117108" y="136427"/>
                  </a:lnTo>
                  <a:lnTo>
                    <a:pt x="116672" y="136972"/>
                  </a:lnTo>
                  <a:lnTo>
                    <a:pt x="115035" y="139155"/>
                  </a:lnTo>
                  <a:lnTo>
                    <a:pt x="113398" y="141229"/>
                  </a:lnTo>
                  <a:lnTo>
                    <a:pt x="111651" y="143193"/>
                  </a:lnTo>
                  <a:lnTo>
                    <a:pt x="109796" y="145049"/>
                  </a:lnTo>
                  <a:lnTo>
                    <a:pt x="107941" y="146904"/>
                  </a:lnTo>
                  <a:lnTo>
                    <a:pt x="105976" y="148541"/>
                  </a:lnTo>
                  <a:lnTo>
                    <a:pt x="103902" y="150069"/>
                  </a:lnTo>
                  <a:lnTo>
                    <a:pt x="101829" y="151488"/>
                  </a:lnTo>
                  <a:lnTo>
                    <a:pt x="99646" y="152798"/>
                  </a:lnTo>
                  <a:lnTo>
                    <a:pt x="97354" y="154108"/>
                  </a:lnTo>
                  <a:lnTo>
                    <a:pt x="95171" y="155199"/>
                  </a:lnTo>
                  <a:lnTo>
                    <a:pt x="92770" y="156181"/>
                  </a:lnTo>
                  <a:lnTo>
                    <a:pt x="90478" y="157054"/>
                  </a:lnTo>
                  <a:lnTo>
                    <a:pt x="88077" y="157818"/>
                  </a:lnTo>
                  <a:lnTo>
                    <a:pt x="85676" y="158473"/>
                  </a:lnTo>
                  <a:lnTo>
                    <a:pt x="83166" y="159019"/>
                  </a:lnTo>
                  <a:lnTo>
                    <a:pt x="80655" y="159346"/>
                  </a:lnTo>
                  <a:lnTo>
                    <a:pt x="78254" y="159674"/>
                  </a:lnTo>
                  <a:lnTo>
                    <a:pt x="75744" y="159892"/>
                  </a:lnTo>
                  <a:lnTo>
                    <a:pt x="73125" y="159892"/>
                  </a:lnTo>
                  <a:lnTo>
                    <a:pt x="70614" y="159783"/>
                  </a:lnTo>
                  <a:lnTo>
                    <a:pt x="68104" y="159674"/>
                  </a:lnTo>
                  <a:lnTo>
                    <a:pt x="65594" y="159346"/>
                  </a:lnTo>
                  <a:lnTo>
                    <a:pt x="63084" y="158910"/>
                  </a:lnTo>
                  <a:lnTo>
                    <a:pt x="60574" y="158364"/>
                  </a:lnTo>
                  <a:lnTo>
                    <a:pt x="58172" y="157600"/>
                  </a:lnTo>
                  <a:lnTo>
                    <a:pt x="55662" y="156836"/>
                  </a:lnTo>
                  <a:lnTo>
                    <a:pt x="53261" y="155854"/>
                  </a:lnTo>
                  <a:lnTo>
                    <a:pt x="50860" y="154872"/>
                  </a:lnTo>
                  <a:lnTo>
                    <a:pt x="48568" y="153671"/>
                  </a:lnTo>
                  <a:lnTo>
                    <a:pt x="46167" y="152252"/>
                  </a:lnTo>
                  <a:lnTo>
                    <a:pt x="43984" y="150833"/>
                  </a:lnTo>
                  <a:lnTo>
                    <a:pt x="41365" y="148978"/>
                  </a:lnTo>
                  <a:lnTo>
                    <a:pt x="38855" y="146904"/>
                  </a:lnTo>
                  <a:lnTo>
                    <a:pt x="36563" y="144721"/>
                  </a:lnTo>
                  <a:lnTo>
                    <a:pt x="34380" y="142430"/>
                  </a:lnTo>
                  <a:lnTo>
                    <a:pt x="32306" y="140028"/>
                  </a:lnTo>
                  <a:lnTo>
                    <a:pt x="30342" y="137409"/>
                  </a:lnTo>
                  <a:lnTo>
                    <a:pt x="28595" y="134790"/>
                  </a:lnTo>
                  <a:lnTo>
                    <a:pt x="27067" y="131952"/>
                  </a:lnTo>
                  <a:lnTo>
                    <a:pt x="35144" y="131952"/>
                  </a:lnTo>
                  <a:lnTo>
                    <a:pt x="36453" y="133917"/>
                  </a:lnTo>
                  <a:lnTo>
                    <a:pt x="37872" y="135772"/>
                  </a:lnTo>
                  <a:lnTo>
                    <a:pt x="39291" y="137518"/>
                  </a:lnTo>
                  <a:lnTo>
                    <a:pt x="40819" y="139155"/>
                  </a:lnTo>
                  <a:lnTo>
                    <a:pt x="42456" y="140792"/>
                  </a:lnTo>
                  <a:lnTo>
                    <a:pt x="44093" y="142211"/>
                  </a:lnTo>
                  <a:lnTo>
                    <a:pt x="45840" y="143630"/>
                  </a:lnTo>
                  <a:lnTo>
                    <a:pt x="47695" y="144940"/>
                  </a:lnTo>
                  <a:lnTo>
                    <a:pt x="49550" y="146140"/>
                  </a:lnTo>
                  <a:lnTo>
                    <a:pt x="51406" y="147232"/>
                  </a:lnTo>
                  <a:lnTo>
                    <a:pt x="53370" y="148214"/>
                  </a:lnTo>
                  <a:lnTo>
                    <a:pt x="55335" y="149196"/>
                  </a:lnTo>
                  <a:lnTo>
                    <a:pt x="57299" y="149960"/>
                  </a:lnTo>
                  <a:lnTo>
                    <a:pt x="59373" y="150724"/>
                  </a:lnTo>
                  <a:lnTo>
                    <a:pt x="61447" y="151270"/>
                  </a:lnTo>
                  <a:lnTo>
                    <a:pt x="63629" y="151816"/>
                  </a:lnTo>
                  <a:lnTo>
                    <a:pt x="65703" y="152252"/>
                  </a:lnTo>
                  <a:lnTo>
                    <a:pt x="67886" y="152580"/>
                  </a:lnTo>
                  <a:lnTo>
                    <a:pt x="70069" y="152798"/>
                  </a:lnTo>
                  <a:lnTo>
                    <a:pt x="72252" y="152907"/>
                  </a:lnTo>
                  <a:lnTo>
                    <a:pt x="74434" y="152907"/>
                  </a:lnTo>
                  <a:lnTo>
                    <a:pt x="76617" y="152798"/>
                  </a:lnTo>
                  <a:lnTo>
                    <a:pt x="78800" y="152580"/>
                  </a:lnTo>
                  <a:lnTo>
                    <a:pt x="80983" y="152252"/>
                  </a:lnTo>
                  <a:lnTo>
                    <a:pt x="83166" y="151816"/>
                  </a:lnTo>
                  <a:lnTo>
                    <a:pt x="85348" y="151270"/>
                  </a:lnTo>
                  <a:lnTo>
                    <a:pt x="87422" y="150724"/>
                  </a:lnTo>
                  <a:lnTo>
                    <a:pt x="89605" y="149960"/>
                  </a:lnTo>
                  <a:lnTo>
                    <a:pt x="91679" y="149087"/>
                  </a:lnTo>
                  <a:lnTo>
                    <a:pt x="93752" y="148105"/>
                  </a:lnTo>
                  <a:lnTo>
                    <a:pt x="95826" y="147013"/>
                  </a:lnTo>
                  <a:lnTo>
                    <a:pt x="97791" y="145813"/>
                  </a:lnTo>
                  <a:lnTo>
                    <a:pt x="99755" y="144503"/>
                  </a:lnTo>
                  <a:lnTo>
                    <a:pt x="101610" y="143084"/>
                  </a:lnTo>
                  <a:lnTo>
                    <a:pt x="103357" y="141666"/>
                  </a:lnTo>
                  <a:lnTo>
                    <a:pt x="104994" y="140138"/>
                  </a:lnTo>
                  <a:lnTo>
                    <a:pt x="106522" y="138500"/>
                  </a:lnTo>
                  <a:lnTo>
                    <a:pt x="108050" y="136754"/>
                  </a:lnTo>
                  <a:lnTo>
                    <a:pt x="109469" y="135117"/>
                  </a:lnTo>
                  <a:lnTo>
                    <a:pt x="110778" y="133262"/>
                  </a:lnTo>
                  <a:lnTo>
                    <a:pt x="111979" y="131406"/>
                  </a:lnTo>
                  <a:lnTo>
                    <a:pt x="113070" y="129551"/>
                  </a:lnTo>
                  <a:lnTo>
                    <a:pt x="114052" y="127586"/>
                  </a:lnTo>
                  <a:lnTo>
                    <a:pt x="115035" y="125622"/>
                  </a:lnTo>
                  <a:lnTo>
                    <a:pt x="115799" y="123548"/>
                  </a:lnTo>
                  <a:lnTo>
                    <a:pt x="116563" y="121475"/>
                  </a:lnTo>
                  <a:lnTo>
                    <a:pt x="117108" y="119401"/>
                  </a:lnTo>
                  <a:lnTo>
                    <a:pt x="117654" y="117327"/>
                  </a:lnTo>
                  <a:lnTo>
                    <a:pt x="118091" y="115144"/>
                  </a:lnTo>
                  <a:lnTo>
                    <a:pt x="118418" y="113071"/>
                  </a:lnTo>
                  <a:lnTo>
                    <a:pt x="118636" y="110888"/>
                  </a:lnTo>
                  <a:lnTo>
                    <a:pt x="118746" y="108705"/>
                  </a:lnTo>
                  <a:lnTo>
                    <a:pt x="118746" y="106522"/>
                  </a:lnTo>
                  <a:lnTo>
                    <a:pt x="118636" y="104339"/>
                  </a:lnTo>
                  <a:lnTo>
                    <a:pt x="118418" y="102157"/>
                  </a:lnTo>
                  <a:lnTo>
                    <a:pt x="118091" y="99974"/>
                  </a:lnTo>
                  <a:lnTo>
                    <a:pt x="117654" y="97791"/>
                  </a:lnTo>
                  <a:lnTo>
                    <a:pt x="117108" y="95608"/>
                  </a:lnTo>
                  <a:lnTo>
                    <a:pt x="116563" y="93425"/>
                  </a:lnTo>
                  <a:lnTo>
                    <a:pt x="115799" y="91352"/>
                  </a:lnTo>
                  <a:lnTo>
                    <a:pt x="114926" y="89278"/>
                  </a:lnTo>
                  <a:lnTo>
                    <a:pt x="113943" y="87204"/>
                  </a:lnTo>
                  <a:lnTo>
                    <a:pt x="112852" y="85131"/>
                  </a:lnTo>
                  <a:lnTo>
                    <a:pt x="111651" y="83166"/>
                  </a:lnTo>
                  <a:lnTo>
                    <a:pt x="109905" y="80656"/>
                  </a:lnTo>
                  <a:lnTo>
                    <a:pt x="108050" y="78364"/>
                  </a:lnTo>
                  <a:lnTo>
                    <a:pt x="106085" y="76181"/>
                  </a:lnTo>
                  <a:lnTo>
                    <a:pt x="104012" y="74107"/>
                  </a:lnTo>
                  <a:lnTo>
                    <a:pt x="101720" y="72143"/>
                  </a:lnTo>
                  <a:lnTo>
                    <a:pt x="99428" y="70397"/>
                  </a:lnTo>
                  <a:lnTo>
                    <a:pt x="96917" y="68760"/>
                  </a:lnTo>
                  <a:lnTo>
                    <a:pt x="94298" y="67341"/>
                  </a:lnTo>
                  <a:lnTo>
                    <a:pt x="99428" y="62102"/>
                  </a:lnTo>
                  <a:lnTo>
                    <a:pt x="101501" y="63412"/>
                  </a:lnTo>
                  <a:lnTo>
                    <a:pt x="103575" y="64721"/>
                  </a:lnTo>
                  <a:lnTo>
                    <a:pt x="105430" y="66140"/>
                  </a:lnTo>
                  <a:lnTo>
                    <a:pt x="107286" y="67668"/>
                  </a:lnTo>
                  <a:lnTo>
                    <a:pt x="109141" y="69305"/>
                  </a:lnTo>
                  <a:lnTo>
                    <a:pt x="110778" y="70942"/>
                  </a:lnTo>
                  <a:lnTo>
                    <a:pt x="112415" y="72580"/>
                  </a:lnTo>
                  <a:lnTo>
                    <a:pt x="113943" y="74326"/>
                  </a:lnTo>
                  <a:lnTo>
                    <a:pt x="115362" y="76181"/>
                  </a:lnTo>
                  <a:lnTo>
                    <a:pt x="116672" y="78146"/>
                  </a:lnTo>
                  <a:lnTo>
                    <a:pt x="117982" y="80001"/>
                  </a:lnTo>
                  <a:lnTo>
                    <a:pt x="119073" y="82075"/>
                  </a:lnTo>
                  <a:lnTo>
                    <a:pt x="120164" y="84039"/>
                  </a:lnTo>
                  <a:lnTo>
                    <a:pt x="121147" y="86113"/>
                  </a:lnTo>
                  <a:lnTo>
                    <a:pt x="122129" y="88296"/>
                  </a:lnTo>
                  <a:lnTo>
                    <a:pt x="122893" y="90479"/>
                  </a:lnTo>
                  <a:lnTo>
                    <a:pt x="123548" y="92661"/>
                  </a:lnTo>
                  <a:lnTo>
                    <a:pt x="124203" y="94844"/>
                  </a:lnTo>
                  <a:lnTo>
                    <a:pt x="124748" y="97136"/>
                  </a:lnTo>
                  <a:lnTo>
                    <a:pt x="125076" y="99319"/>
                  </a:lnTo>
                  <a:lnTo>
                    <a:pt x="125403" y="101611"/>
                  </a:lnTo>
                  <a:lnTo>
                    <a:pt x="125621" y="103903"/>
                  </a:lnTo>
                  <a:lnTo>
                    <a:pt x="125731" y="106304"/>
                  </a:lnTo>
                  <a:lnTo>
                    <a:pt x="125731" y="108596"/>
                  </a:lnTo>
                  <a:lnTo>
                    <a:pt x="125621" y="110888"/>
                  </a:lnTo>
                  <a:lnTo>
                    <a:pt x="125403" y="113289"/>
                  </a:lnTo>
                  <a:lnTo>
                    <a:pt x="125076" y="115581"/>
                  </a:lnTo>
                  <a:lnTo>
                    <a:pt x="124639" y="117982"/>
                  </a:lnTo>
                  <a:lnTo>
                    <a:pt x="124203" y="120274"/>
                  </a:lnTo>
                  <a:lnTo>
                    <a:pt x="123548" y="122566"/>
                  </a:lnTo>
                  <a:lnTo>
                    <a:pt x="122784" y="124858"/>
                  </a:lnTo>
                  <a:lnTo>
                    <a:pt x="121911" y="127150"/>
                  </a:lnTo>
                  <a:lnTo>
                    <a:pt x="121692" y="127805"/>
                  </a:lnTo>
                  <a:lnTo>
                    <a:pt x="121583" y="128460"/>
                  </a:lnTo>
                  <a:lnTo>
                    <a:pt x="121692" y="129223"/>
                  </a:lnTo>
                  <a:lnTo>
                    <a:pt x="121911" y="129769"/>
                  </a:lnTo>
                  <a:lnTo>
                    <a:pt x="122238" y="130424"/>
                  </a:lnTo>
                  <a:lnTo>
                    <a:pt x="122675" y="130970"/>
                  </a:lnTo>
                  <a:lnTo>
                    <a:pt x="123111" y="131406"/>
                  </a:lnTo>
                  <a:lnTo>
                    <a:pt x="123766" y="131734"/>
                  </a:lnTo>
                  <a:lnTo>
                    <a:pt x="124421" y="131952"/>
                  </a:lnTo>
                  <a:lnTo>
                    <a:pt x="125840" y="131952"/>
                  </a:lnTo>
                  <a:lnTo>
                    <a:pt x="126494" y="131734"/>
                  </a:lnTo>
                  <a:lnTo>
                    <a:pt x="127040" y="131406"/>
                  </a:lnTo>
                  <a:lnTo>
                    <a:pt x="127586" y="130970"/>
                  </a:lnTo>
                  <a:lnTo>
                    <a:pt x="128022" y="130424"/>
                  </a:lnTo>
                  <a:lnTo>
                    <a:pt x="128350" y="129769"/>
                  </a:lnTo>
                  <a:lnTo>
                    <a:pt x="129332" y="127259"/>
                  </a:lnTo>
                  <a:lnTo>
                    <a:pt x="130205" y="124749"/>
                  </a:lnTo>
                  <a:lnTo>
                    <a:pt x="130860" y="122129"/>
                  </a:lnTo>
                  <a:lnTo>
                    <a:pt x="131515" y="119619"/>
                  </a:lnTo>
                  <a:lnTo>
                    <a:pt x="131952" y="117000"/>
                  </a:lnTo>
                  <a:lnTo>
                    <a:pt x="132279" y="114380"/>
                  </a:lnTo>
                  <a:lnTo>
                    <a:pt x="132606" y="111870"/>
                  </a:lnTo>
                  <a:lnTo>
                    <a:pt x="132716" y="109251"/>
                  </a:lnTo>
                  <a:lnTo>
                    <a:pt x="132716" y="106631"/>
                  </a:lnTo>
                  <a:lnTo>
                    <a:pt x="132606" y="104121"/>
                  </a:lnTo>
                  <a:lnTo>
                    <a:pt x="132388" y="101502"/>
                  </a:lnTo>
                  <a:lnTo>
                    <a:pt x="132061" y="98992"/>
                  </a:lnTo>
                  <a:lnTo>
                    <a:pt x="131733" y="96481"/>
                  </a:lnTo>
                  <a:lnTo>
                    <a:pt x="131188" y="93971"/>
                  </a:lnTo>
                  <a:lnTo>
                    <a:pt x="130533" y="91461"/>
                  </a:lnTo>
                  <a:lnTo>
                    <a:pt x="129769" y="89060"/>
                  </a:lnTo>
                  <a:lnTo>
                    <a:pt x="128896" y="86659"/>
                  </a:lnTo>
                  <a:lnTo>
                    <a:pt x="128022" y="84258"/>
                  </a:lnTo>
                  <a:lnTo>
                    <a:pt x="126931" y="81966"/>
                  </a:lnTo>
                  <a:lnTo>
                    <a:pt x="125731" y="79674"/>
                  </a:lnTo>
                  <a:lnTo>
                    <a:pt x="124530" y="77382"/>
                  </a:lnTo>
                  <a:lnTo>
                    <a:pt x="123220" y="75199"/>
                  </a:lnTo>
                  <a:lnTo>
                    <a:pt x="121692" y="73125"/>
                  </a:lnTo>
                  <a:lnTo>
                    <a:pt x="120164" y="71052"/>
                  </a:lnTo>
                  <a:lnTo>
                    <a:pt x="118527" y="69087"/>
                  </a:lnTo>
                  <a:lnTo>
                    <a:pt x="116781" y="67122"/>
                  </a:lnTo>
                  <a:lnTo>
                    <a:pt x="115035" y="65267"/>
                  </a:lnTo>
                  <a:lnTo>
                    <a:pt x="113070" y="63412"/>
                  </a:lnTo>
                  <a:lnTo>
                    <a:pt x="111106" y="61665"/>
                  </a:lnTo>
                  <a:lnTo>
                    <a:pt x="109032" y="60028"/>
                  </a:lnTo>
                  <a:lnTo>
                    <a:pt x="106849" y="58500"/>
                  </a:lnTo>
                  <a:lnTo>
                    <a:pt x="104557" y="57082"/>
                  </a:lnTo>
                  <a:lnTo>
                    <a:pt x="116126" y="45403"/>
                  </a:lnTo>
                  <a:lnTo>
                    <a:pt x="116563" y="44858"/>
                  </a:lnTo>
                  <a:lnTo>
                    <a:pt x="116890" y="44312"/>
                  </a:lnTo>
                  <a:lnTo>
                    <a:pt x="117108" y="43657"/>
                  </a:lnTo>
                  <a:lnTo>
                    <a:pt x="117108" y="43002"/>
                  </a:lnTo>
                  <a:lnTo>
                    <a:pt x="117108" y="42348"/>
                  </a:lnTo>
                  <a:lnTo>
                    <a:pt x="116890" y="41693"/>
                  </a:lnTo>
                  <a:lnTo>
                    <a:pt x="116563" y="41038"/>
                  </a:lnTo>
                  <a:lnTo>
                    <a:pt x="116126" y="40492"/>
                  </a:lnTo>
                  <a:lnTo>
                    <a:pt x="113616" y="38091"/>
                  </a:lnTo>
                  <a:lnTo>
                    <a:pt x="123548" y="28159"/>
                  </a:lnTo>
                  <a:lnTo>
                    <a:pt x="126058" y="30670"/>
                  </a:lnTo>
                  <a:lnTo>
                    <a:pt x="126604" y="31106"/>
                  </a:lnTo>
                  <a:lnTo>
                    <a:pt x="127149" y="31433"/>
                  </a:lnTo>
                  <a:lnTo>
                    <a:pt x="127804" y="31652"/>
                  </a:lnTo>
                  <a:lnTo>
                    <a:pt x="129114" y="31652"/>
                  </a:lnTo>
                  <a:lnTo>
                    <a:pt x="129769" y="31433"/>
                  </a:lnTo>
                  <a:lnTo>
                    <a:pt x="130424" y="31106"/>
                  </a:lnTo>
                  <a:lnTo>
                    <a:pt x="130969" y="30670"/>
                  </a:lnTo>
                  <a:lnTo>
                    <a:pt x="131406" y="30124"/>
                  </a:lnTo>
                  <a:lnTo>
                    <a:pt x="131733" y="29469"/>
                  </a:lnTo>
                  <a:lnTo>
                    <a:pt x="131952" y="28814"/>
                  </a:lnTo>
                  <a:lnTo>
                    <a:pt x="131952" y="28159"/>
                  </a:lnTo>
                  <a:lnTo>
                    <a:pt x="131952" y="27504"/>
                  </a:lnTo>
                  <a:lnTo>
                    <a:pt x="131733" y="26850"/>
                  </a:lnTo>
                  <a:lnTo>
                    <a:pt x="131406" y="26195"/>
                  </a:lnTo>
                  <a:lnTo>
                    <a:pt x="130969" y="25649"/>
                  </a:lnTo>
                  <a:lnTo>
                    <a:pt x="106303" y="983"/>
                  </a:lnTo>
                  <a:lnTo>
                    <a:pt x="105758" y="547"/>
                  </a:lnTo>
                  <a:lnTo>
                    <a:pt x="105103" y="219"/>
                  </a:lnTo>
                  <a:lnTo>
                    <a:pt x="104448" y="110"/>
                  </a:lnTo>
                  <a:lnTo>
                    <a:pt x="103793" y="1"/>
                  </a:lnTo>
                  <a:close/>
                </a:path>
              </a:pathLst>
            </a:custGeom>
            <a:solidFill>
              <a:srgbClr val="204E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5"/>
            <p:cNvSpPr/>
            <p:nvPr/>
          </p:nvSpPr>
          <p:spPr>
            <a:xfrm>
              <a:off x="2936875" y="1111250"/>
              <a:ext cx="523875" cy="523875"/>
            </a:xfrm>
            <a:custGeom>
              <a:rect b="b" l="l" r="r" t="t"/>
              <a:pathLst>
                <a:path extrusionOk="0" h="20955" w="20955">
                  <a:moveTo>
                    <a:pt x="10478" y="6985"/>
                  </a:moveTo>
                  <a:lnTo>
                    <a:pt x="11132" y="7094"/>
                  </a:lnTo>
                  <a:lnTo>
                    <a:pt x="11787" y="7312"/>
                  </a:lnTo>
                  <a:lnTo>
                    <a:pt x="12442" y="7531"/>
                  </a:lnTo>
                  <a:lnTo>
                    <a:pt x="12988" y="7967"/>
                  </a:lnTo>
                  <a:lnTo>
                    <a:pt x="13424" y="8513"/>
                  </a:lnTo>
                  <a:lnTo>
                    <a:pt x="13643" y="9168"/>
                  </a:lnTo>
                  <a:lnTo>
                    <a:pt x="13861" y="9823"/>
                  </a:lnTo>
                  <a:lnTo>
                    <a:pt x="13970" y="10478"/>
                  </a:lnTo>
                  <a:lnTo>
                    <a:pt x="13861" y="11132"/>
                  </a:lnTo>
                  <a:lnTo>
                    <a:pt x="13643" y="11787"/>
                  </a:lnTo>
                  <a:lnTo>
                    <a:pt x="13424" y="12442"/>
                  </a:lnTo>
                  <a:lnTo>
                    <a:pt x="12988" y="12988"/>
                  </a:lnTo>
                  <a:lnTo>
                    <a:pt x="12442" y="13424"/>
                  </a:lnTo>
                  <a:lnTo>
                    <a:pt x="11787" y="13643"/>
                  </a:lnTo>
                  <a:lnTo>
                    <a:pt x="11132" y="13861"/>
                  </a:lnTo>
                  <a:lnTo>
                    <a:pt x="10478" y="13970"/>
                  </a:lnTo>
                  <a:lnTo>
                    <a:pt x="9823" y="13861"/>
                  </a:lnTo>
                  <a:lnTo>
                    <a:pt x="9168" y="13643"/>
                  </a:lnTo>
                  <a:lnTo>
                    <a:pt x="8513" y="13424"/>
                  </a:lnTo>
                  <a:lnTo>
                    <a:pt x="7967" y="12988"/>
                  </a:lnTo>
                  <a:lnTo>
                    <a:pt x="7531" y="12442"/>
                  </a:lnTo>
                  <a:lnTo>
                    <a:pt x="7312" y="11787"/>
                  </a:lnTo>
                  <a:lnTo>
                    <a:pt x="7094" y="11132"/>
                  </a:lnTo>
                  <a:lnTo>
                    <a:pt x="6985" y="10478"/>
                  </a:lnTo>
                  <a:lnTo>
                    <a:pt x="7094" y="9823"/>
                  </a:lnTo>
                  <a:lnTo>
                    <a:pt x="7312" y="9168"/>
                  </a:lnTo>
                  <a:lnTo>
                    <a:pt x="7531" y="8513"/>
                  </a:lnTo>
                  <a:lnTo>
                    <a:pt x="7967" y="7967"/>
                  </a:lnTo>
                  <a:lnTo>
                    <a:pt x="8513" y="7531"/>
                  </a:lnTo>
                  <a:lnTo>
                    <a:pt x="9168" y="7312"/>
                  </a:lnTo>
                  <a:lnTo>
                    <a:pt x="9823" y="7094"/>
                  </a:lnTo>
                  <a:lnTo>
                    <a:pt x="10478" y="6985"/>
                  </a:lnTo>
                  <a:close/>
                  <a:moveTo>
                    <a:pt x="9386" y="0"/>
                  </a:moveTo>
                  <a:lnTo>
                    <a:pt x="8404" y="218"/>
                  </a:lnTo>
                  <a:lnTo>
                    <a:pt x="7312" y="437"/>
                  </a:lnTo>
                  <a:lnTo>
                    <a:pt x="6439" y="873"/>
                  </a:lnTo>
                  <a:lnTo>
                    <a:pt x="5457" y="1310"/>
                  </a:lnTo>
                  <a:lnTo>
                    <a:pt x="4584" y="1746"/>
                  </a:lnTo>
                  <a:lnTo>
                    <a:pt x="3820" y="2401"/>
                  </a:lnTo>
                  <a:lnTo>
                    <a:pt x="3056" y="3056"/>
                  </a:lnTo>
                  <a:lnTo>
                    <a:pt x="2401" y="3820"/>
                  </a:lnTo>
                  <a:lnTo>
                    <a:pt x="1746" y="4584"/>
                  </a:lnTo>
                  <a:lnTo>
                    <a:pt x="1310" y="5457"/>
                  </a:lnTo>
                  <a:lnTo>
                    <a:pt x="873" y="6439"/>
                  </a:lnTo>
                  <a:lnTo>
                    <a:pt x="437" y="7312"/>
                  </a:lnTo>
                  <a:lnTo>
                    <a:pt x="218" y="8404"/>
                  </a:lnTo>
                  <a:lnTo>
                    <a:pt x="0" y="9386"/>
                  </a:lnTo>
                  <a:lnTo>
                    <a:pt x="0" y="10478"/>
                  </a:lnTo>
                  <a:lnTo>
                    <a:pt x="0" y="11569"/>
                  </a:lnTo>
                  <a:lnTo>
                    <a:pt x="218" y="12551"/>
                  </a:lnTo>
                  <a:lnTo>
                    <a:pt x="437" y="13643"/>
                  </a:lnTo>
                  <a:lnTo>
                    <a:pt x="873" y="14516"/>
                  </a:lnTo>
                  <a:lnTo>
                    <a:pt x="1310" y="15498"/>
                  </a:lnTo>
                  <a:lnTo>
                    <a:pt x="1746" y="16371"/>
                  </a:lnTo>
                  <a:lnTo>
                    <a:pt x="2401" y="17135"/>
                  </a:lnTo>
                  <a:lnTo>
                    <a:pt x="3056" y="17899"/>
                  </a:lnTo>
                  <a:lnTo>
                    <a:pt x="3820" y="18554"/>
                  </a:lnTo>
                  <a:lnTo>
                    <a:pt x="4584" y="19209"/>
                  </a:lnTo>
                  <a:lnTo>
                    <a:pt x="5457" y="19645"/>
                  </a:lnTo>
                  <a:lnTo>
                    <a:pt x="6439" y="20082"/>
                  </a:lnTo>
                  <a:lnTo>
                    <a:pt x="7312" y="20518"/>
                  </a:lnTo>
                  <a:lnTo>
                    <a:pt x="8404" y="20737"/>
                  </a:lnTo>
                  <a:lnTo>
                    <a:pt x="9386" y="20955"/>
                  </a:lnTo>
                  <a:lnTo>
                    <a:pt x="11569" y="20955"/>
                  </a:lnTo>
                  <a:lnTo>
                    <a:pt x="12551" y="20737"/>
                  </a:lnTo>
                  <a:lnTo>
                    <a:pt x="13643" y="20518"/>
                  </a:lnTo>
                  <a:lnTo>
                    <a:pt x="14516" y="20082"/>
                  </a:lnTo>
                  <a:lnTo>
                    <a:pt x="15498" y="19645"/>
                  </a:lnTo>
                  <a:lnTo>
                    <a:pt x="16371" y="19209"/>
                  </a:lnTo>
                  <a:lnTo>
                    <a:pt x="17135" y="18554"/>
                  </a:lnTo>
                  <a:lnTo>
                    <a:pt x="17899" y="17899"/>
                  </a:lnTo>
                  <a:lnTo>
                    <a:pt x="18554" y="17135"/>
                  </a:lnTo>
                  <a:lnTo>
                    <a:pt x="19209" y="16371"/>
                  </a:lnTo>
                  <a:lnTo>
                    <a:pt x="19645" y="15498"/>
                  </a:lnTo>
                  <a:lnTo>
                    <a:pt x="20082" y="14516"/>
                  </a:lnTo>
                  <a:lnTo>
                    <a:pt x="20518" y="13643"/>
                  </a:lnTo>
                  <a:lnTo>
                    <a:pt x="20737" y="12551"/>
                  </a:lnTo>
                  <a:lnTo>
                    <a:pt x="20955" y="11569"/>
                  </a:lnTo>
                  <a:lnTo>
                    <a:pt x="20955" y="10478"/>
                  </a:lnTo>
                  <a:lnTo>
                    <a:pt x="20955" y="9386"/>
                  </a:lnTo>
                  <a:lnTo>
                    <a:pt x="20737" y="8404"/>
                  </a:lnTo>
                  <a:lnTo>
                    <a:pt x="20518" y="7312"/>
                  </a:lnTo>
                  <a:lnTo>
                    <a:pt x="20082" y="6439"/>
                  </a:lnTo>
                  <a:lnTo>
                    <a:pt x="19645" y="5457"/>
                  </a:lnTo>
                  <a:lnTo>
                    <a:pt x="19209" y="4584"/>
                  </a:lnTo>
                  <a:lnTo>
                    <a:pt x="18554" y="3820"/>
                  </a:lnTo>
                  <a:lnTo>
                    <a:pt x="17899" y="3056"/>
                  </a:lnTo>
                  <a:lnTo>
                    <a:pt x="17135" y="2401"/>
                  </a:lnTo>
                  <a:lnTo>
                    <a:pt x="16371" y="1746"/>
                  </a:lnTo>
                  <a:lnTo>
                    <a:pt x="15498" y="1310"/>
                  </a:lnTo>
                  <a:lnTo>
                    <a:pt x="14516" y="873"/>
                  </a:lnTo>
                  <a:lnTo>
                    <a:pt x="13643" y="437"/>
                  </a:lnTo>
                  <a:lnTo>
                    <a:pt x="12551" y="218"/>
                  </a:lnTo>
                  <a:lnTo>
                    <a:pt x="11569" y="0"/>
                  </a:lnTo>
                  <a:close/>
                </a:path>
              </a:pathLst>
            </a:custGeom>
            <a:solidFill>
              <a:srgbClr val="204E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
            <p:cNvSpPr/>
            <p:nvPr/>
          </p:nvSpPr>
          <p:spPr>
            <a:xfrm>
              <a:off x="2238375" y="762000"/>
              <a:ext cx="1571625" cy="1658950"/>
            </a:xfrm>
            <a:custGeom>
              <a:rect b="b" l="l" r="r" t="t"/>
              <a:pathLst>
                <a:path extrusionOk="0" h="66358" w="62865">
                  <a:moveTo>
                    <a:pt x="39181" y="6985"/>
                  </a:moveTo>
                  <a:lnTo>
                    <a:pt x="40928" y="7094"/>
                  </a:lnTo>
                  <a:lnTo>
                    <a:pt x="42674" y="7531"/>
                  </a:lnTo>
                  <a:lnTo>
                    <a:pt x="44311" y="7967"/>
                  </a:lnTo>
                  <a:lnTo>
                    <a:pt x="45839" y="8622"/>
                  </a:lnTo>
                  <a:lnTo>
                    <a:pt x="47367" y="9386"/>
                  </a:lnTo>
                  <a:lnTo>
                    <a:pt x="48786" y="10368"/>
                  </a:lnTo>
                  <a:lnTo>
                    <a:pt x="50096" y="11460"/>
                  </a:lnTo>
                  <a:lnTo>
                    <a:pt x="51296" y="12551"/>
                  </a:lnTo>
                  <a:lnTo>
                    <a:pt x="52388" y="13861"/>
                  </a:lnTo>
                  <a:lnTo>
                    <a:pt x="53261" y="15280"/>
                  </a:lnTo>
                  <a:lnTo>
                    <a:pt x="54134" y="16699"/>
                  </a:lnTo>
                  <a:lnTo>
                    <a:pt x="54789" y="18336"/>
                  </a:lnTo>
                  <a:lnTo>
                    <a:pt x="55334" y="19973"/>
                  </a:lnTo>
                  <a:lnTo>
                    <a:pt x="55662" y="21610"/>
                  </a:lnTo>
                  <a:lnTo>
                    <a:pt x="55880" y="23356"/>
                  </a:lnTo>
                  <a:lnTo>
                    <a:pt x="55880" y="25102"/>
                  </a:lnTo>
                  <a:lnTo>
                    <a:pt x="55771" y="26521"/>
                  </a:lnTo>
                  <a:lnTo>
                    <a:pt x="55553" y="27940"/>
                  </a:lnTo>
                  <a:lnTo>
                    <a:pt x="55225" y="29250"/>
                  </a:lnTo>
                  <a:lnTo>
                    <a:pt x="54789" y="30450"/>
                  </a:lnTo>
                  <a:lnTo>
                    <a:pt x="54243" y="31760"/>
                  </a:lnTo>
                  <a:lnTo>
                    <a:pt x="53697" y="32960"/>
                  </a:lnTo>
                  <a:lnTo>
                    <a:pt x="53042" y="34052"/>
                  </a:lnTo>
                  <a:lnTo>
                    <a:pt x="52169" y="35143"/>
                  </a:lnTo>
                  <a:lnTo>
                    <a:pt x="51405" y="36235"/>
                  </a:lnTo>
                  <a:lnTo>
                    <a:pt x="50423" y="37108"/>
                  </a:lnTo>
                  <a:lnTo>
                    <a:pt x="49441" y="37981"/>
                  </a:lnTo>
                  <a:lnTo>
                    <a:pt x="48349" y="38854"/>
                  </a:lnTo>
                  <a:lnTo>
                    <a:pt x="47149" y="39509"/>
                  </a:lnTo>
                  <a:lnTo>
                    <a:pt x="45948" y="40164"/>
                  </a:lnTo>
                  <a:lnTo>
                    <a:pt x="44748" y="40709"/>
                  </a:lnTo>
                  <a:lnTo>
                    <a:pt x="43438" y="41146"/>
                  </a:lnTo>
                  <a:lnTo>
                    <a:pt x="41801" y="41801"/>
                  </a:lnTo>
                  <a:lnTo>
                    <a:pt x="40273" y="42565"/>
                  </a:lnTo>
                  <a:lnTo>
                    <a:pt x="38963" y="43438"/>
                  </a:lnTo>
                  <a:lnTo>
                    <a:pt x="37654" y="44529"/>
                  </a:lnTo>
                  <a:lnTo>
                    <a:pt x="36562" y="45730"/>
                  </a:lnTo>
                  <a:lnTo>
                    <a:pt x="35580" y="47040"/>
                  </a:lnTo>
                  <a:lnTo>
                    <a:pt x="34816" y="48568"/>
                  </a:lnTo>
                  <a:lnTo>
                    <a:pt x="34161" y="50096"/>
                  </a:lnTo>
                  <a:lnTo>
                    <a:pt x="33615" y="51296"/>
                  </a:lnTo>
                  <a:lnTo>
                    <a:pt x="33070" y="52497"/>
                  </a:lnTo>
                  <a:lnTo>
                    <a:pt x="32306" y="53479"/>
                  </a:lnTo>
                  <a:lnTo>
                    <a:pt x="31542" y="54461"/>
                  </a:lnTo>
                  <a:lnTo>
                    <a:pt x="30669" y="55443"/>
                  </a:lnTo>
                  <a:lnTo>
                    <a:pt x="29795" y="56207"/>
                  </a:lnTo>
                  <a:lnTo>
                    <a:pt x="28813" y="56971"/>
                  </a:lnTo>
                  <a:lnTo>
                    <a:pt x="27722" y="57626"/>
                  </a:lnTo>
                  <a:lnTo>
                    <a:pt x="26630" y="58172"/>
                  </a:lnTo>
                  <a:lnTo>
                    <a:pt x="25430" y="58609"/>
                  </a:lnTo>
                  <a:lnTo>
                    <a:pt x="24229" y="59045"/>
                  </a:lnTo>
                  <a:lnTo>
                    <a:pt x="23029" y="59263"/>
                  </a:lnTo>
                  <a:lnTo>
                    <a:pt x="21719" y="59373"/>
                  </a:lnTo>
                  <a:lnTo>
                    <a:pt x="20518" y="59373"/>
                  </a:lnTo>
                  <a:lnTo>
                    <a:pt x="19209" y="59263"/>
                  </a:lnTo>
                  <a:lnTo>
                    <a:pt x="17899" y="59045"/>
                  </a:lnTo>
                  <a:lnTo>
                    <a:pt x="16917" y="58827"/>
                  </a:lnTo>
                  <a:lnTo>
                    <a:pt x="15935" y="58390"/>
                  </a:lnTo>
                  <a:lnTo>
                    <a:pt x="14952" y="58063"/>
                  </a:lnTo>
                  <a:lnTo>
                    <a:pt x="14079" y="57517"/>
                  </a:lnTo>
                  <a:lnTo>
                    <a:pt x="13206" y="56971"/>
                  </a:lnTo>
                  <a:lnTo>
                    <a:pt x="12333" y="56426"/>
                  </a:lnTo>
                  <a:lnTo>
                    <a:pt x="11569" y="55771"/>
                  </a:lnTo>
                  <a:lnTo>
                    <a:pt x="10805" y="55007"/>
                  </a:lnTo>
                  <a:lnTo>
                    <a:pt x="10150" y="54243"/>
                  </a:lnTo>
                  <a:lnTo>
                    <a:pt x="9495" y="53479"/>
                  </a:lnTo>
                  <a:lnTo>
                    <a:pt x="8950" y="52606"/>
                  </a:lnTo>
                  <a:lnTo>
                    <a:pt x="8513" y="51733"/>
                  </a:lnTo>
                  <a:lnTo>
                    <a:pt x="8076" y="50750"/>
                  </a:lnTo>
                  <a:lnTo>
                    <a:pt x="7749" y="49877"/>
                  </a:lnTo>
                  <a:lnTo>
                    <a:pt x="7422" y="48786"/>
                  </a:lnTo>
                  <a:lnTo>
                    <a:pt x="7203" y="47804"/>
                  </a:lnTo>
                  <a:lnTo>
                    <a:pt x="6985" y="46712"/>
                  </a:lnTo>
                  <a:lnTo>
                    <a:pt x="6985" y="45621"/>
                  </a:lnTo>
                  <a:lnTo>
                    <a:pt x="6985" y="44529"/>
                  </a:lnTo>
                  <a:lnTo>
                    <a:pt x="7094" y="43438"/>
                  </a:lnTo>
                  <a:lnTo>
                    <a:pt x="7312" y="42347"/>
                  </a:lnTo>
                  <a:lnTo>
                    <a:pt x="7640" y="41255"/>
                  </a:lnTo>
                  <a:lnTo>
                    <a:pt x="7967" y="40273"/>
                  </a:lnTo>
                  <a:lnTo>
                    <a:pt x="8404" y="39291"/>
                  </a:lnTo>
                  <a:lnTo>
                    <a:pt x="8950" y="38308"/>
                  </a:lnTo>
                  <a:lnTo>
                    <a:pt x="9495" y="37435"/>
                  </a:lnTo>
                  <a:lnTo>
                    <a:pt x="10150" y="36562"/>
                  </a:lnTo>
                  <a:lnTo>
                    <a:pt x="10805" y="35798"/>
                  </a:lnTo>
                  <a:lnTo>
                    <a:pt x="11678" y="35034"/>
                  </a:lnTo>
                  <a:lnTo>
                    <a:pt x="12551" y="34270"/>
                  </a:lnTo>
                  <a:lnTo>
                    <a:pt x="13424" y="33615"/>
                  </a:lnTo>
                  <a:lnTo>
                    <a:pt x="14407" y="33070"/>
                  </a:lnTo>
                  <a:lnTo>
                    <a:pt x="15716" y="32196"/>
                  </a:lnTo>
                  <a:lnTo>
                    <a:pt x="16917" y="31214"/>
                  </a:lnTo>
                  <a:lnTo>
                    <a:pt x="18008" y="30123"/>
                  </a:lnTo>
                  <a:lnTo>
                    <a:pt x="18990" y="28813"/>
                  </a:lnTo>
                  <a:lnTo>
                    <a:pt x="19754" y="27503"/>
                  </a:lnTo>
                  <a:lnTo>
                    <a:pt x="20409" y="25975"/>
                  </a:lnTo>
                  <a:lnTo>
                    <a:pt x="20737" y="24448"/>
                  </a:lnTo>
                  <a:lnTo>
                    <a:pt x="21064" y="22920"/>
                  </a:lnTo>
                  <a:lnTo>
                    <a:pt x="21282" y="21173"/>
                  </a:lnTo>
                  <a:lnTo>
                    <a:pt x="21828" y="19536"/>
                  </a:lnTo>
                  <a:lnTo>
                    <a:pt x="22483" y="17899"/>
                  </a:lnTo>
                  <a:lnTo>
                    <a:pt x="23356" y="16371"/>
                  </a:lnTo>
                  <a:lnTo>
                    <a:pt x="23902" y="15389"/>
                  </a:lnTo>
                  <a:lnTo>
                    <a:pt x="24557" y="14407"/>
                  </a:lnTo>
                  <a:lnTo>
                    <a:pt x="25321" y="13424"/>
                  </a:lnTo>
                  <a:lnTo>
                    <a:pt x="26085" y="12551"/>
                  </a:lnTo>
                  <a:lnTo>
                    <a:pt x="26958" y="11787"/>
                  </a:lnTo>
                  <a:lnTo>
                    <a:pt x="27831" y="11023"/>
                  </a:lnTo>
                  <a:lnTo>
                    <a:pt x="28704" y="10368"/>
                  </a:lnTo>
                  <a:lnTo>
                    <a:pt x="29686" y="9714"/>
                  </a:lnTo>
                  <a:lnTo>
                    <a:pt x="30669" y="9168"/>
                  </a:lnTo>
                  <a:lnTo>
                    <a:pt x="31760" y="8622"/>
                  </a:lnTo>
                  <a:lnTo>
                    <a:pt x="32851" y="8186"/>
                  </a:lnTo>
                  <a:lnTo>
                    <a:pt x="33943" y="7749"/>
                  </a:lnTo>
                  <a:lnTo>
                    <a:pt x="35034" y="7422"/>
                  </a:lnTo>
                  <a:lnTo>
                    <a:pt x="36235" y="7203"/>
                  </a:lnTo>
                  <a:lnTo>
                    <a:pt x="37326" y="7094"/>
                  </a:lnTo>
                  <a:lnTo>
                    <a:pt x="38527" y="6985"/>
                  </a:lnTo>
                  <a:close/>
                  <a:moveTo>
                    <a:pt x="39400" y="0"/>
                  </a:moveTo>
                  <a:lnTo>
                    <a:pt x="37763" y="109"/>
                  </a:lnTo>
                  <a:lnTo>
                    <a:pt x="36016" y="218"/>
                  </a:lnTo>
                  <a:lnTo>
                    <a:pt x="34379" y="546"/>
                  </a:lnTo>
                  <a:lnTo>
                    <a:pt x="32742" y="873"/>
                  </a:lnTo>
                  <a:lnTo>
                    <a:pt x="31214" y="1310"/>
                  </a:lnTo>
                  <a:lnTo>
                    <a:pt x="29577" y="1965"/>
                  </a:lnTo>
                  <a:lnTo>
                    <a:pt x="28158" y="2619"/>
                  </a:lnTo>
                  <a:lnTo>
                    <a:pt x="26630" y="3383"/>
                  </a:lnTo>
                  <a:lnTo>
                    <a:pt x="25211" y="4256"/>
                  </a:lnTo>
                  <a:lnTo>
                    <a:pt x="23902" y="5239"/>
                  </a:lnTo>
                  <a:lnTo>
                    <a:pt x="22592" y="6330"/>
                  </a:lnTo>
                  <a:lnTo>
                    <a:pt x="21392" y="7422"/>
                  </a:lnTo>
                  <a:lnTo>
                    <a:pt x="20300" y="8622"/>
                  </a:lnTo>
                  <a:lnTo>
                    <a:pt x="19209" y="9932"/>
                  </a:lnTo>
                  <a:lnTo>
                    <a:pt x="18226" y="11351"/>
                  </a:lnTo>
                  <a:lnTo>
                    <a:pt x="17353" y="12769"/>
                  </a:lnTo>
                  <a:lnTo>
                    <a:pt x="16699" y="13861"/>
                  </a:lnTo>
                  <a:lnTo>
                    <a:pt x="16153" y="14952"/>
                  </a:lnTo>
                  <a:lnTo>
                    <a:pt x="15607" y="16153"/>
                  </a:lnTo>
                  <a:lnTo>
                    <a:pt x="15171" y="17353"/>
                  </a:lnTo>
                  <a:lnTo>
                    <a:pt x="14843" y="18554"/>
                  </a:lnTo>
                  <a:lnTo>
                    <a:pt x="14516" y="19754"/>
                  </a:lnTo>
                  <a:lnTo>
                    <a:pt x="14297" y="20955"/>
                  </a:lnTo>
                  <a:lnTo>
                    <a:pt x="14079" y="22156"/>
                  </a:lnTo>
                  <a:lnTo>
                    <a:pt x="13970" y="22920"/>
                  </a:lnTo>
                  <a:lnTo>
                    <a:pt x="13752" y="23684"/>
                  </a:lnTo>
                  <a:lnTo>
                    <a:pt x="13533" y="24338"/>
                  </a:lnTo>
                  <a:lnTo>
                    <a:pt x="13206" y="24993"/>
                  </a:lnTo>
                  <a:lnTo>
                    <a:pt x="12769" y="25539"/>
                  </a:lnTo>
                  <a:lnTo>
                    <a:pt x="12333" y="26085"/>
                  </a:lnTo>
                  <a:lnTo>
                    <a:pt x="11678" y="26521"/>
                  </a:lnTo>
                  <a:lnTo>
                    <a:pt x="11132" y="26958"/>
                  </a:lnTo>
                  <a:lnTo>
                    <a:pt x="9277" y="28049"/>
                  </a:lnTo>
                  <a:lnTo>
                    <a:pt x="7640" y="29359"/>
                  </a:lnTo>
                  <a:lnTo>
                    <a:pt x="6112" y="30669"/>
                  </a:lnTo>
                  <a:lnTo>
                    <a:pt x="4693" y="32196"/>
                  </a:lnTo>
                  <a:lnTo>
                    <a:pt x="3493" y="33834"/>
                  </a:lnTo>
                  <a:lnTo>
                    <a:pt x="2510" y="35580"/>
                  </a:lnTo>
                  <a:lnTo>
                    <a:pt x="1637" y="37435"/>
                  </a:lnTo>
                  <a:lnTo>
                    <a:pt x="982" y="39291"/>
                  </a:lnTo>
                  <a:lnTo>
                    <a:pt x="437" y="41255"/>
                  </a:lnTo>
                  <a:lnTo>
                    <a:pt x="109" y="43329"/>
                  </a:lnTo>
                  <a:lnTo>
                    <a:pt x="0" y="45293"/>
                  </a:lnTo>
                  <a:lnTo>
                    <a:pt x="109" y="47367"/>
                  </a:lnTo>
                  <a:lnTo>
                    <a:pt x="437" y="49332"/>
                  </a:lnTo>
                  <a:lnTo>
                    <a:pt x="873" y="51405"/>
                  </a:lnTo>
                  <a:lnTo>
                    <a:pt x="1528" y="53370"/>
                  </a:lnTo>
                  <a:lnTo>
                    <a:pt x="2510" y="55334"/>
                  </a:lnTo>
                  <a:lnTo>
                    <a:pt x="3711" y="57299"/>
                  </a:lnTo>
                  <a:lnTo>
                    <a:pt x="5020" y="59045"/>
                  </a:lnTo>
                  <a:lnTo>
                    <a:pt x="6548" y="60682"/>
                  </a:lnTo>
                  <a:lnTo>
                    <a:pt x="8295" y="62101"/>
                  </a:lnTo>
                  <a:lnTo>
                    <a:pt x="10150" y="63411"/>
                  </a:lnTo>
                  <a:lnTo>
                    <a:pt x="12115" y="64393"/>
                  </a:lnTo>
                  <a:lnTo>
                    <a:pt x="14297" y="65266"/>
                  </a:lnTo>
                  <a:lnTo>
                    <a:pt x="16480" y="65921"/>
                  </a:lnTo>
                  <a:lnTo>
                    <a:pt x="18663" y="66248"/>
                  </a:lnTo>
                  <a:lnTo>
                    <a:pt x="20955" y="66358"/>
                  </a:lnTo>
                  <a:lnTo>
                    <a:pt x="22592" y="66248"/>
                  </a:lnTo>
                  <a:lnTo>
                    <a:pt x="24229" y="66139"/>
                  </a:lnTo>
                  <a:lnTo>
                    <a:pt x="25866" y="65812"/>
                  </a:lnTo>
                  <a:lnTo>
                    <a:pt x="27394" y="65375"/>
                  </a:lnTo>
                  <a:lnTo>
                    <a:pt x="28922" y="64830"/>
                  </a:lnTo>
                  <a:lnTo>
                    <a:pt x="30341" y="64175"/>
                  </a:lnTo>
                  <a:lnTo>
                    <a:pt x="31760" y="63411"/>
                  </a:lnTo>
                  <a:lnTo>
                    <a:pt x="33070" y="62538"/>
                  </a:lnTo>
                  <a:lnTo>
                    <a:pt x="34270" y="61555"/>
                  </a:lnTo>
                  <a:lnTo>
                    <a:pt x="35471" y="60573"/>
                  </a:lnTo>
                  <a:lnTo>
                    <a:pt x="36562" y="59373"/>
                  </a:lnTo>
                  <a:lnTo>
                    <a:pt x="37654" y="58172"/>
                  </a:lnTo>
                  <a:lnTo>
                    <a:pt x="38527" y="56862"/>
                  </a:lnTo>
                  <a:lnTo>
                    <a:pt x="39400" y="55443"/>
                  </a:lnTo>
                  <a:lnTo>
                    <a:pt x="40055" y="54025"/>
                  </a:lnTo>
                  <a:lnTo>
                    <a:pt x="40709" y="52497"/>
                  </a:lnTo>
                  <a:lnTo>
                    <a:pt x="41037" y="51624"/>
                  </a:lnTo>
                  <a:lnTo>
                    <a:pt x="41473" y="50860"/>
                  </a:lnTo>
                  <a:lnTo>
                    <a:pt x="41910" y="50205"/>
                  </a:lnTo>
                  <a:lnTo>
                    <a:pt x="42456" y="49550"/>
                  </a:lnTo>
                  <a:lnTo>
                    <a:pt x="43111" y="49004"/>
                  </a:lnTo>
                  <a:lnTo>
                    <a:pt x="43875" y="48568"/>
                  </a:lnTo>
                  <a:lnTo>
                    <a:pt x="44639" y="48131"/>
                  </a:lnTo>
                  <a:lnTo>
                    <a:pt x="45403" y="47913"/>
                  </a:lnTo>
                  <a:lnTo>
                    <a:pt x="47804" y="47040"/>
                  </a:lnTo>
                  <a:lnTo>
                    <a:pt x="49986" y="45948"/>
                  </a:lnTo>
                  <a:lnTo>
                    <a:pt x="52060" y="44748"/>
                  </a:lnTo>
                  <a:lnTo>
                    <a:pt x="53915" y="43329"/>
                  </a:lnTo>
                  <a:lnTo>
                    <a:pt x="55771" y="41692"/>
                  </a:lnTo>
                  <a:lnTo>
                    <a:pt x="57299" y="39945"/>
                  </a:lnTo>
                  <a:lnTo>
                    <a:pt x="58718" y="38090"/>
                  </a:lnTo>
                  <a:lnTo>
                    <a:pt x="59918" y="36016"/>
                  </a:lnTo>
                  <a:lnTo>
                    <a:pt x="60900" y="33943"/>
                  </a:lnTo>
                  <a:lnTo>
                    <a:pt x="61774" y="31760"/>
                  </a:lnTo>
                  <a:lnTo>
                    <a:pt x="62319" y="29468"/>
                  </a:lnTo>
                  <a:lnTo>
                    <a:pt x="62756" y="27176"/>
                  </a:lnTo>
                  <a:lnTo>
                    <a:pt x="62865" y="24775"/>
                  </a:lnTo>
                  <a:lnTo>
                    <a:pt x="62756" y="22265"/>
                  </a:lnTo>
                  <a:lnTo>
                    <a:pt x="62428" y="19864"/>
                  </a:lnTo>
                  <a:lnTo>
                    <a:pt x="61774" y="17463"/>
                  </a:lnTo>
                  <a:lnTo>
                    <a:pt x="61228" y="15607"/>
                  </a:lnTo>
                  <a:lnTo>
                    <a:pt x="60464" y="13861"/>
                  </a:lnTo>
                  <a:lnTo>
                    <a:pt x="59591" y="12224"/>
                  </a:lnTo>
                  <a:lnTo>
                    <a:pt x="58499" y="10587"/>
                  </a:lnTo>
                  <a:lnTo>
                    <a:pt x="57408" y="9059"/>
                  </a:lnTo>
                  <a:lnTo>
                    <a:pt x="56207" y="7640"/>
                  </a:lnTo>
                  <a:lnTo>
                    <a:pt x="54789" y="6330"/>
                  </a:lnTo>
                  <a:lnTo>
                    <a:pt x="53370" y="5130"/>
                  </a:lnTo>
                  <a:lnTo>
                    <a:pt x="51951" y="4038"/>
                  </a:lnTo>
                  <a:lnTo>
                    <a:pt x="50314" y="3165"/>
                  </a:lnTo>
                  <a:lnTo>
                    <a:pt x="48677" y="2292"/>
                  </a:lnTo>
                  <a:lnTo>
                    <a:pt x="46930" y="1528"/>
                  </a:lnTo>
                  <a:lnTo>
                    <a:pt x="45075" y="982"/>
                  </a:lnTo>
                  <a:lnTo>
                    <a:pt x="43220" y="546"/>
                  </a:lnTo>
                  <a:lnTo>
                    <a:pt x="41364" y="218"/>
                  </a:lnTo>
                  <a:lnTo>
                    <a:pt x="39400" y="0"/>
                  </a:lnTo>
                  <a:close/>
                </a:path>
              </a:pathLst>
            </a:custGeom>
            <a:solidFill>
              <a:srgbClr val="204E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
            <p:cNvSpPr/>
            <p:nvPr/>
          </p:nvSpPr>
          <p:spPr>
            <a:xfrm>
              <a:off x="2674925" y="1809750"/>
              <a:ext cx="174650" cy="174625"/>
            </a:xfrm>
            <a:custGeom>
              <a:rect b="b" l="l" r="r" t="t"/>
              <a:pathLst>
                <a:path extrusionOk="0" h="6985" w="6986">
                  <a:moveTo>
                    <a:pt x="3493" y="0"/>
                  </a:moveTo>
                  <a:lnTo>
                    <a:pt x="2838" y="109"/>
                  </a:lnTo>
                  <a:lnTo>
                    <a:pt x="2183" y="327"/>
                  </a:lnTo>
                  <a:lnTo>
                    <a:pt x="1528" y="546"/>
                  </a:lnTo>
                  <a:lnTo>
                    <a:pt x="983" y="982"/>
                  </a:lnTo>
                  <a:lnTo>
                    <a:pt x="546" y="1528"/>
                  </a:lnTo>
                  <a:lnTo>
                    <a:pt x="328" y="2183"/>
                  </a:lnTo>
                  <a:lnTo>
                    <a:pt x="110" y="2838"/>
                  </a:lnTo>
                  <a:lnTo>
                    <a:pt x="1" y="3493"/>
                  </a:lnTo>
                  <a:lnTo>
                    <a:pt x="110" y="4147"/>
                  </a:lnTo>
                  <a:lnTo>
                    <a:pt x="328" y="4802"/>
                  </a:lnTo>
                  <a:lnTo>
                    <a:pt x="546" y="5457"/>
                  </a:lnTo>
                  <a:lnTo>
                    <a:pt x="983" y="6003"/>
                  </a:lnTo>
                  <a:lnTo>
                    <a:pt x="1528" y="6439"/>
                  </a:lnTo>
                  <a:lnTo>
                    <a:pt x="2183" y="6658"/>
                  </a:lnTo>
                  <a:lnTo>
                    <a:pt x="2838" y="6876"/>
                  </a:lnTo>
                  <a:lnTo>
                    <a:pt x="3493" y="6985"/>
                  </a:lnTo>
                  <a:lnTo>
                    <a:pt x="4148" y="6876"/>
                  </a:lnTo>
                  <a:lnTo>
                    <a:pt x="4803" y="6658"/>
                  </a:lnTo>
                  <a:lnTo>
                    <a:pt x="5458" y="6439"/>
                  </a:lnTo>
                  <a:lnTo>
                    <a:pt x="6003" y="6003"/>
                  </a:lnTo>
                  <a:lnTo>
                    <a:pt x="6440" y="5457"/>
                  </a:lnTo>
                  <a:lnTo>
                    <a:pt x="6658" y="4802"/>
                  </a:lnTo>
                  <a:lnTo>
                    <a:pt x="6876" y="4147"/>
                  </a:lnTo>
                  <a:lnTo>
                    <a:pt x="6986" y="3493"/>
                  </a:lnTo>
                  <a:lnTo>
                    <a:pt x="6876" y="2838"/>
                  </a:lnTo>
                  <a:lnTo>
                    <a:pt x="6658" y="2183"/>
                  </a:lnTo>
                  <a:lnTo>
                    <a:pt x="6440" y="1528"/>
                  </a:lnTo>
                  <a:lnTo>
                    <a:pt x="6003" y="982"/>
                  </a:lnTo>
                  <a:lnTo>
                    <a:pt x="5458" y="546"/>
                  </a:lnTo>
                  <a:lnTo>
                    <a:pt x="4803" y="327"/>
                  </a:lnTo>
                  <a:lnTo>
                    <a:pt x="4148" y="109"/>
                  </a:lnTo>
                  <a:lnTo>
                    <a:pt x="3493" y="0"/>
                  </a:lnTo>
                  <a:close/>
                </a:path>
              </a:pathLst>
            </a:custGeom>
            <a:solidFill>
              <a:srgbClr val="204E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5"/>
            <p:cNvSpPr/>
            <p:nvPr/>
          </p:nvSpPr>
          <p:spPr>
            <a:xfrm>
              <a:off x="1815450" y="2641925"/>
              <a:ext cx="924975" cy="976850"/>
            </a:xfrm>
            <a:custGeom>
              <a:rect b="b" l="l" r="r" t="t"/>
              <a:pathLst>
                <a:path extrusionOk="0" h="39074" w="36999">
                  <a:moveTo>
                    <a:pt x="20410" y="1"/>
                  </a:moveTo>
                  <a:lnTo>
                    <a:pt x="18663" y="110"/>
                  </a:lnTo>
                  <a:lnTo>
                    <a:pt x="14952" y="765"/>
                  </a:lnTo>
                  <a:lnTo>
                    <a:pt x="13315" y="1092"/>
                  </a:lnTo>
                  <a:lnTo>
                    <a:pt x="11678" y="1638"/>
                  </a:lnTo>
                  <a:lnTo>
                    <a:pt x="10150" y="2402"/>
                  </a:lnTo>
                  <a:lnTo>
                    <a:pt x="8622" y="3275"/>
                  </a:lnTo>
                  <a:lnTo>
                    <a:pt x="7313" y="4257"/>
                  </a:lnTo>
                  <a:lnTo>
                    <a:pt x="6112" y="5458"/>
                  </a:lnTo>
                  <a:lnTo>
                    <a:pt x="5021" y="6768"/>
                  </a:lnTo>
                  <a:lnTo>
                    <a:pt x="4038" y="8186"/>
                  </a:lnTo>
                  <a:lnTo>
                    <a:pt x="437" y="14189"/>
                  </a:lnTo>
                  <a:lnTo>
                    <a:pt x="109" y="14844"/>
                  </a:lnTo>
                  <a:lnTo>
                    <a:pt x="0" y="15499"/>
                  </a:lnTo>
                  <a:lnTo>
                    <a:pt x="0" y="16154"/>
                  </a:lnTo>
                  <a:lnTo>
                    <a:pt x="0" y="16809"/>
                  </a:lnTo>
                  <a:lnTo>
                    <a:pt x="328" y="17463"/>
                  </a:lnTo>
                  <a:lnTo>
                    <a:pt x="655" y="18009"/>
                  </a:lnTo>
                  <a:lnTo>
                    <a:pt x="1092" y="18555"/>
                  </a:lnTo>
                  <a:lnTo>
                    <a:pt x="1637" y="18991"/>
                  </a:lnTo>
                  <a:lnTo>
                    <a:pt x="2292" y="19210"/>
                  </a:lnTo>
                  <a:lnTo>
                    <a:pt x="2947" y="19428"/>
                  </a:lnTo>
                  <a:lnTo>
                    <a:pt x="3602" y="19428"/>
                  </a:lnTo>
                  <a:lnTo>
                    <a:pt x="4257" y="19319"/>
                  </a:lnTo>
                  <a:lnTo>
                    <a:pt x="4912" y="19101"/>
                  </a:lnTo>
                  <a:lnTo>
                    <a:pt x="5457" y="18773"/>
                  </a:lnTo>
                  <a:lnTo>
                    <a:pt x="6003" y="18337"/>
                  </a:lnTo>
                  <a:lnTo>
                    <a:pt x="6440" y="17791"/>
                  </a:lnTo>
                  <a:lnTo>
                    <a:pt x="10041" y="11788"/>
                  </a:lnTo>
                  <a:lnTo>
                    <a:pt x="10587" y="11024"/>
                  </a:lnTo>
                  <a:lnTo>
                    <a:pt x="11133" y="10260"/>
                  </a:lnTo>
                  <a:lnTo>
                    <a:pt x="11897" y="9605"/>
                  </a:lnTo>
                  <a:lnTo>
                    <a:pt x="12551" y="9060"/>
                  </a:lnTo>
                  <a:lnTo>
                    <a:pt x="13425" y="8514"/>
                  </a:lnTo>
                  <a:lnTo>
                    <a:pt x="14298" y="8186"/>
                  </a:lnTo>
                  <a:lnTo>
                    <a:pt x="15171" y="7859"/>
                  </a:lnTo>
                  <a:lnTo>
                    <a:pt x="16044" y="7641"/>
                  </a:lnTo>
                  <a:lnTo>
                    <a:pt x="19755" y="6986"/>
                  </a:lnTo>
                  <a:lnTo>
                    <a:pt x="20628" y="6877"/>
                  </a:lnTo>
                  <a:lnTo>
                    <a:pt x="21501" y="6877"/>
                  </a:lnTo>
                  <a:lnTo>
                    <a:pt x="22374" y="6986"/>
                  </a:lnTo>
                  <a:lnTo>
                    <a:pt x="23247" y="7095"/>
                  </a:lnTo>
                  <a:lnTo>
                    <a:pt x="24011" y="7313"/>
                  </a:lnTo>
                  <a:lnTo>
                    <a:pt x="24884" y="7641"/>
                  </a:lnTo>
                  <a:lnTo>
                    <a:pt x="25539" y="8077"/>
                  </a:lnTo>
                  <a:lnTo>
                    <a:pt x="26303" y="8514"/>
                  </a:lnTo>
                  <a:lnTo>
                    <a:pt x="26958" y="9060"/>
                  </a:lnTo>
                  <a:lnTo>
                    <a:pt x="27504" y="9605"/>
                  </a:lnTo>
                  <a:lnTo>
                    <a:pt x="28158" y="10260"/>
                  </a:lnTo>
                  <a:lnTo>
                    <a:pt x="28595" y="10915"/>
                  </a:lnTo>
                  <a:lnTo>
                    <a:pt x="29032" y="11679"/>
                  </a:lnTo>
                  <a:lnTo>
                    <a:pt x="29359" y="12443"/>
                  </a:lnTo>
                  <a:lnTo>
                    <a:pt x="29686" y="13316"/>
                  </a:lnTo>
                  <a:lnTo>
                    <a:pt x="29905" y="14189"/>
                  </a:lnTo>
                  <a:lnTo>
                    <a:pt x="30014" y="15171"/>
                  </a:lnTo>
                  <a:lnTo>
                    <a:pt x="30014" y="16045"/>
                  </a:lnTo>
                  <a:lnTo>
                    <a:pt x="29905" y="17027"/>
                  </a:lnTo>
                  <a:lnTo>
                    <a:pt x="29686" y="18009"/>
                  </a:lnTo>
                  <a:lnTo>
                    <a:pt x="29359" y="18882"/>
                  </a:lnTo>
                  <a:lnTo>
                    <a:pt x="28922" y="19755"/>
                  </a:lnTo>
                  <a:lnTo>
                    <a:pt x="28486" y="20519"/>
                  </a:lnTo>
                  <a:lnTo>
                    <a:pt x="27831" y="21392"/>
                  </a:lnTo>
                  <a:lnTo>
                    <a:pt x="21283" y="29032"/>
                  </a:lnTo>
                  <a:lnTo>
                    <a:pt x="20628" y="29687"/>
                  </a:lnTo>
                  <a:lnTo>
                    <a:pt x="19973" y="30233"/>
                  </a:lnTo>
                  <a:lnTo>
                    <a:pt x="19318" y="30669"/>
                  </a:lnTo>
                  <a:lnTo>
                    <a:pt x="18554" y="31106"/>
                  </a:lnTo>
                  <a:lnTo>
                    <a:pt x="17790" y="31433"/>
                  </a:lnTo>
                  <a:lnTo>
                    <a:pt x="17026" y="31761"/>
                  </a:lnTo>
                  <a:lnTo>
                    <a:pt x="16153" y="31979"/>
                  </a:lnTo>
                  <a:lnTo>
                    <a:pt x="15389" y="32088"/>
                  </a:lnTo>
                  <a:lnTo>
                    <a:pt x="14516" y="32088"/>
                  </a:lnTo>
                  <a:lnTo>
                    <a:pt x="13643" y="31979"/>
                  </a:lnTo>
                  <a:lnTo>
                    <a:pt x="12879" y="31870"/>
                  </a:lnTo>
                  <a:lnTo>
                    <a:pt x="12006" y="31652"/>
                  </a:lnTo>
                  <a:lnTo>
                    <a:pt x="11242" y="31324"/>
                  </a:lnTo>
                  <a:lnTo>
                    <a:pt x="10478" y="30997"/>
                  </a:lnTo>
                  <a:lnTo>
                    <a:pt x="9714" y="30560"/>
                  </a:lnTo>
                  <a:lnTo>
                    <a:pt x="8950" y="30015"/>
                  </a:lnTo>
                  <a:lnTo>
                    <a:pt x="8077" y="29141"/>
                  </a:lnTo>
                  <a:lnTo>
                    <a:pt x="7422" y="28159"/>
                  </a:lnTo>
                  <a:lnTo>
                    <a:pt x="6658" y="27177"/>
                  </a:lnTo>
                  <a:lnTo>
                    <a:pt x="6221" y="26522"/>
                  </a:lnTo>
                  <a:lnTo>
                    <a:pt x="5785" y="26086"/>
                  </a:lnTo>
                  <a:lnTo>
                    <a:pt x="5130" y="25758"/>
                  </a:lnTo>
                  <a:lnTo>
                    <a:pt x="4584" y="25540"/>
                  </a:lnTo>
                  <a:lnTo>
                    <a:pt x="3929" y="25431"/>
                  </a:lnTo>
                  <a:lnTo>
                    <a:pt x="3165" y="25431"/>
                  </a:lnTo>
                  <a:lnTo>
                    <a:pt x="2510" y="25540"/>
                  </a:lnTo>
                  <a:lnTo>
                    <a:pt x="1856" y="25867"/>
                  </a:lnTo>
                  <a:lnTo>
                    <a:pt x="1310" y="26304"/>
                  </a:lnTo>
                  <a:lnTo>
                    <a:pt x="873" y="26849"/>
                  </a:lnTo>
                  <a:lnTo>
                    <a:pt x="546" y="27395"/>
                  </a:lnTo>
                  <a:lnTo>
                    <a:pt x="328" y="28050"/>
                  </a:lnTo>
                  <a:lnTo>
                    <a:pt x="218" y="28705"/>
                  </a:lnTo>
                  <a:lnTo>
                    <a:pt x="218" y="29360"/>
                  </a:lnTo>
                  <a:lnTo>
                    <a:pt x="328" y="30015"/>
                  </a:lnTo>
                  <a:lnTo>
                    <a:pt x="655" y="30669"/>
                  </a:lnTo>
                  <a:lnTo>
                    <a:pt x="873" y="30997"/>
                  </a:lnTo>
                  <a:lnTo>
                    <a:pt x="1528" y="32088"/>
                  </a:lnTo>
                  <a:lnTo>
                    <a:pt x="2620" y="33507"/>
                  </a:lnTo>
                  <a:lnTo>
                    <a:pt x="3929" y="34817"/>
                  </a:lnTo>
                  <a:lnTo>
                    <a:pt x="5348" y="36017"/>
                  </a:lnTo>
                  <a:lnTo>
                    <a:pt x="6767" y="37000"/>
                  </a:lnTo>
                  <a:lnTo>
                    <a:pt x="8404" y="37764"/>
                  </a:lnTo>
                  <a:lnTo>
                    <a:pt x="10150" y="38418"/>
                  </a:lnTo>
                  <a:lnTo>
                    <a:pt x="11897" y="38855"/>
                  </a:lnTo>
                  <a:lnTo>
                    <a:pt x="13752" y="39073"/>
                  </a:lnTo>
                  <a:lnTo>
                    <a:pt x="14734" y="39073"/>
                  </a:lnTo>
                  <a:lnTo>
                    <a:pt x="16371" y="38964"/>
                  </a:lnTo>
                  <a:lnTo>
                    <a:pt x="18008" y="38746"/>
                  </a:lnTo>
                  <a:lnTo>
                    <a:pt x="19646" y="38200"/>
                  </a:lnTo>
                  <a:lnTo>
                    <a:pt x="21283" y="37654"/>
                  </a:lnTo>
                  <a:lnTo>
                    <a:pt x="22701" y="36890"/>
                  </a:lnTo>
                  <a:lnTo>
                    <a:pt x="24120" y="35908"/>
                  </a:lnTo>
                  <a:lnTo>
                    <a:pt x="25430" y="34817"/>
                  </a:lnTo>
                  <a:lnTo>
                    <a:pt x="26631" y="33616"/>
                  </a:lnTo>
                  <a:lnTo>
                    <a:pt x="33179" y="25867"/>
                  </a:lnTo>
                  <a:lnTo>
                    <a:pt x="34161" y="24667"/>
                  </a:lnTo>
                  <a:lnTo>
                    <a:pt x="35034" y="23357"/>
                  </a:lnTo>
                  <a:lnTo>
                    <a:pt x="35689" y="21938"/>
                  </a:lnTo>
                  <a:lnTo>
                    <a:pt x="36235" y="20519"/>
                  </a:lnTo>
                  <a:lnTo>
                    <a:pt x="36562" y="18991"/>
                  </a:lnTo>
                  <a:lnTo>
                    <a:pt x="36890" y="17463"/>
                  </a:lnTo>
                  <a:lnTo>
                    <a:pt x="36999" y="16045"/>
                  </a:lnTo>
                  <a:lnTo>
                    <a:pt x="36890" y="14517"/>
                  </a:lnTo>
                  <a:lnTo>
                    <a:pt x="36781" y="12989"/>
                  </a:lnTo>
                  <a:lnTo>
                    <a:pt x="36453" y="11570"/>
                  </a:lnTo>
                  <a:lnTo>
                    <a:pt x="35907" y="10042"/>
                  </a:lnTo>
                  <a:lnTo>
                    <a:pt x="35362" y="8623"/>
                  </a:lnTo>
                  <a:lnTo>
                    <a:pt x="34598" y="7313"/>
                  </a:lnTo>
                  <a:lnTo>
                    <a:pt x="33725" y="6004"/>
                  </a:lnTo>
                  <a:lnTo>
                    <a:pt x="32633" y="4803"/>
                  </a:lnTo>
                  <a:lnTo>
                    <a:pt x="31542" y="3712"/>
                  </a:lnTo>
                  <a:lnTo>
                    <a:pt x="30123" y="2729"/>
                  </a:lnTo>
                  <a:lnTo>
                    <a:pt x="28704" y="1747"/>
                  </a:lnTo>
                  <a:lnTo>
                    <a:pt x="27067" y="1092"/>
                  </a:lnTo>
                  <a:lnTo>
                    <a:pt x="25430" y="547"/>
                  </a:lnTo>
                  <a:lnTo>
                    <a:pt x="23793" y="110"/>
                  </a:lnTo>
                  <a:lnTo>
                    <a:pt x="22047" y="1"/>
                  </a:lnTo>
                  <a:close/>
                </a:path>
              </a:pathLst>
            </a:custGeom>
            <a:solidFill>
              <a:srgbClr val="204E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
            <p:cNvSpPr/>
            <p:nvPr/>
          </p:nvSpPr>
          <p:spPr>
            <a:xfrm>
              <a:off x="2151050" y="3032125"/>
              <a:ext cx="174650" cy="174625"/>
            </a:xfrm>
            <a:custGeom>
              <a:rect b="b" l="l" r="r" t="t"/>
              <a:pathLst>
                <a:path extrusionOk="0" h="6985" w="6986">
                  <a:moveTo>
                    <a:pt x="3493" y="0"/>
                  </a:moveTo>
                  <a:lnTo>
                    <a:pt x="2838" y="109"/>
                  </a:lnTo>
                  <a:lnTo>
                    <a:pt x="2183" y="327"/>
                  </a:lnTo>
                  <a:lnTo>
                    <a:pt x="1528" y="546"/>
                  </a:lnTo>
                  <a:lnTo>
                    <a:pt x="983" y="982"/>
                  </a:lnTo>
                  <a:lnTo>
                    <a:pt x="546" y="1528"/>
                  </a:lnTo>
                  <a:lnTo>
                    <a:pt x="328" y="2183"/>
                  </a:lnTo>
                  <a:lnTo>
                    <a:pt x="110" y="2838"/>
                  </a:lnTo>
                  <a:lnTo>
                    <a:pt x="1" y="3493"/>
                  </a:lnTo>
                  <a:lnTo>
                    <a:pt x="110" y="4147"/>
                  </a:lnTo>
                  <a:lnTo>
                    <a:pt x="328" y="4802"/>
                  </a:lnTo>
                  <a:lnTo>
                    <a:pt x="546" y="5457"/>
                  </a:lnTo>
                  <a:lnTo>
                    <a:pt x="983" y="6003"/>
                  </a:lnTo>
                  <a:lnTo>
                    <a:pt x="1528" y="6439"/>
                  </a:lnTo>
                  <a:lnTo>
                    <a:pt x="2183" y="6658"/>
                  </a:lnTo>
                  <a:lnTo>
                    <a:pt x="2838" y="6876"/>
                  </a:lnTo>
                  <a:lnTo>
                    <a:pt x="3493" y="6985"/>
                  </a:lnTo>
                  <a:lnTo>
                    <a:pt x="4148" y="6876"/>
                  </a:lnTo>
                  <a:lnTo>
                    <a:pt x="4803" y="6658"/>
                  </a:lnTo>
                  <a:lnTo>
                    <a:pt x="5458" y="6439"/>
                  </a:lnTo>
                  <a:lnTo>
                    <a:pt x="6003" y="6003"/>
                  </a:lnTo>
                  <a:lnTo>
                    <a:pt x="6440" y="5457"/>
                  </a:lnTo>
                  <a:lnTo>
                    <a:pt x="6658" y="4802"/>
                  </a:lnTo>
                  <a:lnTo>
                    <a:pt x="6876" y="4147"/>
                  </a:lnTo>
                  <a:lnTo>
                    <a:pt x="6986" y="3493"/>
                  </a:lnTo>
                  <a:lnTo>
                    <a:pt x="6876" y="2838"/>
                  </a:lnTo>
                  <a:lnTo>
                    <a:pt x="6658" y="2183"/>
                  </a:lnTo>
                  <a:lnTo>
                    <a:pt x="6440" y="1528"/>
                  </a:lnTo>
                  <a:lnTo>
                    <a:pt x="6003" y="982"/>
                  </a:lnTo>
                  <a:lnTo>
                    <a:pt x="5458" y="546"/>
                  </a:lnTo>
                  <a:lnTo>
                    <a:pt x="4803" y="327"/>
                  </a:lnTo>
                  <a:lnTo>
                    <a:pt x="4148" y="109"/>
                  </a:lnTo>
                  <a:lnTo>
                    <a:pt x="3493" y="0"/>
                  </a:lnTo>
                  <a:close/>
                </a:path>
              </a:pathLst>
            </a:custGeom>
            <a:solidFill>
              <a:srgbClr val="204E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5"/>
            <p:cNvSpPr/>
            <p:nvPr/>
          </p:nvSpPr>
          <p:spPr>
            <a:xfrm>
              <a:off x="5537150" y="2134425"/>
              <a:ext cx="272875" cy="668525"/>
            </a:xfrm>
            <a:custGeom>
              <a:rect b="b" l="l" r="r" t="t"/>
              <a:pathLst>
                <a:path extrusionOk="0" h="26741" w="10915">
                  <a:moveTo>
                    <a:pt x="4475" y="1"/>
                  </a:moveTo>
                  <a:lnTo>
                    <a:pt x="3820" y="110"/>
                  </a:lnTo>
                  <a:lnTo>
                    <a:pt x="3165" y="328"/>
                  </a:lnTo>
                  <a:lnTo>
                    <a:pt x="2510" y="656"/>
                  </a:lnTo>
                  <a:lnTo>
                    <a:pt x="2074" y="1092"/>
                  </a:lnTo>
                  <a:lnTo>
                    <a:pt x="1637" y="1638"/>
                  </a:lnTo>
                  <a:lnTo>
                    <a:pt x="1310" y="2184"/>
                  </a:lnTo>
                  <a:lnTo>
                    <a:pt x="1091" y="2838"/>
                  </a:lnTo>
                  <a:lnTo>
                    <a:pt x="982" y="3493"/>
                  </a:lnTo>
                  <a:lnTo>
                    <a:pt x="1091" y="4148"/>
                  </a:lnTo>
                  <a:lnTo>
                    <a:pt x="1310" y="4803"/>
                  </a:lnTo>
                  <a:lnTo>
                    <a:pt x="1637" y="5349"/>
                  </a:lnTo>
                  <a:lnTo>
                    <a:pt x="1965" y="5894"/>
                  </a:lnTo>
                  <a:lnTo>
                    <a:pt x="2510" y="6331"/>
                  </a:lnTo>
                  <a:lnTo>
                    <a:pt x="3056" y="6767"/>
                  </a:lnTo>
                  <a:lnTo>
                    <a:pt x="3383" y="7313"/>
                  </a:lnTo>
                  <a:lnTo>
                    <a:pt x="3711" y="7859"/>
                  </a:lnTo>
                  <a:lnTo>
                    <a:pt x="3929" y="8405"/>
                  </a:lnTo>
                  <a:lnTo>
                    <a:pt x="3929" y="8950"/>
                  </a:lnTo>
                  <a:lnTo>
                    <a:pt x="3929" y="9605"/>
                  </a:lnTo>
                  <a:lnTo>
                    <a:pt x="3711" y="10260"/>
                  </a:lnTo>
                  <a:lnTo>
                    <a:pt x="3383" y="10806"/>
                  </a:lnTo>
                  <a:lnTo>
                    <a:pt x="3056" y="11242"/>
                  </a:lnTo>
                  <a:lnTo>
                    <a:pt x="2292" y="12006"/>
                  </a:lnTo>
                  <a:lnTo>
                    <a:pt x="1746" y="12879"/>
                  </a:lnTo>
                  <a:lnTo>
                    <a:pt x="1201" y="13752"/>
                  </a:lnTo>
                  <a:lnTo>
                    <a:pt x="764" y="14626"/>
                  </a:lnTo>
                  <a:lnTo>
                    <a:pt x="437" y="15499"/>
                  </a:lnTo>
                  <a:lnTo>
                    <a:pt x="218" y="16481"/>
                  </a:lnTo>
                  <a:lnTo>
                    <a:pt x="109" y="17463"/>
                  </a:lnTo>
                  <a:lnTo>
                    <a:pt x="0" y="18446"/>
                  </a:lnTo>
                  <a:lnTo>
                    <a:pt x="109" y="19428"/>
                  </a:lnTo>
                  <a:lnTo>
                    <a:pt x="218" y="20410"/>
                  </a:lnTo>
                  <a:lnTo>
                    <a:pt x="437" y="21283"/>
                  </a:lnTo>
                  <a:lnTo>
                    <a:pt x="764" y="22265"/>
                  </a:lnTo>
                  <a:lnTo>
                    <a:pt x="1201" y="23139"/>
                  </a:lnTo>
                  <a:lnTo>
                    <a:pt x="1746" y="24012"/>
                  </a:lnTo>
                  <a:lnTo>
                    <a:pt x="2292" y="24885"/>
                  </a:lnTo>
                  <a:lnTo>
                    <a:pt x="3056" y="25649"/>
                  </a:lnTo>
                  <a:lnTo>
                    <a:pt x="3602" y="26085"/>
                  </a:lnTo>
                  <a:lnTo>
                    <a:pt x="4147" y="26413"/>
                  </a:lnTo>
                  <a:lnTo>
                    <a:pt x="4802" y="26631"/>
                  </a:lnTo>
                  <a:lnTo>
                    <a:pt x="5457" y="26740"/>
                  </a:lnTo>
                  <a:lnTo>
                    <a:pt x="6112" y="26631"/>
                  </a:lnTo>
                  <a:lnTo>
                    <a:pt x="6767" y="26413"/>
                  </a:lnTo>
                  <a:lnTo>
                    <a:pt x="7422" y="26194"/>
                  </a:lnTo>
                  <a:lnTo>
                    <a:pt x="7967" y="25758"/>
                  </a:lnTo>
                  <a:lnTo>
                    <a:pt x="8404" y="25212"/>
                  </a:lnTo>
                  <a:lnTo>
                    <a:pt x="8731" y="24557"/>
                  </a:lnTo>
                  <a:lnTo>
                    <a:pt x="8950" y="23903"/>
                  </a:lnTo>
                  <a:lnTo>
                    <a:pt x="9059" y="23248"/>
                  </a:lnTo>
                  <a:lnTo>
                    <a:pt x="8950" y="22593"/>
                  </a:lnTo>
                  <a:lnTo>
                    <a:pt x="8840" y="21938"/>
                  </a:lnTo>
                  <a:lnTo>
                    <a:pt x="8513" y="21283"/>
                  </a:lnTo>
                  <a:lnTo>
                    <a:pt x="8076" y="20737"/>
                  </a:lnTo>
                  <a:lnTo>
                    <a:pt x="7967" y="20737"/>
                  </a:lnTo>
                  <a:lnTo>
                    <a:pt x="7531" y="20192"/>
                  </a:lnTo>
                  <a:lnTo>
                    <a:pt x="7312" y="19646"/>
                  </a:lnTo>
                  <a:lnTo>
                    <a:pt x="7094" y="19100"/>
                  </a:lnTo>
                  <a:lnTo>
                    <a:pt x="6985" y="18446"/>
                  </a:lnTo>
                  <a:lnTo>
                    <a:pt x="7094" y="17791"/>
                  </a:lnTo>
                  <a:lnTo>
                    <a:pt x="7312" y="17245"/>
                  </a:lnTo>
                  <a:lnTo>
                    <a:pt x="7531" y="16699"/>
                  </a:lnTo>
                  <a:lnTo>
                    <a:pt x="7967" y="16154"/>
                  </a:lnTo>
                  <a:lnTo>
                    <a:pt x="8731" y="15390"/>
                  </a:lnTo>
                  <a:lnTo>
                    <a:pt x="9386" y="14407"/>
                  </a:lnTo>
                  <a:lnTo>
                    <a:pt x="9932" y="13425"/>
                  </a:lnTo>
                  <a:lnTo>
                    <a:pt x="10368" y="12443"/>
                  </a:lnTo>
                  <a:lnTo>
                    <a:pt x="10696" y="11351"/>
                  </a:lnTo>
                  <a:lnTo>
                    <a:pt x="10914" y="10260"/>
                  </a:lnTo>
                  <a:lnTo>
                    <a:pt x="10914" y="9169"/>
                  </a:lnTo>
                  <a:lnTo>
                    <a:pt x="10914" y="7968"/>
                  </a:lnTo>
                  <a:lnTo>
                    <a:pt x="10696" y="6877"/>
                  </a:lnTo>
                  <a:lnTo>
                    <a:pt x="10478" y="5785"/>
                  </a:lnTo>
                  <a:lnTo>
                    <a:pt x="10041" y="4803"/>
                  </a:lnTo>
                  <a:lnTo>
                    <a:pt x="9495" y="3821"/>
                  </a:lnTo>
                  <a:lnTo>
                    <a:pt x="8840" y="2838"/>
                  </a:lnTo>
                  <a:lnTo>
                    <a:pt x="8186" y="1965"/>
                  </a:lnTo>
                  <a:lnTo>
                    <a:pt x="7312" y="1201"/>
                  </a:lnTo>
                  <a:lnTo>
                    <a:pt x="6439" y="546"/>
                  </a:lnTo>
                  <a:lnTo>
                    <a:pt x="5784" y="219"/>
                  </a:lnTo>
                  <a:lnTo>
                    <a:pt x="5130" y="1"/>
                  </a:lnTo>
                  <a:close/>
                </a:path>
              </a:pathLst>
            </a:custGeom>
            <a:solidFill>
              <a:srgbClr val="204E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
            <p:cNvSpPr/>
            <p:nvPr/>
          </p:nvSpPr>
          <p:spPr>
            <a:xfrm>
              <a:off x="4071925" y="3367725"/>
              <a:ext cx="698525" cy="521175"/>
            </a:xfrm>
            <a:custGeom>
              <a:rect b="b" l="l" r="r" t="t"/>
              <a:pathLst>
                <a:path extrusionOk="0" h="20847" w="27941">
                  <a:moveTo>
                    <a:pt x="10260" y="0"/>
                  </a:moveTo>
                  <a:lnTo>
                    <a:pt x="9387" y="109"/>
                  </a:lnTo>
                  <a:lnTo>
                    <a:pt x="8513" y="328"/>
                  </a:lnTo>
                  <a:lnTo>
                    <a:pt x="7640" y="655"/>
                  </a:lnTo>
                  <a:lnTo>
                    <a:pt x="6767" y="1092"/>
                  </a:lnTo>
                  <a:lnTo>
                    <a:pt x="1528" y="4584"/>
                  </a:lnTo>
                  <a:lnTo>
                    <a:pt x="983" y="5130"/>
                  </a:lnTo>
                  <a:lnTo>
                    <a:pt x="546" y="5566"/>
                  </a:lnTo>
                  <a:lnTo>
                    <a:pt x="219" y="6221"/>
                  </a:lnTo>
                  <a:lnTo>
                    <a:pt x="110" y="6876"/>
                  </a:lnTo>
                  <a:lnTo>
                    <a:pt x="1" y="7531"/>
                  </a:lnTo>
                  <a:lnTo>
                    <a:pt x="110" y="8186"/>
                  </a:lnTo>
                  <a:lnTo>
                    <a:pt x="219" y="8841"/>
                  </a:lnTo>
                  <a:lnTo>
                    <a:pt x="546" y="9496"/>
                  </a:lnTo>
                  <a:lnTo>
                    <a:pt x="983" y="10041"/>
                  </a:lnTo>
                  <a:lnTo>
                    <a:pt x="1528" y="10478"/>
                  </a:lnTo>
                  <a:lnTo>
                    <a:pt x="2183" y="10805"/>
                  </a:lnTo>
                  <a:lnTo>
                    <a:pt x="2838" y="10914"/>
                  </a:lnTo>
                  <a:lnTo>
                    <a:pt x="3493" y="11024"/>
                  </a:lnTo>
                  <a:lnTo>
                    <a:pt x="4148" y="11024"/>
                  </a:lnTo>
                  <a:lnTo>
                    <a:pt x="4803" y="10805"/>
                  </a:lnTo>
                  <a:lnTo>
                    <a:pt x="5458" y="10478"/>
                  </a:lnTo>
                  <a:lnTo>
                    <a:pt x="10478" y="6876"/>
                  </a:lnTo>
                  <a:lnTo>
                    <a:pt x="10478" y="11678"/>
                  </a:lnTo>
                  <a:lnTo>
                    <a:pt x="10587" y="12661"/>
                  </a:lnTo>
                  <a:lnTo>
                    <a:pt x="10696" y="13534"/>
                  </a:lnTo>
                  <a:lnTo>
                    <a:pt x="11024" y="14407"/>
                  </a:lnTo>
                  <a:lnTo>
                    <a:pt x="11460" y="15280"/>
                  </a:lnTo>
                  <a:lnTo>
                    <a:pt x="12006" y="16044"/>
                  </a:lnTo>
                  <a:lnTo>
                    <a:pt x="12552" y="16699"/>
                  </a:lnTo>
                  <a:lnTo>
                    <a:pt x="13316" y="17245"/>
                  </a:lnTo>
                  <a:lnTo>
                    <a:pt x="14080" y="17790"/>
                  </a:lnTo>
                  <a:lnTo>
                    <a:pt x="14953" y="18118"/>
                  </a:lnTo>
                  <a:lnTo>
                    <a:pt x="15826" y="18445"/>
                  </a:lnTo>
                  <a:lnTo>
                    <a:pt x="16699" y="18554"/>
                  </a:lnTo>
                  <a:lnTo>
                    <a:pt x="17572" y="18554"/>
                  </a:lnTo>
                  <a:lnTo>
                    <a:pt x="18445" y="18445"/>
                  </a:lnTo>
                  <a:lnTo>
                    <a:pt x="19318" y="18227"/>
                  </a:lnTo>
                  <a:lnTo>
                    <a:pt x="20192" y="17790"/>
                  </a:lnTo>
                  <a:lnTo>
                    <a:pt x="20956" y="17354"/>
                  </a:lnTo>
                  <a:lnTo>
                    <a:pt x="21065" y="18009"/>
                  </a:lnTo>
                  <a:lnTo>
                    <a:pt x="21283" y="18663"/>
                  </a:lnTo>
                  <a:lnTo>
                    <a:pt x="21501" y="19209"/>
                  </a:lnTo>
                  <a:lnTo>
                    <a:pt x="21938" y="19755"/>
                  </a:lnTo>
                  <a:lnTo>
                    <a:pt x="22483" y="20191"/>
                  </a:lnTo>
                  <a:lnTo>
                    <a:pt x="23138" y="20519"/>
                  </a:lnTo>
                  <a:lnTo>
                    <a:pt x="23793" y="20737"/>
                  </a:lnTo>
                  <a:lnTo>
                    <a:pt x="24448" y="20846"/>
                  </a:lnTo>
                  <a:lnTo>
                    <a:pt x="25103" y="20737"/>
                  </a:lnTo>
                  <a:lnTo>
                    <a:pt x="25758" y="20519"/>
                  </a:lnTo>
                  <a:lnTo>
                    <a:pt x="26413" y="20191"/>
                  </a:lnTo>
                  <a:lnTo>
                    <a:pt x="26958" y="19755"/>
                  </a:lnTo>
                  <a:lnTo>
                    <a:pt x="27395" y="19209"/>
                  </a:lnTo>
                  <a:lnTo>
                    <a:pt x="27613" y="18663"/>
                  </a:lnTo>
                  <a:lnTo>
                    <a:pt x="27831" y="18009"/>
                  </a:lnTo>
                  <a:lnTo>
                    <a:pt x="27941" y="17354"/>
                  </a:lnTo>
                  <a:lnTo>
                    <a:pt x="27831" y="16371"/>
                  </a:lnTo>
                  <a:lnTo>
                    <a:pt x="27722" y="15498"/>
                  </a:lnTo>
                  <a:lnTo>
                    <a:pt x="27395" y="14625"/>
                  </a:lnTo>
                  <a:lnTo>
                    <a:pt x="26958" y="13752"/>
                  </a:lnTo>
                  <a:lnTo>
                    <a:pt x="26413" y="12988"/>
                  </a:lnTo>
                  <a:lnTo>
                    <a:pt x="25867" y="12333"/>
                  </a:lnTo>
                  <a:lnTo>
                    <a:pt x="25103" y="11787"/>
                  </a:lnTo>
                  <a:lnTo>
                    <a:pt x="24339" y="11242"/>
                  </a:lnTo>
                  <a:lnTo>
                    <a:pt x="23466" y="10914"/>
                  </a:lnTo>
                  <a:lnTo>
                    <a:pt x="22593" y="10587"/>
                  </a:lnTo>
                  <a:lnTo>
                    <a:pt x="21719" y="10478"/>
                  </a:lnTo>
                  <a:lnTo>
                    <a:pt x="20846" y="10478"/>
                  </a:lnTo>
                  <a:lnTo>
                    <a:pt x="19973" y="10587"/>
                  </a:lnTo>
                  <a:lnTo>
                    <a:pt x="19100" y="10805"/>
                  </a:lnTo>
                  <a:lnTo>
                    <a:pt x="18227" y="11242"/>
                  </a:lnTo>
                  <a:lnTo>
                    <a:pt x="17463" y="11678"/>
                  </a:lnTo>
                  <a:lnTo>
                    <a:pt x="17463" y="6876"/>
                  </a:lnTo>
                  <a:lnTo>
                    <a:pt x="17354" y="5894"/>
                  </a:lnTo>
                  <a:lnTo>
                    <a:pt x="17245" y="5021"/>
                  </a:lnTo>
                  <a:lnTo>
                    <a:pt x="16917" y="4148"/>
                  </a:lnTo>
                  <a:lnTo>
                    <a:pt x="16481" y="3275"/>
                  </a:lnTo>
                  <a:lnTo>
                    <a:pt x="15935" y="2511"/>
                  </a:lnTo>
                  <a:lnTo>
                    <a:pt x="15389" y="1856"/>
                  </a:lnTo>
                  <a:lnTo>
                    <a:pt x="14625" y="1310"/>
                  </a:lnTo>
                  <a:lnTo>
                    <a:pt x="13861" y="764"/>
                  </a:lnTo>
                  <a:lnTo>
                    <a:pt x="12988" y="437"/>
                  </a:lnTo>
                  <a:lnTo>
                    <a:pt x="12115" y="109"/>
                  </a:lnTo>
                  <a:lnTo>
                    <a:pt x="11133" y="0"/>
                  </a:lnTo>
                  <a:close/>
                </a:path>
              </a:pathLst>
            </a:custGeom>
            <a:solidFill>
              <a:srgbClr val="204E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a:off x="2936875" y="2595550"/>
              <a:ext cx="174625" cy="174650"/>
            </a:xfrm>
            <a:custGeom>
              <a:rect b="b" l="l" r="r" t="t"/>
              <a:pathLst>
                <a:path extrusionOk="0" h="6986" w="6985">
                  <a:moveTo>
                    <a:pt x="3493" y="1"/>
                  </a:moveTo>
                  <a:lnTo>
                    <a:pt x="2838" y="110"/>
                  </a:lnTo>
                  <a:lnTo>
                    <a:pt x="2183" y="328"/>
                  </a:lnTo>
                  <a:lnTo>
                    <a:pt x="1528" y="546"/>
                  </a:lnTo>
                  <a:lnTo>
                    <a:pt x="982" y="983"/>
                  </a:lnTo>
                  <a:lnTo>
                    <a:pt x="546" y="1528"/>
                  </a:lnTo>
                  <a:lnTo>
                    <a:pt x="327" y="2183"/>
                  </a:lnTo>
                  <a:lnTo>
                    <a:pt x="109" y="2838"/>
                  </a:lnTo>
                  <a:lnTo>
                    <a:pt x="0" y="3493"/>
                  </a:lnTo>
                  <a:lnTo>
                    <a:pt x="109" y="4148"/>
                  </a:lnTo>
                  <a:lnTo>
                    <a:pt x="327" y="4803"/>
                  </a:lnTo>
                  <a:lnTo>
                    <a:pt x="546" y="5458"/>
                  </a:lnTo>
                  <a:lnTo>
                    <a:pt x="982" y="6003"/>
                  </a:lnTo>
                  <a:lnTo>
                    <a:pt x="1528" y="6440"/>
                  </a:lnTo>
                  <a:lnTo>
                    <a:pt x="2183" y="6658"/>
                  </a:lnTo>
                  <a:lnTo>
                    <a:pt x="2838" y="6876"/>
                  </a:lnTo>
                  <a:lnTo>
                    <a:pt x="3493" y="6986"/>
                  </a:lnTo>
                  <a:lnTo>
                    <a:pt x="4147" y="6876"/>
                  </a:lnTo>
                  <a:lnTo>
                    <a:pt x="4802" y="6658"/>
                  </a:lnTo>
                  <a:lnTo>
                    <a:pt x="5457" y="6440"/>
                  </a:lnTo>
                  <a:lnTo>
                    <a:pt x="6003" y="6003"/>
                  </a:lnTo>
                  <a:lnTo>
                    <a:pt x="6439" y="5458"/>
                  </a:lnTo>
                  <a:lnTo>
                    <a:pt x="6658" y="4803"/>
                  </a:lnTo>
                  <a:lnTo>
                    <a:pt x="6876" y="4148"/>
                  </a:lnTo>
                  <a:lnTo>
                    <a:pt x="6985" y="3493"/>
                  </a:lnTo>
                  <a:lnTo>
                    <a:pt x="6876" y="2838"/>
                  </a:lnTo>
                  <a:lnTo>
                    <a:pt x="6658" y="2183"/>
                  </a:lnTo>
                  <a:lnTo>
                    <a:pt x="6439" y="1528"/>
                  </a:lnTo>
                  <a:lnTo>
                    <a:pt x="6003" y="983"/>
                  </a:lnTo>
                  <a:lnTo>
                    <a:pt x="5457" y="546"/>
                  </a:lnTo>
                  <a:lnTo>
                    <a:pt x="4802" y="328"/>
                  </a:lnTo>
                  <a:lnTo>
                    <a:pt x="4147" y="110"/>
                  </a:lnTo>
                  <a:lnTo>
                    <a:pt x="3493" y="1"/>
                  </a:lnTo>
                  <a:close/>
                </a:path>
              </a:pathLst>
            </a:custGeom>
            <a:solidFill>
              <a:srgbClr val="204E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p:nvPr/>
          </p:nvSpPr>
          <p:spPr>
            <a:xfrm>
              <a:off x="4683125" y="3206750"/>
              <a:ext cx="174625" cy="174625"/>
            </a:xfrm>
            <a:custGeom>
              <a:rect b="b" l="l" r="r" t="t"/>
              <a:pathLst>
                <a:path extrusionOk="0" h="6985" w="6985">
                  <a:moveTo>
                    <a:pt x="3493" y="0"/>
                  </a:moveTo>
                  <a:lnTo>
                    <a:pt x="2838" y="109"/>
                  </a:lnTo>
                  <a:lnTo>
                    <a:pt x="2183" y="327"/>
                  </a:lnTo>
                  <a:lnTo>
                    <a:pt x="1528" y="546"/>
                  </a:lnTo>
                  <a:lnTo>
                    <a:pt x="982" y="982"/>
                  </a:lnTo>
                  <a:lnTo>
                    <a:pt x="546" y="1528"/>
                  </a:lnTo>
                  <a:lnTo>
                    <a:pt x="327" y="2183"/>
                  </a:lnTo>
                  <a:lnTo>
                    <a:pt x="109" y="2838"/>
                  </a:lnTo>
                  <a:lnTo>
                    <a:pt x="0" y="3493"/>
                  </a:lnTo>
                  <a:lnTo>
                    <a:pt x="109" y="4147"/>
                  </a:lnTo>
                  <a:lnTo>
                    <a:pt x="327" y="4802"/>
                  </a:lnTo>
                  <a:lnTo>
                    <a:pt x="546" y="5457"/>
                  </a:lnTo>
                  <a:lnTo>
                    <a:pt x="982" y="6003"/>
                  </a:lnTo>
                  <a:lnTo>
                    <a:pt x="1528" y="6439"/>
                  </a:lnTo>
                  <a:lnTo>
                    <a:pt x="2183" y="6658"/>
                  </a:lnTo>
                  <a:lnTo>
                    <a:pt x="2838" y="6876"/>
                  </a:lnTo>
                  <a:lnTo>
                    <a:pt x="3493" y="6985"/>
                  </a:lnTo>
                  <a:lnTo>
                    <a:pt x="4147" y="6876"/>
                  </a:lnTo>
                  <a:lnTo>
                    <a:pt x="4802" y="6658"/>
                  </a:lnTo>
                  <a:lnTo>
                    <a:pt x="5457" y="6439"/>
                  </a:lnTo>
                  <a:lnTo>
                    <a:pt x="6003" y="6003"/>
                  </a:lnTo>
                  <a:lnTo>
                    <a:pt x="6439" y="5457"/>
                  </a:lnTo>
                  <a:lnTo>
                    <a:pt x="6658" y="4802"/>
                  </a:lnTo>
                  <a:lnTo>
                    <a:pt x="6876" y="4147"/>
                  </a:lnTo>
                  <a:lnTo>
                    <a:pt x="6985" y="3493"/>
                  </a:lnTo>
                  <a:lnTo>
                    <a:pt x="6876" y="2838"/>
                  </a:lnTo>
                  <a:lnTo>
                    <a:pt x="6658" y="2183"/>
                  </a:lnTo>
                  <a:lnTo>
                    <a:pt x="6439" y="1528"/>
                  </a:lnTo>
                  <a:lnTo>
                    <a:pt x="6003" y="982"/>
                  </a:lnTo>
                  <a:lnTo>
                    <a:pt x="5457" y="546"/>
                  </a:lnTo>
                  <a:lnTo>
                    <a:pt x="4802" y="327"/>
                  </a:lnTo>
                  <a:lnTo>
                    <a:pt x="4147" y="109"/>
                  </a:lnTo>
                  <a:lnTo>
                    <a:pt x="3493" y="0"/>
                  </a:lnTo>
                  <a:close/>
                </a:path>
              </a:pathLst>
            </a:custGeom>
            <a:solidFill>
              <a:srgbClr val="204E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
            <p:cNvSpPr/>
            <p:nvPr/>
          </p:nvSpPr>
          <p:spPr>
            <a:xfrm>
              <a:off x="3897300" y="849300"/>
              <a:ext cx="436575" cy="436575"/>
            </a:xfrm>
            <a:custGeom>
              <a:rect b="b" l="l" r="r" t="t"/>
              <a:pathLst>
                <a:path extrusionOk="0" h="17463" w="17463">
                  <a:moveTo>
                    <a:pt x="3493" y="1"/>
                  </a:moveTo>
                  <a:lnTo>
                    <a:pt x="2838" y="110"/>
                  </a:lnTo>
                  <a:lnTo>
                    <a:pt x="2183" y="328"/>
                  </a:lnTo>
                  <a:lnTo>
                    <a:pt x="1528" y="546"/>
                  </a:lnTo>
                  <a:lnTo>
                    <a:pt x="983" y="983"/>
                  </a:lnTo>
                  <a:lnTo>
                    <a:pt x="546" y="1528"/>
                  </a:lnTo>
                  <a:lnTo>
                    <a:pt x="328" y="2183"/>
                  </a:lnTo>
                  <a:lnTo>
                    <a:pt x="110" y="2838"/>
                  </a:lnTo>
                  <a:lnTo>
                    <a:pt x="1" y="3493"/>
                  </a:lnTo>
                  <a:lnTo>
                    <a:pt x="110" y="4148"/>
                  </a:lnTo>
                  <a:lnTo>
                    <a:pt x="328" y="4803"/>
                  </a:lnTo>
                  <a:lnTo>
                    <a:pt x="546" y="5458"/>
                  </a:lnTo>
                  <a:lnTo>
                    <a:pt x="983" y="6003"/>
                  </a:lnTo>
                  <a:lnTo>
                    <a:pt x="1528" y="6440"/>
                  </a:lnTo>
                  <a:lnTo>
                    <a:pt x="2183" y="6658"/>
                  </a:lnTo>
                  <a:lnTo>
                    <a:pt x="2838" y="6876"/>
                  </a:lnTo>
                  <a:lnTo>
                    <a:pt x="3493" y="6986"/>
                  </a:lnTo>
                  <a:lnTo>
                    <a:pt x="4257" y="6986"/>
                  </a:lnTo>
                  <a:lnTo>
                    <a:pt x="4912" y="7095"/>
                  </a:lnTo>
                  <a:lnTo>
                    <a:pt x="5567" y="7313"/>
                  </a:lnTo>
                  <a:lnTo>
                    <a:pt x="6222" y="7531"/>
                  </a:lnTo>
                  <a:lnTo>
                    <a:pt x="6876" y="7859"/>
                  </a:lnTo>
                  <a:lnTo>
                    <a:pt x="7422" y="8186"/>
                  </a:lnTo>
                  <a:lnTo>
                    <a:pt x="8404" y="9059"/>
                  </a:lnTo>
                  <a:lnTo>
                    <a:pt x="9277" y="10041"/>
                  </a:lnTo>
                  <a:lnTo>
                    <a:pt x="9605" y="10587"/>
                  </a:lnTo>
                  <a:lnTo>
                    <a:pt x="9932" y="11242"/>
                  </a:lnTo>
                  <a:lnTo>
                    <a:pt x="10151" y="11897"/>
                  </a:lnTo>
                  <a:lnTo>
                    <a:pt x="10369" y="12552"/>
                  </a:lnTo>
                  <a:lnTo>
                    <a:pt x="10478" y="13207"/>
                  </a:lnTo>
                  <a:lnTo>
                    <a:pt x="10478" y="13971"/>
                  </a:lnTo>
                  <a:lnTo>
                    <a:pt x="10587" y="14625"/>
                  </a:lnTo>
                  <a:lnTo>
                    <a:pt x="10805" y="15280"/>
                  </a:lnTo>
                  <a:lnTo>
                    <a:pt x="11024" y="15935"/>
                  </a:lnTo>
                  <a:lnTo>
                    <a:pt x="11460" y="16481"/>
                  </a:lnTo>
                  <a:lnTo>
                    <a:pt x="12006" y="16917"/>
                  </a:lnTo>
                  <a:lnTo>
                    <a:pt x="12661" y="17136"/>
                  </a:lnTo>
                  <a:lnTo>
                    <a:pt x="13316" y="17354"/>
                  </a:lnTo>
                  <a:lnTo>
                    <a:pt x="13971" y="17463"/>
                  </a:lnTo>
                  <a:lnTo>
                    <a:pt x="14625" y="17354"/>
                  </a:lnTo>
                  <a:lnTo>
                    <a:pt x="15280" y="17136"/>
                  </a:lnTo>
                  <a:lnTo>
                    <a:pt x="15935" y="16917"/>
                  </a:lnTo>
                  <a:lnTo>
                    <a:pt x="16481" y="16481"/>
                  </a:lnTo>
                  <a:lnTo>
                    <a:pt x="16917" y="15935"/>
                  </a:lnTo>
                  <a:lnTo>
                    <a:pt x="17136" y="15280"/>
                  </a:lnTo>
                  <a:lnTo>
                    <a:pt x="17354" y="14625"/>
                  </a:lnTo>
                  <a:lnTo>
                    <a:pt x="17463" y="13971"/>
                  </a:lnTo>
                  <a:lnTo>
                    <a:pt x="17354" y="12552"/>
                  </a:lnTo>
                  <a:lnTo>
                    <a:pt x="17136" y="11133"/>
                  </a:lnTo>
                  <a:lnTo>
                    <a:pt x="16808" y="9823"/>
                  </a:lnTo>
                  <a:lnTo>
                    <a:pt x="16372" y="8513"/>
                  </a:lnTo>
                  <a:lnTo>
                    <a:pt x="15826" y="7313"/>
                  </a:lnTo>
                  <a:lnTo>
                    <a:pt x="15062" y="6112"/>
                  </a:lnTo>
                  <a:lnTo>
                    <a:pt x="14298" y="5130"/>
                  </a:lnTo>
                  <a:lnTo>
                    <a:pt x="13425" y="4039"/>
                  </a:lnTo>
                  <a:lnTo>
                    <a:pt x="12333" y="3166"/>
                  </a:lnTo>
                  <a:lnTo>
                    <a:pt x="11351" y="2402"/>
                  </a:lnTo>
                  <a:lnTo>
                    <a:pt x="10151" y="1638"/>
                  </a:lnTo>
                  <a:lnTo>
                    <a:pt x="8950" y="1092"/>
                  </a:lnTo>
                  <a:lnTo>
                    <a:pt x="7640" y="655"/>
                  </a:lnTo>
                  <a:lnTo>
                    <a:pt x="6331" y="328"/>
                  </a:lnTo>
                  <a:lnTo>
                    <a:pt x="4912" y="110"/>
                  </a:lnTo>
                  <a:lnTo>
                    <a:pt x="3493" y="1"/>
                  </a:lnTo>
                  <a:close/>
                </a:path>
              </a:pathLst>
            </a:custGeom>
            <a:solidFill>
              <a:srgbClr val="204E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
            <p:cNvSpPr/>
            <p:nvPr/>
          </p:nvSpPr>
          <p:spPr>
            <a:xfrm>
              <a:off x="4071925" y="3992550"/>
              <a:ext cx="349275" cy="349275"/>
            </a:xfrm>
            <a:custGeom>
              <a:rect b="b" l="l" r="r" t="t"/>
              <a:pathLst>
                <a:path extrusionOk="0" h="13971" w="13971">
                  <a:moveTo>
                    <a:pt x="3493" y="1"/>
                  </a:moveTo>
                  <a:lnTo>
                    <a:pt x="2838" y="110"/>
                  </a:lnTo>
                  <a:lnTo>
                    <a:pt x="2183" y="328"/>
                  </a:lnTo>
                  <a:lnTo>
                    <a:pt x="1528" y="655"/>
                  </a:lnTo>
                  <a:lnTo>
                    <a:pt x="983" y="1092"/>
                  </a:lnTo>
                  <a:lnTo>
                    <a:pt x="546" y="1638"/>
                  </a:lnTo>
                  <a:lnTo>
                    <a:pt x="328" y="2292"/>
                  </a:lnTo>
                  <a:lnTo>
                    <a:pt x="110" y="2838"/>
                  </a:lnTo>
                  <a:lnTo>
                    <a:pt x="1" y="3493"/>
                  </a:lnTo>
                  <a:lnTo>
                    <a:pt x="110" y="4148"/>
                  </a:lnTo>
                  <a:lnTo>
                    <a:pt x="328" y="4803"/>
                  </a:lnTo>
                  <a:lnTo>
                    <a:pt x="546" y="5458"/>
                  </a:lnTo>
                  <a:lnTo>
                    <a:pt x="983" y="6003"/>
                  </a:lnTo>
                  <a:lnTo>
                    <a:pt x="7968" y="12988"/>
                  </a:lnTo>
                  <a:lnTo>
                    <a:pt x="8513" y="13425"/>
                  </a:lnTo>
                  <a:lnTo>
                    <a:pt x="9168" y="13643"/>
                  </a:lnTo>
                  <a:lnTo>
                    <a:pt x="9823" y="13861"/>
                  </a:lnTo>
                  <a:lnTo>
                    <a:pt x="10478" y="13971"/>
                  </a:lnTo>
                  <a:lnTo>
                    <a:pt x="11133" y="13861"/>
                  </a:lnTo>
                  <a:lnTo>
                    <a:pt x="11788" y="13643"/>
                  </a:lnTo>
                  <a:lnTo>
                    <a:pt x="12443" y="13316"/>
                  </a:lnTo>
                  <a:lnTo>
                    <a:pt x="12988" y="12879"/>
                  </a:lnTo>
                  <a:lnTo>
                    <a:pt x="13425" y="12333"/>
                  </a:lnTo>
                  <a:lnTo>
                    <a:pt x="13643" y="11679"/>
                  </a:lnTo>
                  <a:lnTo>
                    <a:pt x="13861" y="11133"/>
                  </a:lnTo>
                  <a:lnTo>
                    <a:pt x="13971" y="10478"/>
                  </a:lnTo>
                  <a:lnTo>
                    <a:pt x="13861" y="9823"/>
                  </a:lnTo>
                  <a:lnTo>
                    <a:pt x="13643" y="9168"/>
                  </a:lnTo>
                  <a:lnTo>
                    <a:pt x="13425" y="8513"/>
                  </a:lnTo>
                  <a:lnTo>
                    <a:pt x="12988" y="7968"/>
                  </a:lnTo>
                  <a:lnTo>
                    <a:pt x="6003" y="983"/>
                  </a:lnTo>
                  <a:lnTo>
                    <a:pt x="5458" y="546"/>
                  </a:lnTo>
                  <a:lnTo>
                    <a:pt x="4803" y="328"/>
                  </a:lnTo>
                  <a:lnTo>
                    <a:pt x="4148" y="110"/>
                  </a:lnTo>
                  <a:lnTo>
                    <a:pt x="3493" y="1"/>
                  </a:lnTo>
                  <a:close/>
                </a:path>
              </a:pathLst>
            </a:custGeom>
            <a:solidFill>
              <a:srgbClr val="204E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 name="Google Shape;188;p15"/>
          <p:cNvSpPr/>
          <p:nvPr/>
        </p:nvSpPr>
        <p:spPr>
          <a:xfrm>
            <a:off x="407175" y="1714962"/>
            <a:ext cx="564328" cy="660083"/>
          </a:xfrm>
          <a:custGeom>
            <a:rect b="b" l="l" r="r" t="t"/>
            <a:pathLst>
              <a:path extrusionOk="0" h="209550" w="166101">
                <a:moveTo>
                  <a:pt x="47975" y="50690"/>
                </a:moveTo>
                <a:lnTo>
                  <a:pt x="51256" y="52048"/>
                </a:lnTo>
                <a:lnTo>
                  <a:pt x="54990" y="53519"/>
                </a:lnTo>
                <a:lnTo>
                  <a:pt x="59176" y="54877"/>
                </a:lnTo>
                <a:lnTo>
                  <a:pt x="63702" y="56235"/>
                </a:lnTo>
                <a:lnTo>
                  <a:pt x="68568" y="57592"/>
                </a:lnTo>
                <a:lnTo>
                  <a:pt x="73659" y="58837"/>
                </a:lnTo>
                <a:lnTo>
                  <a:pt x="78977" y="60082"/>
                </a:lnTo>
                <a:lnTo>
                  <a:pt x="84408" y="61326"/>
                </a:lnTo>
                <a:lnTo>
                  <a:pt x="89953" y="62458"/>
                </a:lnTo>
                <a:lnTo>
                  <a:pt x="95384" y="63476"/>
                </a:lnTo>
                <a:lnTo>
                  <a:pt x="100815" y="64494"/>
                </a:lnTo>
                <a:lnTo>
                  <a:pt x="106133" y="65400"/>
                </a:lnTo>
                <a:lnTo>
                  <a:pt x="111224" y="66192"/>
                </a:lnTo>
                <a:lnTo>
                  <a:pt x="116090" y="66870"/>
                </a:lnTo>
                <a:lnTo>
                  <a:pt x="120729" y="67436"/>
                </a:lnTo>
                <a:lnTo>
                  <a:pt x="124915" y="67889"/>
                </a:lnTo>
                <a:lnTo>
                  <a:pt x="125707" y="71962"/>
                </a:lnTo>
                <a:lnTo>
                  <a:pt x="126386" y="76035"/>
                </a:lnTo>
                <a:lnTo>
                  <a:pt x="119032" y="76035"/>
                </a:lnTo>
                <a:lnTo>
                  <a:pt x="119032" y="75809"/>
                </a:lnTo>
                <a:lnTo>
                  <a:pt x="119032" y="75243"/>
                </a:lnTo>
                <a:lnTo>
                  <a:pt x="118805" y="74791"/>
                </a:lnTo>
                <a:lnTo>
                  <a:pt x="118692" y="74225"/>
                </a:lnTo>
                <a:lnTo>
                  <a:pt x="118353" y="73772"/>
                </a:lnTo>
                <a:lnTo>
                  <a:pt x="118013" y="73433"/>
                </a:lnTo>
                <a:lnTo>
                  <a:pt x="117561" y="73094"/>
                </a:lnTo>
                <a:lnTo>
                  <a:pt x="117108" y="72754"/>
                </a:lnTo>
                <a:lnTo>
                  <a:pt x="116655" y="72528"/>
                </a:lnTo>
                <a:lnTo>
                  <a:pt x="113261" y="71623"/>
                </a:lnTo>
                <a:lnTo>
                  <a:pt x="109867" y="71057"/>
                </a:lnTo>
                <a:lnTo>
                  <a:pt x="106359" y="70604"/>
                </a:lnTo>
                <a:lnTo>
                  <a:pt x="102965" y="70491"/>
                </a:lnTo>
                <a:lnTo>
                  <a:pt x="99570" y="70604"/>
                </a:lnTo>
                <a:lnTo>
                  <a:pt x="96063" y="71057"/>
                </a:lnTo>
                <a:lnTo>
                  <a:pt x="92668" y="71623"/>
                </a:lnTo>
                <a:lnTo>
                  <a:pt x="89274" y="72528"/>
                </a:lnTo>
                <a:lnTo>
                  <a:pt x="88821" y="72754"/>
                </a:lnTo>
                <a:lnTo>
                  <a:pt x="88368" y="73094"/>
                </a:lnTo>
                <a:lnTo>
                  <a:pt x="87916" y="73433"/>
                </a:lnTo>
                <a:lnTo>
                  <a:pt x="87576" y="73772"/>
                </a:lnTo>
                <a:lnTo>
                  <a:pt x="87237" y="74225"/>
                </a:lnTo>
                <a:lnTo>
                  <a:pt x="87124" y="74791"/>
                </a:lnTo>
                <a:lnTo>
                  <a:pt x="86898" y="75243"/>
                </a:lnTo>
                <a:lnTo>
                  <a:pt x="86898" y="75809"/>
                </a:lnTo>
                <a:lnTo>
                  <a:pt x="86898" y="76714"/>
                </a:lnTo>
                <a:lnTo>
                  <a:pt x="85992" y="76488"/>
                </a:lnTo>
                <a:lnTo>
                  <a:pt x="85087" y="76262"/>
                </a:lnTo>
                <a:lnTo>
                  <a:pt x="84069" y="76035"/>
                </a:lnTo>
                <a:lnTo>
                  <a:pt x="82032" y="76035"/>
                </a:lnTo>
                <a:lnTo>
                  <a:pt x="81014" y="76262"/>
                </a:lnTo>
                <a:lnTo>
                  <a:pt x="80109" y="76488"/>
                </a:lnTo>
                <a:lnTo>
                  <a:pt x="79203" y="76714"/>
                </a:lnTo>
                <a:lnTo>
                  <a:pt x="79203" y="75809"/>
                </a:lnTo>
                <a:lnTo>
                  <a:pt x="79203" y="75243"/>
                </a:lnTo>
                <a:lnTo>
                  <a:pt x="78977" y="74791"/>
                </a:lnTo>
                <a:lnTo>
                  <a:pt x="78864" y="74225"/>
                </a:lnTo>
                <a:lnTo>
                  <a:pt x="78525" y="73772"/>
                </a:lnTo>
                <a:lnTo>
                  <a:pt x="78185" y="73433"/>
                </a:lnTo>
                <a:lnTo>
                  <a:pt x="77733" y="73094"/>
                </a:lnTo>
                <a:lnTo>
                  <a:pt x="77280" y="72754"/>
                </a:lnTo>
                <a:lnTo>
                  <a:pt x="76827" y="72528"/>
                </a:lnTo>
                <a:lnTo>
                  <a:pt x="73433" y="71623"/>
                </a:lnTo>
                <a:lnTo>
                  <a:pt x="70039" y="71057"/>
                </a:lnTo>
                <a:lnTo>
                  <a:pt x="66531" y="70604"/>
                </a:lnTo>
                <a:lnTo>
                  <a:pt x="63136" y="70491"/>
                </a:lnTo>
                <a:lnTo>
                  <a:pt x="59742" y="70604"/>
                </a:lnTo>
                <a:lnTo>
                  <a:pt x="56234" y="71057"/>
                </a:lnTo>
                <a:lnTo>
                  <a:pt x="52840" y="71623"/>
                </a:lnTo>
                <a:lnTo>
                  <a:pt x="49446" y="72528"/>
                </a:lnTo>
                <a:lnTo>
                  <a:pt x="48993" y="72754"/>
                </a:lnTo>
                <a:lnTo>
                  <a:pt x="48540" y="73094"/>
                </a:lnTo>
                <a:lnTo>
                  <a:pt x="48088" y="73433"/>
                </a:lnTo>
                <a:lnTo>
                  <a:pt x="47748" y="73772"/>
                </a:lnTo>
                <a:lnTo>
                  <a:pt x="47409" y="74225"/>
                </a:lnTo>
                <a:lnTo>
                  <a:pt x="47296" y="74791"/>
                </a:lnTo>
                <a:lnTo>
                  <a:pt x="47069" y="75243"/>
                </a:lnTo>
                <a:lnTo>
                  <a:pt x="47069" y="75809"/>
                </a:lnTo>
                <a:lnTo>
                  <a:pt x="47069" y="76035"/>
                </a:lnTo>
                <a:lnTo>
                  <a:pt x="39715" y="76035"/>
                </a:lnTo>
                <a:lnTo>
                  <a:pt x="40167" y="72641"/>
                </a:lnTo>
                <a:lnTo>
                  <a:pt x="40733" y="69247"/>
                </a:lnTo>
                <a:lnTo>
                  <a:pt x="41525" y="65965"/>
                </a:lnTo>
                <a:lnTo>
                  <a:pt x="42544" y="62797"/>
                </a:lnTo>
                <a:lnTo>
                  <a:pt x="43675" y="59629"/>
                </a:lnTo>
                <a:lnTo>
                  <a:pt x="44920" y="56574"/>
                </a:lnTo>
                <a:lnTo>
                  <a:pt x="46391" y="53519"/>
                </a:lnTo>
                <a:lnTo>
                  <a:pt x="47975" y="50690"/>
                </a:lnTo>
                <a:close/>
                <a:moveTo>
                  <a:pt x="63136" y="77280"/>
                </a:moveTo>
                <a:lnTo>
                  <a:pt x="65513" y="77393"/>
                </a:lnTo>
                <a:lnTo>
                  <a:pt x="67776" y="77619"/>
                </a:lnTo>
                <a:lnTo>
                  <a:pt x="70152" y="77959"/>
                </a:lnTo>
                <a:lnTo>
                  <a:pt x="72415" y="78412"/>
                </a:lnTo>
                <a:lnTo>
                  <a:pt x="72415" y="89387"/>
                </a:lnTo>
                <a:lnTo>
                  <a:pt x="70152" y="89953"/>
                </a:lnTo>
                <a:lnTo>
                  <a:pt x="67776" y="90292"/>
                </a:lnTo>
                <a:lnTo>
                  <a:pt x="65513" y="90405"/>
                </a:lnTo>
                <a:lnTo>
                  <a:pt x="63136" y="90518"/>
                </a:lnTo>
                <a:lnTo>
                  <a:pt x="60760" y="90405"/>
                </a:lnTo>
                <a:lnTo>
                  <a:pt x="58497" y="90292"/>
                </a:lnTo>
                <a:lnTo>
                  <a:pt x="56121" y="89953"/>
                </a:lnTo>
                <a:lnTo>
                  <a:pt x="53858" y="89387"/>
                </a:lnTo>
                <a:lnTo>
                  <a:pt x="53858" y="78412"/>
                </a:lnTo>
                <a:lnTo>
                  <a:pt x="56121" y="77959"/>
                </a:lnTo>
                <a:lnTo>
                  <a:pt x="58497" y="77619"/>
                </a:lnTo>
                <a:lnTo>
                  <a:pt x="60760" y="77393"/>
                </a:lnTo>
                <a:lnTo>
                  <a:pt x="63136" y="77280"/>
                </a:lnTo>
                <a:close/>
                <a:moveTo>
                  <a:pt x="102965" y="77280"/>
                </a:moveTo>
                <a:lnTo>
                  <a:pt x="105341" y="77393"/>
                </a:lnTo>
                <a:lnTo>
                  <a:pt x="107604" y="77619"/>
                </a:lnTo>
                <a:lnTo>
                  <a:pt x="109980" y="77959"/>
                </a:lnTo>
                <a:lnTo>
                  <a:pt x="112243" y="78412"/>
                </a:lnTo>
                <a:lnTo>
                  <a:pt x="112243" y="89387"/>
                </a:lnTo>
                <a:lnTo>
                  <a:pt x="109980" y="89953"/>
                </a:lnTo>
                <a:lnTo>
                  <a:pt x="107604" y="90292"/>
                </a:lnTo>
                <a:lnTo>
                  <a:pt x="105341" y="90405"/>
                </a:lnTo>
                <a:lnTo>
                  <a:pt x="102965" y="90518"/>
                </a:lnTo>
                <a:lnTo>
                  <a:pt x="100588" y="90405"/>
                </a:lnTo>
                <a:lnTo>
                  <a:pt x="98325" y="90292"/>
                </a:lnTo>
                <a:lnTo>
                  <a:pt x="95949" y="89953"/>
                </a:lnTo>
                <a:lnTo>
                  <a:pt x="93686" y="89387"/>
                </a:lnTo>
                <a:lnTo>
                  <a:pt x="93686" y="78412"/>
                </a:lnTo>
                <a:lnTo>
                  <a:pt x="95949" y="77959"/>
                </a:lnTo>
                <a:lnTo>
                  <a:pt x="98325" y="77619"/>
                </a:lnTo>
                <a:lnTo>
                  <a:pt x="100588" y="77393"/>
                </a:lnTo>
                <a:lnTo>
                  <a:pt x="102965" y="77280"/>
                </a:lnTo>
                <a:close/>
                <a:moveTo>
                  <a:pt x="85427" y="6789"/>
                </a:moveTo>
                <a:lnTo>
                  <a:pt x="87803" y="7015"/>
                </a:lnTo>
                <a:lnTo>
                  <a:pt x="90179" y="7241"/>
                </a:lnTo>
                <a:lnTo>
                  <a:pt x="92555" y="7581"/>
                </a:lnTo>
                <a:lnTo>
                  <a:pt x="94931" y="8034"/>
                </a:lnTo>
                <a:lnTo>
                  <a:pt x="97194" y="8599"/>
                </a:lnTo>
                <a:lnTo>
                  <a:pt x="99457" y="9278"/>
                </a:lnTo>
                <a:lnTo>
                  <a:pt x="101720" y="9957"/>
                </a:lnTo>
                <a:lnTo>
                  <a:pt x="103983" y="10749"/>
                </a:lnTo>
                <a:lnTo>
                  <a:pt x="106133" y="11767"/>
                </a:lnTo>
                <a:lnTo>
                  <a:pt x="108282" y="12786"/>
                </a:lnTo>
                <a:lnTo>
                  <a:pt x="110432" y="13804"/>
                </a:lnTo>
                <a:lnTo>
                  <a:pt x="112469" y="15049"/>
                </a:lnTo>
                <a:lnTo>
                  <a:pt x="114506" y="16293"/>
                </a:lnTo>
                <a:lnTo>
                  <a:pt x="116429" y="17651"/>
                </a:lnTo>
                <a:lnTo>
                  <a:pt x="118353" y="19122"/>
                </a:lnTo>
                <a:lnTo>
                  <a:pt x="120163" y="20706"/>
                </a:lnTo>
                <a:lnTo>
                  <a:pt x="121973" y="22290"/>
                </a:lnTo>
                <a:lnTo>
                  <a:pt x="123671" y="23874"/>
                </a:lnTo>
                <a:lnTo>
                  <a:pt x="125255" y="25685"/>
                </a:lnTo>
                <a:lnTo>
                  <a:pt x="126839" y="27495"/>
                </a:lnTo>
                <a:lnTo>
                  <a:pt x="128310" y="29305"/>
                </a:lnTo>
                <a:lnTo>
                  <a:pt x="129667" y="31229"/>
                </a:lnTo>
                <a:lnTo>
                  <a:pt x="131025" y="33265"/>
                </a:lnTo>
                <a:lnTo>
                  <a:pt x="132270" y="35302"/>
                </a:lnTo>
                <a:lnTo>
                  <a:pt x="133401" y="37339"/>
                </a:lnTo>
                <a:lnTo>
                  <a:pt x="134420" y="39489"/>
                </a:lnTo>
                <a:lnTo>
                  <a:pt x="135325" y="41638"/>
                </a:lnTo>
                <a:lnTo>
                  <a:pt x="136230" y="43901"/>
                </a:lnTo>
                <a:lnTo>
                  <a:pt x="137022" y="46164"/>
                </a:lnTo>
                <a:lnTo>
                  <a:pt x="137701" y="48427"/>
                </a:lnTo>
                <a:lnTo>
                  <a:pt x="138267" y="50803"/>
                </a:lnTo>
                <a:lnTo>
                  <a:pt x="139738" y="58045"/>
                </a:lnTo>
                <a:lnTo>
                  <a:pt x="141095" y="65286"/>
                </a:lnTo>
                <a:lnTo>
                  <a:pt x="142227" y="72641"/>
                </a:lnTo>
                <a:lnTo>
                  <a:pt x="143132" y="79882"/>
                </a:lnTo>
                <a:lnTo>
                  <a:pt x="143924" y="87011"/>
                </a:lnTo>
                <a:lnTo>
                  <a:pt x="144377" y="94252"/>
                </a:lnTo>
                <a:lnTo>
                  <a:pt x="144716" y="101267"/>
                </a:lnTo>
                <a:lnTo>
                  <a:pt x="144829" y="108396"/>
                </a:lnTo>
                <a:lnTo>
                  <a:pt x="144716" y="109188"/>
                </a:lnTo>
                <a:lnTo>
                  <a:pt x="144603" y="109980"/>
                </a:lnTo>
                <a:lnTo>
                  <a:pt x="144263" y="110772"/>
                </a:lnTo>
                <a:lnTo>
                  <a:pt x="143924" y="111564"/>
                </a:lnTo>
                <a:lnTo>
                  <a:pt x="143358" y="112356"/>
                </a:lnTo>
                <a:lnTo>
                  <a:pt x="142793" y="113261"/>
                </a:lnTo>
                <a:lnTo>
                  <a:pt x="142001" y="114053"/>
                </a:lnTo>
                <a:lnTo>
                  <a:pt x="141208" y="114845"/>
                </a:lnTo>
                <a:lnTo>
                  <a:pt x="140190" y="115637"/>
                </a:lnTo>
                <a:lnTo>
                  <a:pt x="139172" y="116542"/>
                </a:lnTo>
                <a:lnTo>
                  <a:pt x="136683" y="118126"/>
                </a:lnTo>
                <a:lnTo>
                  <a:pt x="133854" y="119711"/>
                </a:lnTo>
                <a:lnTo>
                  <a:pt x="130573" y="121295"/>
                </a:lnTo>
                <a:lnTo>
                  <a:pt x="127518" y="122652"/>
                </a:lnTo>
                <a:lnTo>
                  <a:pt x="124576" y="123784"/>
                </a:lnTo>
                <a:lnTo>
                  <a:pt x="121860" y="124689"/>
                </a:lnTo>
                <a:lnTo>
                  <a:pt x="119371" y="125481"/>
                </a:lnTo>
                <a:lnTo>
                  <a:pt x="120955" y="123444"/>
                </a:lnTo>
                <a:lnTo>
                  <a:pt x="122539" y="121181"/>
                </a:lnTo>
                <a:lnTo>
                  <a:pt x="124010" y="118918"/>
                </a:lnTo>
                <a:lnTo>
                  <a:pt x="125255" y="116542"/>
                </a:lnTo>
                <a:lnTo>
                  <a:pt x="126499" y="114053"/>
                </a:lnTo>
                <a:lnTo>
                  <a:pt x="127744" y="111564"/>
                </a:lnTo>
                <a:lnTo>
                  <a:pt x="128762" y="108961"/>
                </a:lnTo>
                <a:lnTo>
                  <a:pt x="129781" y="106359"/>
                </a:lnTo>
                <a:lnTo>
                  <a:pt x="130573" y="103644"/>
                </a:lnTo>
                <a:lnTo>
                  <a:pt x="131365" y="100815"/>
                </a:lnTo>
                <a:lnTo>
                  <a:pt x="132044" y="97986"/>
                </a:lnTo>
                <a:lnTo>
                  <a:pt x="132496" y="95044"/>
                </a:lnTo>
                <a:lnTo>
                  <a:pt x="132949" y="92102"/>
                </a:lnTo>
                <a:lnTo>
                  <a:pt x="133288" y="89161"/>
                </a:lnTo>
                <a:lnTo>
                  <a:pt x="133401" y="86106"/>
                </a:lnTo>
                <a:lnTo>
                  <a:pt x="133514" y="83051"/>
                </a:lnTo>
                <a:lnTo>
                  <a:pt x="133514" y="80674"/>
                </a:lnTo>
                <a:lnTo>
                  <a:pt x="133401" y="78185"/>
                </a:lnTo>
                <a:lnTo>
                  <a:pt x="133175" y="75809"/>
                </a:lnTo>
                <a:lnTo>
                  <a:pt x="132836" y="73433"/>
                </a:lnTo>
                <a:lnTo>
                  <a:pt x="132496" y="70944"/>
                </a:lnTo>
                <a:lnTo>
                  <a:pt x="132044" y="68568"/>
                </a:lnTo>
                <a:lnTo>
                  <a:pt x="131478" y="66192"/>
                </a:lnTo>
                <a:lnTo>
                  <a:pt x="130912" y="63815"/>
                </a:lnTo>
                <a:lnTo>
                  <a:pt x="130686" y="63250"/>
                </a:lnTo>
                <a:lnTo>
                  <a:pt x="130459" y="62797"/>
                </a:lnTo>
                <a:lnTo>
                  <a:pt x="130120" y="62345"/>
                </a:lnTo>
                <a:lnTo>
                  <a:pt x="129781" y="62005"/>
                </a:lnTo>
                <a:lnTo>
                  <a:pt x="129328" y="61779"/>
                </a:lnTo>
                <a:lnTo>
                  <a:pt x="128875" y="61552"/>
                </a:lnTo>
                <a:lnTo>
                  <a:pt x="128423" y="61326"/>
                </a:lnTo>
                <a:lnTo>
                  <a:pt x="127857" y="61326"/>
                </a:lnTo>
                <a:lnTo>
                  <a:pt x="122313" y="60760"/>
                </a:lnTo>
                <a:lnTo>
                  <a:pt x="116429" y="60082"/>
                </a:lnTo>
                <a:lnTo>
                  <a:pt x="110545" y="59290"/>
                </a:lnTo>
                <a:lnTo>
                  <a:pt x="104662" y="58384"/>
                </a:lnTo>
                <a:lnTo>
                  <a:pt x="98665" y="57253"/>
                </a:lnTo>
                <a:lnTo>
                  <a:pt x="92781" y="56121"/>
                </a:lnTo>
                <a:lnTo>
                  <a:pt x="87011" y="54990"/>
                </a:lnTo>
                <a:lnTo>
                  <a:pt x="81353" y="53632"/>
                </a:lnTo>
                <a:lnTo>
                  <a:pt x="75922" y="52388"/>
                </a:lnTo>
                <a:lnTo>
                  <a:pt x="70831" y="51030"/>
                </a:lnTo>
                <a:lnTo>
                  <a:pt x="66078" y="49785"/>
                </a:lnTo>
                <a:lnTo>
                  <a:pt x="61666" y="48427"/>
                </a:lnTo>
                <a:lnTo>
                  <a:pt x="57819" y="47183"/>
                </a:lnTo>
                <a:lnTo>
                  <a:pt x="54424" y="45938"/>
                </a:lnTo>
                <a:lnTo>
                  <a:pt x="51482" y="44807"/>
                </a:lnTo>
                <a:lnTo>
                  <a:pt x="49332" y="43788"/>
                </a:lnTo>
                <a:lnTo>
                  <a:pt x="48540" y="43562"/>
                </a:lnTo>
                <a:lnTo>
                  <a:pt x="47748" y="43449"/>
                </a:lnTo>
                <a:lnTo>
                  <a:pt x="46277" y="43449"/>
                </a:lnTo>
                <a:lnTo>
                  <a:pt x="45485" y="43562"/>
                </a:lnTo>
                <a:lnTo>
                  <a:pt x="44693" y="43788"/>
                </a:lnTo>
                <a:lnTo>
                  <a:pt x="44015" y="44354"/>
                </a:lnTo>
                <a:lnTo>
                  <a:pt x="43562" y="44920"/>
                </a:lnTo>
                <a:lnTo>
                  <a:pt x="42204" y="47070"/>
                </a:lnTo>
                <a:lnTo>
                  <a:pt x="40960" y="49219"/>
                </a:lnTo>
                <a:lnTo>
                  <a:pt x="39828" y="51369"/>
                </a:lnTo>
                <a:lnTo>
                  <a:pt x="38810" y="53519"/>
                </a:lnTo>
                <a:lnTo>
                  <a:pt x="37791" y="55895"/>
                </a:lnTo>
                <a:lnTo>
                  <a:pt x="36886" y="58158"/>
                </a:lnTo>
                <a:lnTo>
                  <a:pt x="36094" y="60534"/>
                </a:lnTo>
                <a:lnTo>
                  <a:pt x="35415" y="62910"/>
                </a:lnTo>
                <a:lnTo>
                  <a:pt x="34736" y="65286"/>
                </a:lnTo>
                <a:lnTo>
                  <a:pt x="34171" y="67776"/>
                </a:lnTo>
                <a:lnTo>
                  <a:pt x="33718" y="70265"/>
                </a:lnTo>
                <a:lnTo>
                  <a:pt x="33265" y="72754"/>
                </a:lnTo>
                <a:lnTo>
                  <a:pt x="32926" y="75243"/>
                </a:lnTo>
                <a:lnTo>
                  <a:pt x="32813" y="77846"/>
                </a:lnTo>
                <a:lnTo>
                  <a:pt x="32587" y="80448"/>
                </a:lnTo>
                <a:lnTo>
                  <a:pt x="32587" y="83051"/>
                </a:lnTo>
                <a:lnTo>
                  <a:pt x="32700" y="86106"/>
                </a:lnTo>
                <a:lnTo>
                  <a:pt x="32813" y="89161"/>
                </a:lnTo>
                <a:lnTo>
                  <a:pt x="33152" y="92102"/>
                </a:lnTo>
                <a:lnTo>
                  <a:pt x="33605" y="95044"/>
                </a:lnTo>
                <a:lnTo>
                  <a:pt x="34057" y="97986"/>
                </a:lnTo>
                <a:lnTo>
                  <a:pt x="34736" y="100815"/>
                </a:lnTo>
                <a:lnTo>
                  <a:pt x="35528" y="103644"/>
                </a:lnTo>
                <a:lnTo>
                  <a:pt x="36320" y="106359"/>
                </a:lnTo>
                <a:lnTo>
                  <a:pt x="37339" y="108961"/>
                </a:lnTo>
                <a:lnTo>
                  <a:pt x="38357" y="111564"/>
                </a:lnTo>
                <a:lnTo>
                  <a:pt x="39602" y="114166"/>
                </a:lnTo>
                <a:lnTo>
                  <a:pt x="40846" y="116542"/>
                </a:lnTo>
                <a:lnTo>
                  <a:pt x="42204" y="118918"/>
                </a:lnTo>
                <a:lnTo>
                  <a:pt x="43562" y="121295"/>
                </a:lnTo>
                <a:lnTo>
                  <a:pt x="45146" y="123444"/>
                </a:lnTo>
                <a:lnTo>
                  <a:pt x="46730" y="125594"/>
                </a:lnTo>
                <a:lnTo>
                  <a:pt x="46730" y="125594"/>
                </a:lnTo>
                <a:lnTo>
                  <a:pt x="42657" y="124236"/>
                </a:lnTo>
                <a:lnTo>
                  <a:pt x="38357" y="122539"/>
                </a:lnTo>
                <a:lnTo>
                  <a:pt x="36207" y="121634"/>
                </a:lnTo>
                <a:lnTo>
                  <a:pt x="34057" y="120616"/>
                </a:lnTo>
                <a:lnTo>
                  <a:pt x="32021" y="119597"/>
                </a:lnTo>
                <a:lnTo>
                  <a:pt x="30097" y="118466"/>
                </a:lnTo>
                <a:lnTo>
                  <a:pt x="28287" y="117334"/>
                </a:lnTo>
                <a:lnTo>
                  <a:pt x="26590" y="116203"/>
                </a:lnTo>
                <a:lnTo>
                  <a:pt x="25119" y="114958"/>
                </a:lnTo>
                <a:lnTo>
                  <a:pt x="23761" y="113714"/>
                </a:lnTo>
                <a:lnTo>
                  <a:pt x="22743" y="112469"/>
                </a:lnTo>
                <a:lnTo>
                  <a:pt x="21951" y="111111"/>
                </a:lnTo>
                <a:lnTo>
                  <a:pt x="21611" y="110432"/>
                </a:lnTo>
                <a:lnTo>
                  <a:pt x="21498" y="109754"/>
                </a:lnTo>
                <a:lnTo>
                  <a:pt x="21272" y="109075"/>
                </a:lnTo>
                <a:lnTo>
                  <a:pt x="21272" y="108396"/>
                </a:lnTo>
                <a:lnTo>
                  <a:pt x="21385" y="101267"/>
                </a:lnTo>
                <a:lnTo>
                  <a:pt x="21724" y="94252"/>
                </a:lnTo>
                <a:lnTo>
                  <a:pt x="22177" y="87011"/>
                </a:lnTo>
                <a:lnTo>
                  <a:pt x="22969" y="79882"/>
                </a:lnTo>
                <a:lnTo>
                  <a:pt x="23874" y="72641"/>
                </a:lnTo>
                <a:lnTo>
                  <a:pt x="25006" y="65286"/>
                </a:lnTo>
                <a:lnTo>
                  <a:pt x="26363" y="58045"/>
                </a:lnTo>
                <a:lnTo>
                  <a:pt x="27834" y="50803"/>
                </a:lnTo>
                <a:lnTo>
                  <a:pt x="28400" y="48427"/>
                </a:lnTo>
                <a:lnTo>
                  <a:pt x="29079" y="46164"/>
                </a:lnTo>
                <a:lnTo>
                  <a:pt x="29871" y="43901"/>
                </a:lnTo>
                <a:lnTo>
                  <a:pt x="30776" y="41638"/>
                </a:lnTo>
                <a:lnTo>
                  <a:pt x="31681" y="39489"/>
                </a:lnTo>
                <a:lnTo>
                  <a:pt x="32700" y="37339"/>
                </a:lnTo>
                <a:lnTo>
                  <a:pt x="33831" y="35302"/>
                </a:lnTo>
                <a:lnTo>
                  <a:pt x="35076" y="33265"/>
                </a:lnTo>
                <a:lnTo>
                  <a:pt x="36434" y="31229"/>
                </a:lnTo>
                <a:lnTo>
                  <a:pt x="37791" y="29305"/>
                </a:lnTo>
                <a:lnTo>
                  <a:pt x="39262" y="27495"/>
                </a:lnTo>
                <a:lnTo>
                  <a:pt x="40846" y="25685"/>
                </a:lnTo>
                <a:lnTo>
                  <a:pt x="42430" y="23874"/>
                </a:lnTo>
                <a:lnTo>
                  <a:pt x="44128" y="22290"/>
                </a:lnTo>
                <a:lnTo>
                  <a:pt x="45938" y="20706"/>
                </a:lnTo>
                <a:lnTo>
                  <a:pt x="47748" y="19122"/>
                </a:lnTo>
                <a:lnTo>
                  <a:pt x="49672" y="17651"/>
                </a:lnTo>
                <a:lnTo>
                  <a:pt x="51595" y="16293"/>
                </a:lnTo>
                <a:lnTo>
                  <a:pt x="53632" y="15049"/>
                </a:lnTo>
                <a:lnTo>
                  <a:pt x="55669" y="13804"/>
                </a:lnTo>
                <a:lnTo>
                  <a:pt x="57819" y="12786"/>
                </a:lnTo>
                <a:lnTo>
                  <a:pt x="59968" y="11767"/>
                </a:lnTo>
                <a:lnTo>
                  <a:pt x="62118" y="10749"/>
                </a:lnTo>
                <a:lnTo>
                  <a:pt x="64381" y="9957"/>
                </a:lnTo>
                <a:lnTo>
                  <a:pt x="66644" y="9278"/>
                </a:lnTo>
                <a:lnTo>
                  <a:pt x="68907" y="8599"/>
                </a:lnTo>
                <a:lnTo>
                  <a:pt x="71170" y="8034"/>
                </a:lnTo>
                <a:lnTo>
                  <a:pt x="73546" y="7581"/>
                </a:lnTo>
                <a:lnTo>
                  <a:pt x="75922" y="7241"/>
                </a:lnTo>
                <a:lnTo>
                  <a:pt x="78298" y="7015"/>
                </a:lnTo>
                <a:lnTo>
                  <a:pt x="80674" y="6789"/>
                </a:lnTo>
                <a:close/>
                <a:moveTo>
                  <a:pt x="126726" y="82824"/>
                </a:moveTo>
                <a:lnTo>
                  <a:pt x="126726" y="83051"/>
                </a:lnTo>
                <a:lnTo>
                  <a:pt x="126612" y="85879"/>
                </a:lnTo>
                <a:lnTo>
                  <a:pt x="126499" y="88595"/>
                </a:lnTo>
                <a:lnTo>
                  <a:pt x="126273" y="91310"/>
                </a:lnTo>
                <a:lnTo>
                  <a:pt x="125820" y="94026"/>
                </a:lnTo>
                <a:lnTo>
                  <a:pt x="125368" y="96628"/>
                </a:lnTo>
                <a:lnTo>
                  <a:pt x="124802" y="99231"/>
                </a:lnTo>
                <a:lnTo>
                  <a:pt x="124123" y="101833"/>
                </a:lnTo>
                <a:lnTo>
                  <a:pt x="123331" y="104209"/>
                </a:lnTo>
                <a:lnTo>
                  <a:pt x="122426" y="106699"/>
                </a:lnTo>
                <a:lnTo>
                  <a:pt x="121408" y="109075"/>
                </a:lnTo>
                <a:lnTo>
                  <a:pt x="120389" y="111338"/>
                </a:lnTo>
                <a:lnTo>
                  <a:pt x="119258" y="113487"/>
                </a:lnTo>
                <a:lnTo>
                  <a:pt x="118013" y="115637"/>
                </a:lnTo>
                <a:lnTo>
                  <a:pt x="116769" y="117674"/>
                </a:lnTo>
                <a:lnTo>
                  <a:pt x="115411" y="119711"/>
                </a:lnTo>
                <a:lnTo>
                  <a:pt x="113940" y="121634"/>
                </a:lnTo>
                <a:lnTo>
                  <a:pt x="112356" y="123444"/>
                </a:lnTo>
                <a:lnTo>
                  <a:pt x="110772" y="125142"/>
                </a:lnTo>
                <a:lnTo>
                  <a:pt x="109188" y="126726"/>
                </a:lnTo>
                <a:lnTo>
                  <a:pt x="107490" y="128310"/>
                </a:lnTo>
                <a:lnTo>
                  <a:pt x="105680" y="129668"/>
                </a:lnTo>
                <a:lnTo>
                  <a:pt x="103870" y="131025"/>
                </a:lnTo>
                <a:lnTo>
                  <a:pt x="101946" y="132157"/>
                </a:lnTo>
                <a:lnTo>
                  <a:pt x="100023" y="133288"/>
                </a:lnTo>
                <a:lnTo>
                  <a:pt x="98099" y="134307"/>
                </a:lnTo>
                <a:lnTo>
                  <a:pt x="96063" y="135099"/>
                </a:lnTo>
                <a:lnTo>
                  <a:pt x="93913" y="135891"/>
                </a:lnTo>
                <a:lnTo>
                  <a:pt x="91876" y="136456"/>
                </a:lnTo>
                <a:lnTo>
                  <a:pt x="89726" y="136909"/>
                </a:lnTo>
                <a:lnTo>
                  <a:pt x="87463" y="137362"/>
                </a:lnTo>
                <a:lnTo>
                  <a:pt x="85313" y="137475"/>
                </a:lnTo>
                <a:lnTo>
                  <a:pt x="83051" y="137588"/>
                </a:lnTo>
                <a:lnTo>
                  <a:pt x="80788" y="137475"/>
                </a:lnTo>
                <a:lnTo>
                  <a:pt x="78638" y="137362"/>
                </a:lnTo>
                <a:lnTo>
                  <a:pt x="76375" y="136909"/>
                </a:lnTo>
                <a:lnTo>
                  <a:pt x="74225" y="136456"/>
                </a:lnTo>
                <a:lnTo>
                  <a:pt x="72188" y="135891"/>
                </a:lnTo>
                <a:lnTo>
                  <a:pt x="70039" y="135099"/>
                </a:lnTo>
                <a:lnTo>
                  <a:pt x="68002" y="134307"/>
                </a:lnTo>
                <a:lnTo>
                  <a:pt x="66078" y="133288"/>
                </a:lnTo>
                <a:lnTo>
                  <a:pt x="64155" y="132157"/>
                </a:lnTo>
                <a:lnTo>
                  <a:pt x="62231" y="131025"/>
                </a:lnTo>
                <a:lnTo>
                  <a:pt x="60421" y="129668"/>
                </a:lnTo>
                <a:lnTo>
                  <a:pt x="58611" y="128310"/>
                </a:lnTo>
                <a:lnTo>
                  <a:pt x="56913" y="126726"/>
                </a:lnTo>
                <a:lnTo>
                  <a:pt x="55329" y="125142"/>
                </a:lnTo>
                <a:lnTo>
                  <a:pt x="53745" y="123444"/>
                </a:lnTo>
                <a:lnTo>
                  <a:pt x="52161" y="121634"/>
                </a:lnTo>
                <a:lnTo>
                  <a:pt x="50690" y="119711"/>
                </a:lnTo>
                <a:lnTo>
                  <a:pt x="49332" y="117674"/>
                </a:lnTo>
                <a:lnTo>
                  <a:pt x="48088" y="115637"/>
                </a:lnTo>
                <a:lnTo>
                  <a:pt x="46843" y="113487"/>
                </a:lnTo>
                <a:lnTo>
                  <a:pt x="45712" y="111338"/>
                </a:lnTo>
                <a:lnTo>
                  <a:pt x="44693" y="109075"/>
                </a:lnTo>
                <a:lnTo>
                  <a:pt x="43675" y="106699"/>
                </a:lnTo>
                <a:lnTo>
                  <a:pt x="42770" y="104209"/>
                </a:lnTo>
                <a:lnTo>
                  <a:pt x="41978" y="101833"/>
                </a:lnTo>
                <a:lnTo>
                  <a:pt x="41299" y="99231"/>
                </a:lnTo>
                <a:lnTo>
                  <a:pt x="40733" y="96628"/>
                </a:lnTo>
                <a:lnTo>
                  <a:pt x="40281" y="94026"/>
                </a:lnTo>
                <a:lnTo>
                  <a:pt x="39828" y="91310"/>
                </a:lnTo>
                <a:lnTo>
                  <a:pt x="39602" y="88595"/>
                </a:lnTo>
                <a:lnTo>
                  <a:pt x="39489" y="85879"/>
                </a:lnTo>
                <a:lnTo>
                  <a:pt x="39375" y="83051"/>
                </a:lnTo>
                <a:lnTo>
                  <a:pt x="39375" y="82824"/>
                </a:lnTo>
                <a:lnTo>
                  <a:pt x="47069" y="82824"/>
                </a:lnTo>
                <a:lnTo>
                  <a:pt x="47069" y="91989"/>
                </a:lnTo>
                <a:lnTo>
                  <a:pt x="47069" y="92555"/>
                </a:lnTo>
                <a:lnTo>
                  <a:pt x="47296" y="93121"/>
                </a:lnTo>
                <a:lnTo>
                  <a:pt x="47409" y="93573"/>
                </a:lnTo>
                <a:lnTo>
                  <a:pt x="47748" y="94026"/>
                </a:lnTo>
                <a:lnTo>
                  <a:pt x="48088" y="94479"/>
                </a:lnTo>
                <a:lnTo>
                  <a:pt x="48540" y="94818"/>
                </a:lnTo>
                <a:lnTo>
                  <a:pt x="48993" y="95044"/>
                </a:lnTo>
                <a:lnTo>
                  <a:pt x="49446" y="95271"/>
                </a:lnTo>
                <a:lnTo>
                  <a:pt x="52840" y="96176"/>
                </a:lnTo>
                <a:lnTo>
                  <a:pt x="56234" y="96855"/>
                </a:lnTo>
                <a:lnTo>
                  <a:pt x="59742" y="97194"/>
                </a:lnTo>
                <a:lnTo>
                  <a:pt x="63136" y="97307"/>
                </a:lnTo>
                <a:lnTo>
                  <a:pt x="66531" y="97194"/>
                </a:lnTo>
                <a:lnTo>
                  <a:pt x="70039" y="96855"/>
                </a:lnTo>
                <a:lnTo>
                  <a:pt x="73433" y="96176"/>
                </a:lnTo>
                <a:lnTo>
                  <a:pt x="76827" y="95271"/>
                </a:lnTo>
                <a:lnTo>
                  <a:pt x="77280" y="95044"/>
                </a:lnTo>
                <a:lnTo>
                  <a:pt x="77733" y="94818"/>
                </a:lnTo>
                <a:lnTo>
                  <a:pt x="78185" y="94479"/>
                </a:lnTo>
                <a:lnTo>
                  <a:pt x="78525" y="94026"/>
                </a:lnTo>
                <a:lnTo>
                  <a:pt x="78864" y="93573"/>
                </a:lnTo>
                <a:lnTo>
                  <a:pt x="78977" y="93121"/>
                </a:lnTo>
                <a:lnTo>
                  <a:pt x="79203" y="92555"/>
                </a:lnTo>
                <a:lnTo>
                  <a:pt x="79203" y="91989"/>
                </a:lnTo>
                <a:lnTo>
                  <a:pt x="79203" y="86671"/>
                </a:lnTo>
                <a:lnTo>
                  <a:pt x="79317" y="85879"/>
                </a:lnTo>
                <a:lnTo>
                  <a:pt x="79543" y="85200"/>
                </a:lnTo>
                <a:lnTo>
                  <a:pt x="79882" y="84522"/>
                </a:lnTo>
                <a:lnTo>
                  <a:pt x="80335" y="83956"/>
                </a:lnTo>
                <a:lnTo>
                  <a:pt x="80901" y="83503"/>
                </a:lnTo>
                <a:lnTo>
                  <a:pt x="81580" y="83164"/>
                </a:lnTo>
                <a:lnTo>
                  <a:pt x="82258" y="82937"/>
                </a:lnTo>
                <a:lnTo>
                  <a:pt x="83051" y="82824"/>
                </a:lnTo>
                <a:lnTo>
                  <a:pt x="83843" y="82937"/>
                </a:lnTo>
                <a:lnTo>
                  <a:pt x="84521" y="83164"/>
                </a:lnTo>
                <a:lnTo>
                  <a:pt x="85200" y="83503"/>
                </a:lnTo>
                <a:lnTo>
                  <a:pt x="85766" y="83956"/>
                </a:lnTo>
                <a:lnTo>
                  <a:pt x="86219" y="84522"/>
                </a:lnTo>
                <a:lnTo>
                  <a:pt x="86558" y="85200"/>
                </a:lnTo>
                <a:lnTo>
                  <a:pt x="86784" y="85879"/>
                </a:lnTo>
                <a:lnTo>
                  <a:pt x="86898" y="86671"/>
                </a:lnTo>
                <a:lnTo>
                  <a:pt x="86898" y="91989"/>
                </a:lnTo>
                <a:lnTo>
                  <a:pt x="86898" y="92555"/>
                </a:lnTo>
                <a:lnTo>
                  <a:pt x="87124" y="93121"/>
                </a:lnTo>
                <a:lnTo>
                  <a:pt x="87237" y="93573"/>
                </a:lnTo>
                <a:lnTo>
                  <a:pt x="87576" y="94026"/>
                </a:lnTo>
                <a:lnTo>
                  <a:pt x="87916" y="94479"/>
                </a:lnTo>
                <a:lnTo>
                  <a:pt x="88368" y="94818"/>
                </a:lnTo>
                <a:lnTo>
                  <a:pt x="88821" y="95044"/>
                </a:lnTo>
                <a:lnTo>
                  <a:pt x="89274" y="95271"/>
                </a:lnTo>
                <a:lnTo>
                  <a:pt x="92668" y="96176"/>
                </a:lnTo>
                <a:lnTo>
                  <a:pt x="96063" y="96855"/>
                </a:lnTo>
                <a:lnTo>
                  <a:pt x="99570" y="97194"/>
                </a:lnTo>
                <a:lnTo>
                  <a:pt x="102965" y="97307"/>
                </a:lnTo>
                <a:lnTo>
                  <a:pt x="106359" y="97194"/>
                </a:lnTo>
                <a:lnTo>
                  <a:pt x="109867" y="96855"/>
                </a:lnTo>
                <a:lnTo>
                  <a:pt x="113261" y="96176"/>
                </a:lnTo>
                <a:lnTo>
                  <a:pt x="116655" y="95271"/>
                </a:lnTo>
                <a:lnTo>
                  <a:pt x="117108" y="95044"/>
                </a:lnTo>
                <a:lnTo>
                  <a:pt x="117561" y="94818"/>
                </a:lnTo>
                <a:lnTo>
                  <a:pt x="118013" y="94479"/>
                </a:lnTo>
                <a:lnTo>
                  <a:pt x="118353" y="94026"/>
                </a:lnTo>
                <a:lnTo>
                  <a:pt x="118692" y="93573"/>
                </a:lnTo>
                <a:lnTo>
                  <a:pt x="118805" y="93121"/>
                </a:lnTo>
                <a:lnTo>
                  <a:pt x="119032" y="92555"/>
                </a:lnTo>
                <a:lnTo>
                  <a:pt x="119032" y="91989"/>
                </a:lnTo>
                <a:lnTo>
                  <a:pt x="119032" y="82824"/>
                </a:lnTo>
                <a:close/>
                <a:moveTo>
                  <a:pt x="52727" y="135099"/>
                </a:moveTo>
                <a:lnTo>
                  <a:pt x="63815" y="157276"/>
                </a:lnTo>
                <a:lnTo>
                  <a:pt x="61100" y="158407"/>
                </a:lnTo>
                <a:lnTo>
                  <a:pt x="57819" y="159991"/>
                </a:lnTo>
                <a:lnTo>
                  <a:pt x="53972" y="161915"/>
                </a:lnTo>
                <a:lnTo>
                  <a:pt x="49672" y="164291"/>
                </a:lnTo>
                <a:lnTo>
                  <a:pt x="47069" y="141435"/>
                </a:lnTo>
                <a:lnTo>
                  <a:pt x="47069" y="141322"/>
                </a:lnTo>
                <a:lnTo>
                  <a:pt x="47069" y="140869"/>
                </a:lnTo>
                <a:lnTo>
                  <a:pt x="47069" y="140303"/>
                </a:lnTo>
                <a:lnTo>
                  <a:pt x="47183" y="139738"/>
                </a:lnTo>
                <a:lnTo>
                  <a:pt x="47409" y="139285"/>
                </a:lnTo>
                <a:lnTo>
                  <a:pt x="47635" y="138833"/>
                </a:lnTo>
                <a:lnTo>
                  <a:pt x="47975" y="138493"/>
                </a:lnTo>
                <a:lnTo>
                  <a:pt x="48314" y="138041"/>
                </a:lnTo>
                <a:lnTo>
                  <a:pt x="48767" y="137701"/>
                </a:lnTo>
                <a:lnTo>
                  <a:pt x="52727" y="135099"/>
                </a:lnTo>
                <a:close/>
                <a:moveTo>
                  <a:pt x="113374" y="135099"/>
                </a:moveTo>
                <a:lnTo>
                  <a:pt x="117334" y="137701"/>
                </a:lnTo>
                <a:lnTo>
                  <a:pt x="117787" y="138041"/>
                </a:lnTo>
                <a:lnTo>
                  <a:pt x="118126" y="138493"/>
                </a:lnTo>
                <a:lnTo>
                  <a:pt x="118466" y="138833"/>
                </a:lnTo>
                <a:lnTo>
                  <a:pt x="118692" y="139285"/>
                </a:lnTo>
                <a:lnTo>
                  <a:pt x="118918" y="139738"/>
                </a:lnTo>
                <a:lnTo>
                  <a:pt x="119032" y="140303"/>
                </a:lnTo>
                <a:lnTo>
                  <a:pt x="119032" y="140869"/>
                </a:lnTo>
                <a:lnTo>
                  <a:pt x="119032" y="141322"/>
                </a:lnTo>
                <a:lnTo>
                  <a:pt x="119032" y="141435"/>
                </a:lnTo>
                <a:lnTo>
                  <a:pt x="116429" y="164291"/>
                </a:lnTo>
                <a:lnTo>
                  <a:pt x="112129" y="161915"/>
                </a:lnTo>
                <a:lnTo>
                  <a:pt x="108282" y="159991"/>
                </a:lnTo>
                <a:lnTo>
                  <a:pt x="105001" y="158407"/>
                </a:lnTo>
                <a:lnTo>
                  <a:pt x="102286" y="157276"/>
                </a:lnTo>
                <a:lnTo>
                  <a:pt x="113374" y="135099"/>
                </a:lnTo>
                <a:close/>
                <a:moveTo>
                  <a:pt x="103757" y="138946"/>
                </a:moveTo>
                <a:lnTo>
                  <a:pt x="94478" y="157615"/>
                </a:lnTo>
                <a:lnTo>
                  <a:pt x="94365" y="157955"/>
                </a:lnTo>
                <a:lnTo>
                  <a:pt x="83277" y="169156"/>
                </a:lnTo>
                <a:lnTo>
                  <a:pt x="71396" y="157049"/>
                </a:lnTo>
                <a:lnTo>
                  <a:pt x="62344" y="138946"/>
                </a:lnTo>
                <a:lnTo>
                  <a:pt x="62344" y="138946"/>
                </a:lnTo>
                <a:lnTo>
                  <a:pt x="64721" y="140190"/>
                </a:lnTo>
                <a:lnTo>
                  <a:pt x="67210" y="141322"/>
                </a:lnTo>
                <a:lnTo>
                  <a:pt x="69699" y="142227"/>
                </a:lnTo>
                <a:lnTo>
                  <a:pt x="72301" y="143019"/>
                </a:lnTo>
                <a:lnTo>
                  <a:pt x="74904" y="143585"/>
                </a:lnTo>
                <a:lnTo>
                  <a:pt x="77619" y="144037"/>
                </a:lnTo>
                <a:lnTo>
                  <a:pt x="80335" y="144264"/>
                </a:lnTo>
                <a:lnTo>
                  <a:pt x="83051" y="144377"/>
                </a:lnTo>
                <a:lnTo>
                  <a:pt x="85766" y="144264"/>
                </a:lnTo>
                <a:lnTo>
                  <a:pt x="88482" y="144037"/>
                </a:lnTo>
                <a:lnTo>
                  <a:pt x="91197" y="143585"/>
                </a:lnTo>
                <a:lnTo>
                  <a:pt x="93800" y="143019"/>
                </a:lnTo>
                <a:lnTo>
                  <a:pt x="96402" y="142227"/>
                </a:lnTo>
                <a:lnTo>
                  <a:pt x="98891" y="141322"/>
                </a:lnTo>
                <a:lnTo>
                  <a:pt x="101380" y="140190"/>
                </a:lnTo>
                <a:lnTo>
                  <a:pt x="103757" y="138946"/>
                </a:lnTo>
                <a:close/>
                <a:moveTo>
                  <a:pt x="26363" y="152863"/>
                </a:moveTo>
                <a:lnTo>
                  <a:pt x="21838" y="169043"/>
                </a:lnTo>
                <a:lnTo>
                  <a:pt x="21724" y="169722"/>
                </a:lnTo>
                <a:lnTo>
                  <a:pt x="21724" y="170401"/>
                </a:lnTo>
                <a:lnTo>
                  <a:pt x="21951" y="171080"/>
                </a:lnTo>
                <a:lnTo>
                  <a:pt x="22177" y="171645"/>
                </a:lnTo>
                <a:lnTo>
                  <a:pt x="22630" y="172211"/>
                </a:lnTo>
                <a:lnTo>
                  <a:pt x="23082" y="172664"/>
                </a:lnTo>
                <a:lnTo>
                  <a:pt x="23648" y="173003"/>
                </a:lnTo>
                <a:lnTo>
                  <a:pt x="24327" y="173230"/>
                </a:lnTo>
                <a:lnTo>
                  <a:pt x="34623" y="175832"/>
                </a:lnTo>
                <a:lnTo>
                  <a:pt x="29305" y="186581"/>
                </a:lnTo>
                <a:lnTo>
                  <a:pt x="29079" y="187260"/>
                </a:lnTo>
                <a:lnTo>
                  <a:pt x="28966" y="187939"/>
                </a:lnTo>
                <a:lnTo>
                  <a:pt x="28966" y="188618"/>
                </a:lnTo>
                <a:lnTo>
                  <a:pt x="29192" y="189297"/>
                </a:lnTo>
                <a:lnTo>
                  <a:pt x="34510" y="202761"/>
                </a:lnTo>
                <a:lnTo>
                  <a:pt x="10636" y="202761"/>
                </a:lnTo>
                <a:lnTo>
                  <a:pt x="9844" y="202648"/>
                </a:lnTo>
                <a:lnTo>
                  <a:pt x="9165" y="202422"/>
                </a:lnTo>
                <a:lnTo>
                  <a:pt x="8486" y="202082"/>
                </a:lnTo>
                <a:lnTo>
                  <a:pt x="7920" y="201630"/>
                </a:lnTo>
                <a:lnTo>
                  <a:pt x="7468" y="201064"/>
                </a:lnTo>
                <a:lnTo>
                  <a:pt x="7128" y="200385"/>
                </a:lnTo>
                <a:lnTo>
                  <a:pt x="6902" y="199706"/>
                </a:lnTo>
                <a:lnTo>
                  <a:pt x="6789" y="198914"/>
                </a:lnTo>
                <a:lnTo>
                  <a:pt x="6789" y="173343"/>
                </a:lnTo>
                <a:lnTo>
                  <a:pt x="6789" y="171985"/>
                </a:lnTo>
                <a:lnTo>
                  <a:pt x="7015" y="170627"/>
                </a:lnTo>
                <a:lnTo>
                  <a:pt x="7241" y="169382"/>
                </a:lnTo>
                <a:lnTo>
                  <a:pt x="7581" y="168025"/>
                </a:lnTo>
                <a:lnTo>
                  <a:pt x="8033" y="166780"/>
                </a:lnTo>
                <a:lnTo>
                  <a:pt x="8486" y="165649"/>
                </a:lnTo>
                <a:lnTo>
                  <a:pt x="9165" y="164404"/>
                </a:lnTo>
                <a:lnTo>
                  <a:pt x="9844" y="163272"/>
                </a:lnTo>
                <a:lnTo>
                  <a:pt x="10523" y="162254"/>
                </a:lnTo>
                <a:lnTo>
                  <a:pt x="11428" y="161236"/>
                </a:lnTo>
                <a:lnTo>
                  <a:pt x="12333" y="160218"/>
                </a:lnTo>
                <a:lnTo>
                  <a:pt x="13351" y="159425"/>
                </a:lnTo>
                <a:lnTo>
                  <a:pt x="14370" y="158520"/>
                </a:lnTo>
                <a:lnTo>
                  <a:pt x="15501" y="157841"/>
                </a:lnTo>
                <a:lnTo>
                  <a:pt x="16633" y="157163"/>
                </a:lnTo>
                <a:lnTo>
                  <a:pt x="17877" y="156597"/>
                </a:lnTo>
                <a:lnTo>
                  <a:pt x="26363" y="152863"/>
                </a:lnTo>
                <a:close/>
                <a:moveTo>
                  <a:pt x="40846" y="146640"/>
                </a:moveTo>
                <a:lnTo>
                  <a:pt x="43336" y="169496"/>
                </a:lnTo>
                <a:lnTo>
                  <a:pt x="43562" y="170401"/>
                </a:lnTo>
                <a:lnTo>
                  <a:pt x="43788" y="171419"/>
                </a:lnTo>
                <a:lnTo>
                  <a:pt x="44015" y="171872"/>
                </a:lnTo>
                <a:lnTo>
                  <a:pt x="44354" y="172324"/>
                </a:lnTo>
                <a:lnTo>
                  <a:pt x="44807" y="172664"/>
                </a:lnTo>
                <a:lnTo>
                  <a:pt x="45372" y="173003"/>
                </a:lnTo>
                <a:lnTo>
                  <a:pt x="46051" y="173230"/>
                </a:lnTo>
                <a:lnTo>
                  <a:pt x="46843" y="173343"/>
                </a:lnTo>
                <a:lnTo>
                  <a:pt x="47748" y="173230"/>
                </a:lnTo>
                <a:lnTo>
                  <a:pt x="48201" y="173003"/>
                </a:lnTo>
                <a:lnTo>
                  <a:pt x="48654" y="172777"/>
                </a:lnTo>
                <a:lnTo>
                  <a:pt x="51256" y="171193"/>
                </a:lnTo>
                <a:lnTo>
                  <a:pt x="53745" y="169722"/>
                </a:lnTo>
                <a:lnTo>
                  <a:pt x="58271" y="167346"/>
                </a:lnTo>
                <a:lnTo>
                  <a:pt x="61213" y="202761"/>
                </a:lnTo>
                <a:lnTo>
                  <a:pt x="41865" y="202761"/>
                </a:lnTo>
                <a:lnTo>
                  <a:pt x="36094" y="188165"/>
                </a:lnTo>
                <a:lnTo>
                  <a:pt x="42657" y="175040"/>
                </a:lnTo>
                <a:lnTo>
                  <a:pt x="42883" y="174361"/>
                </a:lnTo>
                <a:lnTo>
                  <a:pt x="42996" y="173569"/>
                </a:lnTo>
                <a:lnTo>
                  <a:pt x="42883" y="172890"/>
                </a:lnTo>
                <a:lnTo>
                  <a:pt x="42657" y="172098"/>
                </a:lnTo>
                <a:lnTo>
                  <a:pt x="42317" y="171532"/>
                </a:lnTo>
                <a:lnTo>
                  <a:pt x="41752" y="170967"/>
                </a:lnTo>
                <a:lnTo>
                  <a:pt x="41186" y="170514"/>
                </a:lnTo>
                <a:lnTo>
                  <a:pt x="40394" y="170288"/>
                </a:lnTo>
                <a:lnTo>
                  <a:pt x="29305" y="167459"/>
                </a:lnTo>
                <a:lnTo>
                  <a:pt x="34284" y="149468"/>
                </a:lnTo>
                <a:lnTo>
                  <a:pt x="40846" y="146640"/>
                </a:lnTo>
                <a:close/>
                <a:moveTo>
                  <a:pt x="67662" y="163046"/>
                </a:moveTo>
                <a:lnTo>
                  <a:pt x="79656" y="175153"/>
                </a:lnTo>
                <a:lnTo>
                  <a:pt x="79656" y="202761"/>
                </a:lnTo>
                <a:lnTo>
                  <a:pt x="68115" y="202761"/>
                </a:lnTo>
                <a:lnTo>
                  <a:pt x="64834" y="164178"/>
                </a:lnTo>
                <a:lnTo>
                  <a:pt x="67662" y="163046"/>
                </a:lnTo>
                <a:close/>
                <a:moveTo>
                  <a:pt x="98778" y="163159"/>
                </a:moveTo>
                <a:lnTo>
                  <a:pt x="101267" y="164178"/>
                </a:lnTo>
                <a:lnTo>
                  <a:pt x="97986" y="202761"/>
                </a:lnTo>
                <a:lnTo>
                  <a:pt x="86445" y="202761"/>
                </a:lnTo>
                <a:lnTo>
                  <a:pt x="86445" y="175606"/>
                </a:lnTo>
                <a:lnTo>
                  <a:pt x="98778" y="163159"/>
                </a:lnTo>
                <a:close/>
                <a:moveTo>
                  <a:pt x="125255" y="146640"/>
                </a:moveTo>
                <a:lnTo>
                  <a:pt x="131591" y="149355"/>
                </a:lnTo>
                <a:lnTo>
                  <a:pt x="136796" y="167459"/>
                </a:lnTo>
                <a:lnTo>
                  <a:pt x="125707" y="170288"/>
                </a:lnTo>
                <a:lnTo>
                  <a:pt x="124915" y="170514"/>
                </a:lnTo>
                <a:lnTo>
                  <a:pt x="124349" y="170967"/>
                </a:lnTo>
                <a:lnTo>
                  <a:pt x="123784" y="171532"/>
                </a:lnTo>
                <a:lnTo>
                  <a:pt x="123444" y="172098"/>
                </a:lnTo>
                <a:lnTo>
                  <a:pt x="123218" y="172890"/>
                </a:lnTo>
                <a:lnTo>
                  <a:pt x="123105" y="173569"/>
                </a:lnTo>
                <a:lnTo>
                  <a:pt x="123218" y="174361"/>
                </a:lnTo>
                <a:lnTo>
                  <a:pt x="123444" y="175040"/>
                </a:lnTo>
                <a:lnTo>
                  <a:pt x="130007" y="188165"/>
                </a:lnTo>
                <a:lnTo>
                  <a:pt x="124123" y="202761"/>
                </a:lnTo>
                <a:lnTo>
                  <a:pt x="104888" y="202761"/>
                </a:lnTo>
                <a:lnTo>
                  <a:pt x="107830" y="167346"/>
                </a:lnTo>
                <a:lnTo>
                  <a:pt x="112356" y="169722"/>
                </a:lnTo>
                <a:lnTo>
                  <a:pt x="114845" y="171193"/>
                </a:lnTo>
                <a:lnTo>
                  <a:pt x="117447" y="172777"/>
                </a:lnTo>
                <a:lnTo>
                  <a:pt x="117900" y="173003"/>
                </a:lnTo>
                <a:lnTo>
                  <a:pt x="118353" y="173230"/>
                </a:lnTo>
                <a:lnTo>
                  <a:pt x="119258" y="173343"/>
                </a:lnTo>
                <a:lnTo>
                  <a:pt x="120050" y="173230"/>
                </a:lnTo>
                <a:lnTo>
                  <a:pt x="120729" y="173003"/>
                </a:lnTo>
                <a:lnTo>
                  <a:pt x="121294" y="172664"/>
                </a:lnTo>
                <a:lnTo>
                  <a:pt x="121747" y="172324"/>
                </a:lnTo>
                <a:lnTo>
                  <a:pt x="122087" y="171872"/>
                </a:lnTo>
                <a:lnTo>
                  <a:pt x="122313" y="171419"/>
                </a:lnTo>
                <a:lnTo>
                  <a:pt x="122539" y="170401"/>
                </a:lnTo>
                <a:lnTo>
                  <a:pt x="122765" y="169496"/>
                </a:lnTo>
                <a:lnTo>
                  <a:pt x="125255" y="146640"/>
                </a:lnTo>
                <a:close/>
                <a:moveTo>
                  <a:pt x="139624" y="152863"/>
                </a:moveTo>
                <a:lnTo>
                  <a:pt x="148224" y="156597"/>
                </a:lnTo>
                <a:lnTo>
                  <a:pt x="149468" y="157163"/>
                </a:lnTo>
                <a:lnTo>
                  <a:pt x="150600" y="157841"/>
                </a:lnTo>
                <a:lnTo>
                  <a:pt x="151731" y="158520"/>
                </a:lnTo>
                <a:lnTo>
                  <a:pt x="152750" y="159425"/>
                </a:lnTo>
                <a:lnTo>
                  <a:pt x="153768" y="160218"/>
                </a:lnTo>
                <a:lnTo>
                  <a:pt x="154673" y="161236"/>
                </a:lnTo>
                <a:lnTo>
                  <a:pt x="155578" y="162254"/>
                </a:lnTo>
                <a:lnTo>
                  <a:pt x="156257" y="163272"/>
                </a:lnTo>
                <a:lnTo>
                  <a:pt x="156936" y="164404"/>
                </a:lnTo>
                <a:lnTo>
                  <a:pt x="157615" y="165649"/>
                </a:lnTo>
                <a:lnTo>
                  <a:pt x="158068" y="166780"/>
                </a:lnTo>
                <a:lnTo>
                  <a:pt x="158520" y="168025"/>
                </a:lnTo>
                <a:lnTo>
                  <a:pt x="158860" y="169382"/>
                </a:lnTo>
                <a:lnTo>
                  <a:pt x="159086" y="170627"/>
                </a:lnTo>
                <a:lnTo>
                  <a:pt x="159312" y="171985"/>
                </a:lnTo>
                <a:lnTo>
                  <a:pt x="159312" y="173343"/>
                </a:lnTo>
                <a:lnTo>
                  <a:pt x="159312" y="198914"/>
                </a:lnTo>
                <a:lnTo>
                  <a:pt x="159199" y="199706"/>
                </a:lnTo>
                <a:lnTo>
                  <a:pt x="158973" y="200385"/>
                </a:lnTo>
                <a:lnTo>
                  <a:pt x="158633" y="201064"/>
                </a:lnTo>
                <a:lnTo>
                  <a:pt x="158181" y="201630"/>
                </a:lnTo>
                <a:lnTo>
                  <a:pt x="157615" y="202082"/>
                </a:lnTo>
                <a:lnTo>
                  <a:pt x="156936" y="202422"/>
                </a:lnTo>
                <a:lnTo>
                  <a:pt x="156257" y="202648"/>
                </a:lnTo>
                <a:lnTo>
                  <a:pt x="155465" y="202761"/>
                </a:lnTo>
                <a:lnTo>
                  <a:pt x="131478" y="202761"/>
                </a:lnTo>
                <a:lnTo>
                  <a:pt x="136909" y="189297"/>
                </a:lnTo>
                <a:lnTo>
                  <a:pt x="137135" y="188618"/>
                </a:lnTo>
                <a:lnTo>
                  <a:pt x="137135" y="187939"/>
                </a:lnTo>
                <a:lnTo>
                  <a:pt x="137022" y="187260"/>
                </a:lnTo>
                <a:lnTo>
                  <a:pt x="136796" y="186581"/>
                </a:lnTo>
                <a:lnTo>
                  <a:pt x="131478" y="175832"/>
                </a:lnTo>
                <a:lnTo>
                  <a:pt x="141774" y="173230"/>
                </a:lnTo>
                <a:lnTo>
                  <a:pt x="142453" y="173003"/>
                </a:lnTo>
                <a:lnTo>
                  <a:pt x="143019" y="172664"/>
                </a:lnTo>
                <a:lnTo>
                  <a:pt x="143471" y="172211"/>
                </a:lnTo>
                <a:lnTo>
                  <a:pt x="143924" y="171645"/>
                </a:lnTo>
                <a:lnTo>
                  <a:pt x="144150" y="171080"/>
                </a:lnTo>
                <a:lnTo>
                  <a:pt x="144377" y="170401"/>
                </a:lnTo>
                <a:lnTo>
                  <a:pt x="144377" y="169722"/>
                </a:lnTo>
                <a:lnTo>
                  <a:pt x="144263" y="169043"/>
                </a:lnTo>
                <a:lnTo>
                  <a:pt x="139624" y="152863"/>
                </a:lnTo>
                <a:close/>
                <a:moveTo>
                  <a:pt x="83051" y="0"/>
                </a:moveTo>
                <a:lnTo>
                  <a:pt x="80335" y="113"/>
                </a:lnTo>
                <a:lnTo>
                  <a:pt x="77733" y="226"/>
                </a:lnTo>
                <a:lnTo>
                  <a:pt x="75017" y="566"/>
                </a:lnTo>
                <a:lnTo>
                  <a:pt x="72415" y="905"/>
                </a:lnTo>
                <a:lnTo>
                  <a:pt x="69812" y="1358"/>
                </a:lnTo>
                <a:lnTo>
                  <a:pt x="67210" y="2037"/>
                </a:lnTo>
                <a:lnTo>
                  <a:pt x="64607" y="2716"/>
                </a:lnTo>
                <a:lnTo>
                  <a:pt x="62118" y="3621"/>
                </a:lnTo>
                <a:lnTo>
                  <a:pt x="59629" y="4526"/>
                </a:lnTo>
                <a:lnTo>
                  <a:pt x="57140" y="5544"/>
                </a:lnTo>
                <a:lnTo>
                  <a:pt x="54764" y="6676"/>
                </a:lnTo>
                <a:lnTo>
                  <a:pt x="52387" y="7920"/>
                </a:lnTo>
                <a:lnTo>
                  <a:pt x="50124" y="9278"/>
                </a:lnTo>
                <a:lnTo>
                  <a:pt x="47862" y="10636"/>
                </a:lnTo>
                <a:lnTo>
                  <a:pt x="45599" y="12220"/>
                </a:lnTo>
                <a:lnTo>
                  <a:pt x="43449" y="13804"/>
                </a:lnTo>
                <a:lnTo>
                  <a:pt x="41412" y="15501"/>
                </a:lnTo>
                <a:lnTo>
                  <a:pt x="39489" y="17312"/>
                </a:lnTo>
                <a:lnTo>
                  <a:pt x="37565" y="19235"/>
                </a:lnTo>
                <a:lnTo>
                  <a:pt x="35755" y="21159"/>
                </a:lnTo>
                <a:lnTo>
                  <a:pt x="34057" y="23195"/>
                </a:lnTo>
                <a:lnTo>
                  <a:pt x="32360" y="25232"/>
                </a:lnTo>
                <a:lnTo>
                  <a:pt x="30776" y="27382"/>
                </a:lnTo>
                <a:lnTo>
                  <a:pt x="29305" y="29645"/>
                </a:lnTo>
                <a:lnTo>
                  <a:pt x="27948" y="31908"/>
                </a:lnTo>
                <a:lnTo>
                  <a:pt x="26703" y="34284"/>
                </a:lnTo>
                <a:lnTo>
                  <a:pt x="25571" y="36660"/>
                </a:lnTo>
                <a:lnTo>
                  <a:pt x="24440" y="39149"/>
                </a:lnTo>
                <a:lnTo>
                  <a:pt x="23535" y="41525"/>
                </a:lnTo>
                <a:lnTo>
                  <a:pt x="22630" y="44128"/>
                </a:lnTo>
                <a:lnTo>
                  <a:pt x="21951" y="46617"/>
                </a:lnTo>
                <a:lnTo>
                  <a:pt x="21272" y="49219"/>
                </a:lnTo>
                <a:lnTo>
                  <a:pt x="19688" y="56687"/>
                </a:lnTo>
                <a:lnTo>
                  <a:pt x="18330" y="64155"/>
                </a:lnTo>
                <a:lnTo>
                  <a:pt x="17085" y="71623"/>
                </a:lnTo>
                <a:lnTo>
                  <a:pt x="16180" y="79090"/>
                </a:lnTo>
                <a:lnTo>
                  <a:pt x="15388" y="86445"/>
                </a:lnTo>
                <a:lnTo>
                  <a:pt x="14936" y="93800"/>
                </a:lnTo>
                <a:lnTo>
                  <a:pt x="14596" y="101154"/>
                </a:lnTo>
                <a:lnTo>
                  <a:pt x="14483" y="108396"/>
                </a:lnTo>
                <a:lnTo>
                  <a:pt x="14596" y="109640"/>
                </a:lnTo>
                <a:lnTo>
                  <a:pt x="14709" y="110772"/>
                </a:lnTo>
                <a:lnTo>
                  <a:pt x="15049" y="111903"/>
                </a:lnTo>
                <a:lnTo>
                  <a:pt x="15388" y="113035"/>
                </a:lnTo>
                <a:lnTo>
                  <a:pt x="15841" y="114166"/>
                </a:lnTo>
                <a:lnTo>
                  <a:pt x="16406" y="115185"/>
                </a:lnTo>
                <a:lnTo>
                  <a:pt x="17085" y="116203"/>
                </a:lnTo>
                <a:lnTo>
                  <a:pt x="17877" y="117221"/>
                </a:lnTo>
                <a:lnTo>
                  <a:pt x="18669" y="118126"/>
                </a:lnTo>
                <a:lnTo>
                  <a:pt x="19575" y="119032"/>
                </a:lnTo>
                <a:lnTo>
                  <a:pt x="21498" y="120842"/>
                </a:lnTo>
                <a:lnTo>
                  <a:pt x="23761" y="122539"/>
                </a:lnTo>
                <a:lnTo>
                  <a:pt x="26024" y="124010"/>
                </a:lnTo>
                <a:lnTo>
                  <a:pt x="28513" y="125481"/>
                </a:lnTo>
                <a:lnTo>
                  <a:pt x="31003" y="126726"/>
                </a:lnTo>
                <a:lnTo>
                  <a:pt x="33492" y="127970"/>
                </a:lnTo>
                <a:lnTo>
                  <a:pt x="36094" y="128989"/>
                </a:lnTo>
                <a:lnTo>
                  <a:pt x="38470" y="130007"/>
                </a:lnTo>
                <a:lnTo>
                  <a:pt x="40846" y="130799"/>
                </a:lnTo>
                <a:lnTo>
                  <a:pt x="44920" y="132157"/>
                </a:lnTo>
                <a:lnTo>
                  <a:pt x="44015" y="132836"/>
                </a:lnTo>
                <a:lnTo>
                  <a:pt x="43222" y="133628"/>
                </a:lnTo>
                <a:lnTo>
                  <a:pt x="42544" y="134420"/>
                </a:lnTo>
                <a:lnTo>
                  <a:pt x="41865" y="135325"/>
                </a:lnTo>
                <a:lnTo>
                  <a:pt x="41299" y="136343"/>
                </a:lnTo>
                <a:lnTo>
                  <a:pt x="40846" y="137362"/>
                </a:lnTo>
                <a:lnTo>
                  <a:pt x="40620" y="138380"/>
                </a:lnTo>
                <a:lnTo>
                  <a:pt x="40394" y="139511"/>
                </a:lnTo>
                <a:lnTo>
                  <a:pt x="15162" y="150260"/>
                </a:lnTo>
                <a:lnTo>
                  <a:pt x="13465" y="151166"/>
                </a:lnTo>
                <a:lnTo>
                  <a:pt x="11881" y="152071"/>
                </a:lnTo>
                <a:lnTo>
                  <a:pt x="10410" y="153089"/>
                </a:lnTo>
                <a:lnTo>
                  <a:pt x="8939" y="154221"/>
                </a:lnTo>
                <a:lnTo>
                  <a:pt x="7581" y="155352"/>
                </a:lnTo>
                <a:lnTo>
                  <a:pt x="6336" y="156710"/>
                </a:lnTo>
                <a:lnTo>
                  <a:pt x="5205" y="158068"/>
                </a:lnTo>
                <a:lnTo>
                  <a:pt x="4186" y="159539"/>
                </a:lnTo>
                <a:lnTo>
                  <a:pt x="3168" y="161123"/>
                </a:lnTo>
                <a:lnTo>
                  <a:pt x="2376" y="162707"/>
                </a:lnTo>
                <a:lnTo>
                  <a:pt x="1697" y="164404"/>
                </a:lnTo>
                <a:lnTo>
                  <a:pt x="1131" y="166101"/>
                </a:lnTo>
                <a:lnTo>
                  <a:pt x="566" y="167912"/>
                </a:lnTo>
                <a:lnTo>
                  <a:pt x="226" y="169722"/>
                </a:lnTo>
                <a:lnTo>
                  <a:pt x="113" y="171532"/>
                </a:lnTo>
                <a:lnTo>
                  <a:pt x="0" y="173343"/>
                </a:lnTo>
                <a:lnTo>
                  <a:pt x="0" y="198914"/>
                </a:lnTo>
                <a:lnTo>
                  <a:pt x="0" y="200046"/>
                </a:lnTo>
                <a:lnTo>
                  <a:pt x="226" y="201064"/>
                </a:lnTo>
                <a:lnTo>
                  <a:pt x="453" y="202082"/>
                </a:lnTo>
                <a:lnTo>
                  <a:pt x="792" y="203101"/>
                </a:lnTo>
                <a:lnTo>
                  <a:pt x="1245" y="204006"/>
                </a:lnTo>
                <a:lnTo>
                  <a:pt x="1810" y="204911"/>
                </a:lnTo>
                <a:lnTo>
                  <a:pt x="2376" y="205703"/>
                </a:lnTo>
                <a:lnTo>
                  <a:pt x="3168" y="206382"/>
                </a:lnTo>
                <a:lnTo>
                  <a:pt x="3847" y="207174"/>
                </a:lnTo>
                <a:lnTo>
                  <a:pt x="4639" y="207740"/>
                </a:lnTo>
                <a:lnTo>
                  <a:pt x="5544" y="208305"/>
                </a:lnTo>
                <a:lnTo>
                  <a:pt x="6449" y="208758"/>
                </a:lnTo>
                <a:lnTo>
                  <a:pt x="7468" y="209097"/>
                </a:lnTo>
                <a:lnTo>
                  <a:pt x="8486" y="209324"/>
                </a:lnTo>
                <a:lnTo>
                  <a:pt x="9504" y="209550"/>
                </a:lnTo>
                <a:lnTo>
                  <a:pt x="156597" y="209550"/>
                </a:lnTo>
                <a:lnTo>
                  <a:pt x="157615" y="209324"/>
                </a:lnTo>
                <a:lnTo>
                  <a:pt x="158633" y="209097"/>
                </a:lnTo>
                <a:lnTo>
                  <a:pt x="159652" y="208758"/>
                </a:lnTo>
                <a:lnTo>
                  <a:pt x="160557" y="208305"/>
                </a:lnTo>
                <a:lnTo>
                  <a:pt x="161462" y="207740"/>
                </a:lnTo>
                <a:lnTo>
                  <a:pt x="162254" y="207174"/>
                </a:lnTo>
                <a:lnTo>
                  <a:pt x="162933" y="206382"/>
                </a:lnTo>
                <a:lnTo>
                  <a:pt x="163725" y="205703"/>
                </a:lnTo>
                <a:lnTo>
                  <a:pt x="164291" y="204911"/>
                </a:lnTo>
                <a:lnTo>
                  <a:pt x="164856" y="204006"/>
                </a:lnTo>
                <a:lnTo>
                  <a:pt x="165309" y="203101"/>
                </a:lnTo>
                <a:lnTo>
                  <a:pt x="165648" y="202082"/>
                </a:lnTo>
                <a:lnTo>
                  <a:pt x="165875" y="201064"/>
                </a:lnTo>
                <a:lnTo>
                  <a:pt x="166101" y="200046"/>
                </a:lnTo>
                <a:lnTo>
                  <a:pt x="166101" y="198914"/>
                </a:lnTo>
                <a:lnTo>
                  <a:pt x="166101" y="173343"/>
                </a:lnTo>
                <a:lnTo>
                  <a:pt x="165988" y="171532"/>
                </a:lnTo>
                <a:lnTo>
                  <a:pt x="165875" y="169722"/>
                </a:lnTo>
                <a:lnTo>
                  <a:pt x="165535" y="167912"/>
                </a:lnTo>
                <a:lnTo>
                  <a:pt x="164970" y="166101"/>
                </a:lnTo>
                <a:lnTo>
                  <a:pt x="164404" y="164404"/>
                </a:lnTo>
                <a:lnTo>
                  <a:pt x="163725" y="162707"/>
                </a:lnTo>
                <a:lnTo>
                  <a:pt x="162933" y="161123"/>
                </a:lnTo>
                <a:lnTo>
                  <a:pt x="161915" y="159539"/>
                </a:lnTo>
                <a:lnTo>
                  <a:pt x="160896" y="158068"/>
                </a:lnTo>
                <a:lnTo>
                  <a:pt x="159765" y="156710"/>
                </a:lnTo>
                <a:lnTo>
                  <a:pt x="158520" y="155352"/>
                </a:lnTo>
                <a:lnTo>
                  <a:pt x="157162" y="154221"/>
                </a:lnTo>
                <a:lnTo>
                  <a:pt x="155691" y="153089"/>
                </a:lnTo>
                <a:lnTo>
                  <a:pt x="154220" y="152071"/>
                </a:lnTo>
                <a:lnTo>
                  <a:pt x="152636" y="151166"/>
                </a:lnTo>
                <a:lnTo>
                  <a:pt x="150939" y="150260"/>
                </a:lnTo>
                <a:lnTo>
                  <a:pt x="125707" y="139511"/>
                </a:lnTo>
                <a:lnTo>
                  <a:pt x="125481" y="138380"/>
                </a:lnTo>
                <a:lnTo>
                  <a:pt x="125255" y="137362"/>
                </a:lnTo>
                <a:lnTo>
                  <a:pt x="124802" y="136343"/>
                </a:lnTo>
                <a:lnTo>
                  <a:pt x="124236" y="135325"/>
                </a:lnTo>
                <a:lnTo>
                  <a:pt x="123557" y="134420"/>
                </a:lnTo>
                <a:lnTo>
                  <a:pt x="122879" y="133628"/>
                </a:lnTo>
                <a:lnTo>
                  <a:pt x="122087" y="132836"/>
                </a:lnTo>
                <a:lnTo>
                  <a:pt x="121181" y="132157"/>
                </a:lnTo>
                <a:lnTo>
                  <a:pt x="125255" y="130799"/>
                </a:lnTo>
                <a:lnTo>
                  <a:pt x="127631" y="130007"/>
                </a:lnTo>
                <a:lnTo>
                  <a:pt x="130007" y="128989"/>
                </a:lnTo>
                <a:lnTo>
                  <a:pt x="132609" y="127970"/>
                </a:lnTo>
                <a:lnTo>
                  <a:pt x="135099" y="126726"/>
                </a:lnTo>
                <a:lnTo>
                  <a:pt x="137588" y="125481"/>
                </a:lnTo>
                <a:lnTo>
                  <a:pt x="140077" y="124010"/>
                </a:lnTo>
                <a:lnTo>
                  <a:pt x="142340" y="122539"/>
                </a:lnTo>
                <a:lnTo>
                  <a:pt x="144603" y="120842"/>
                </a:lnTo>
                <a:lnTo>
                  <a:pt x="146526" y="119032"/>
                </a:lnTo>
                <a:lnTo>
                  <a:pt x="147432" y="118126"/>
                </a:lnTo>
                <a:lnTo>
                  <a:pt x="148224" y="117221"/>
                </a:lnTo>
                <a:lnTo>
                  <a:pt x="149016" y="116203"/>
                </a:lnTo>
                <a:lnTo>
                  <a:pt x="149695" y="115185"/>
                </a:lnTo>
                <a:lnTo>
                  <a:pt x="150260" y="114166"/>
                </a:lnTo>
                <a:lnTo>
                  <a:pt x="150713" y="113035"/>
                </a:lnTo>
                <a:lnTo>
                  <a:pt x="151052" y="111903"/>
                </a:lnTo>
                <a:lnTo>
                  <a:pt x="151392" y="110772"/>
                </a:lnTo>
                <a:lnTo>
                  <a:pt x="151505" y="109640"/>
                </a:lnTo>
                <a:lnTo>
                  <a:pt x="151618" y="108396"/>
                </a:lnTo>
                <a:lnTo>
                  <a:pt x="151505" y="101154"/>
                </a:lnTo>
                <a:lnTo>
                  <a:pt x="151165" y="93800"/>
                </a:lnTo>
                <a:lnTo>
                  <a:pt x="150713" y="86445"/>
                </a:lnTo>
                <a:lnTo>
                  <a:pt x="149921" y="79090"/>
                </a:lnTo>
                <a:lnTo>
                  <a:pt x="149016" y="71623"/>
                </a:lnTo>
                <a:lnTo>
                  <a:pt x="147771" y="64155"/>
                </a:lnTo>
                <a:lnTo>
                  <a:pt x="146413" y="56687"/>
                </a:lnTo>
                <a:lnTo>
                  <a:pt x="144829" y="49219"/>
                </a:lnTo>
                <a:lnTo>
                  <a:pt x="144150" y="46617"/>
                </a:lnTo>
                <a:lnTo>
                  <a:pt x="143471" y="44128"/>
                </a:lnTo>
                <a:lnTo>
                  <a:pt x="142566" y="41525"/>
                </a:lnTo>
                <a:lnTo>
                  <a:pt x="141661" y="39149"/>
                </a:lnTo>
                <a:lnTo>
                  <a:pt x="140530" y="36660"/>
                </a:lnTo>
                <a:lnTo>
                  <a:pt x="139398" y="34284"/>
                </a:lnTo>
                <a:lnTo>
                  <a:pt x="138153" y="31908"/>
                </a:lnTo>
                <a:lnTo>
                  <a:pt x="136796" y="29645"/>
                </a:lnTo>
                <a:lnTo>
                  <a:pt x="135325" y="27382"/>
                </a:lnTo>
                <a:lnTo>
                  <a:pt x="133741" y="25232"/>
                </a:lnTo>
                <a:lnTo>
                  <a:pt x="132044" y="23195"/>
                </a:lnTo>
                <a:lnTo>
                  <a:pt x="130346" y="21159"/>
                </a:lnTo>
                <a:lnTo>
                  <a:pt x="128536" y="19235"/>
                </a:lnTo>
                <a:lnTo>
                  <a:pt x="126612" y="17312"/>
                </a:lnTo>
                <a:lnTo>
                  <a:pt x="124689" y="15501"/>
                </a:lnTo>
                <a:lnTo>
                  <a:pt x="122652" y="13804"/>
                </a:lnTo>
                <a:lnTo>
                  <a:pt x="120502" y="12220"/>
                </a:lnTo>
                <a:lnTo>
                  <a:pt x="118239" y="10636"/>
                </a:lnTo>
                <a:lnTo>
                  <a:pt x="115977" y="9278"/>
                </a:lnTo>
                <a:lnTo>
                  <a:pt x="113714" y="7920"/>
                </a:lnTo>
                <a:lnTo>
                  <a:pt x="111337" y="6676"/>
                </a:lnTo>
                <a:lnTo>
                  <a:pt x="108961" y="5544"/>
                </a:lnTo>
                <a:lnTo>
                  <a:pt x="106472" y="4526"/>
                </a:lnTo>
                <a:lnTo>
                  <a:pt x="103983" y="3621"/>
                </a:lnTo>
                <a:lnTo>
                  <a:pt x="101494" y="2716"/>
                </a:lnTo>
                <a:lnTo>
                  <a:pt x="98891" y="2037"/>
                </a:lnTo>
                <a:lnTo>
                  <a:pt x="96289" y="1358"/>
                </a:lnTo>
                <a:lnTo>
                  <a:pt x="93686" y="905"/>
                </a:lnTo>
                <a:lnTo>
                  <a:pt x="91084" y="566"/>
                </a:lnTo>
                <a:lnTo>
                  <a:pt x="88368" y="226"/>
                </a:lnTo>
                <a:lnTo>
                  <a:pt x="85766" y="113"/>
                </a:lnTo>
                <a:lnTo>
                  <a:pt x="83051" y="0"/>
                </a:lnTo>
                <a:close/>
              </a:path>
            </a:pathLst>
          </a:custGeom>
          <a:solidFill>
            <a:srgbClr val="1522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5"/>
          <p:cNvSpPr txBox="1"/>
          <p:nvPr/>
        </p:nvSpPr>
        <p:spPr>
          <a:xfrm>
            <a:off x="100986" y="2341250"/>
            <a:ext cx="1213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solidFill>
                  <a:srgbClr val="001B3A"/>
                </a:solidFill>
                <a:latin typeface="Montserrat"/>
                <a:ea typeface="Montserrat"/>
                <a:cs typeface="Montserrat"/>
                <a:sym typeface="Montserrat"/>
              </a:rPr>
              <a:t>LifeArc</a:t>
            </a:r>
            <a:endParaRPr b="1" sz="1100">
              <a:solidFill>
                <a:srgbClr val="001B3A"/>
              </a:solidFill>
              <a:latin typeface="Montserrat"/>
              <a:ea typeface="Montserrat"/>
              <a:cs typeface="Montserrat"/>
              <a:sym typeface="Montserrat"/>
            </a:endParaRPr>
          </a:p>
        </p:txBody>
      </p:sp>
      <p:grpSp>
        <p:nvGrpSpPr>
          <p:cNvPr id="190" name="Google Shape;190;p15"/>
          <p:cNvGrpSpPr/>
          <p:nvPr/>
        </p:nvGrpSpPr>
        <p:grpSpPr>
          <a:xfrm>
            <a:off x="326915" y="4162795"/>
            <a:ext cx="764381" cy="463345"/>
            <a:chOff x="238125" y="572750"/>
            <a:chExt cx="7143750" cy="4569475"/>
          </a:xfrm>
        </p:grpSpPr>
        <p:sp>
          <p:nvSpPr>
            <p:cNvPr id="191" name="Google Shape;191;p15"/>
            <p:cNvSpPr/>
            <p:nvPr/>
          </p:nvSpPr>
          <p:spPr>
            <a:xfrm>
              <a:off x="2250775" y="572750"/>
              <a:ext cx="3118450" cy="4569475"/>
            </a:xfrm>
            <a:custGeom>
              <a:rect b="b" l="l" r="r" t="t"/>
              <a:pathLst>
                <a:path extrusionOk="0" h="182779" w="124738">
                  <a:moveTo>
                    <a:pt x="66834" y="8372"/>
                  </a:moveTo>
                  <a:lnTo>
                    <a:pt x="69624" y="8511"/>
                  </a:lnTo>
                  <a:lnTo>
                    <a:pt x="72275" y="8930"/>
                  </a:lnTo>
                  <a:lnTo>
                    <a:pt x="74926" y="9627"/>
                  </a:lnTo>
                  <a:lnTo>
                    <a:pt x="77438" y="10464"/>
                  </a:lnTo>
                  <a:lnTo>
                    <a:pt x="79810" y="11581"/>
                  </a:lnTo>
                  <a:lnTo>
                    <a:pt x="82042" y="12976"/>
                  </a:lnTo>
                  <a:lnTo>
                    <a:pt x="84135" y="14511"/>
                  </a:lnTo>
                  <a:lnTo>
                    <a:pt x="86088" y="16325"/>
                  </a:lnTo>
                  <a:lnTo>
                    <a:pt x="87763" y="18278"/>
                  </a:lnTo>
                  <a:lnTo>
                    <a:pt x="89298" y="20371"/>
                  </a:lnTo>
                  <a:lnTo>
                    <a:pt x="90693" y="22603"/>
                  </a:lnTo>
                  <a:lnTo>
                    <a:pt x="91809" y="24975"/>
                  </a:lnTo>
                  <a:lnTo>
                    <a:pt x="92786" y="27347"/>
                  </a:lnTo>
                  <a:lnTo>
                    <a:pt x="93483" y="29998"/>
                  </a:lnTo>
                  <a:lnTo>
                    <a:pt x="93902" y="32649"/>
                  </a:lnTo>
                  <a:lnTo>
                    <a:pt x="94041" y="35440"/>
                  </a:lnTo>
                  <a:lnTo>
                    <a:pt x="94041" y="36416"/>
                  </a:lnTo>
                  <a:lnTo>
                    <a:pt x="93902" y="36556"/>
                  </a:lnTo>
                  <a:lnTo>
                    <a:pt x="93762" y="36695"/>
                  </a:lnTo>
                  <a:lnTo>
                    <a:pt x="89298" y="37393"/>
                  </a:lnTo>
                  <a:lnTo>
                    <a:pt x="84972" y="37812"/>
                  </a:lnTo>
                  <a:lnTo>
                    <a:pt x="80926" y="38091"/>
                  </a:lnTo>
                  <a:lnTo>
                    <a:pt x="77298" y="37951"/>
                  </a:lnTo>
                  <a:lnTo>
                    <a:pt x="73810" y="37672"/>
                  </a:lnTo>
                  <a:lnTo>
                    <a:pt x="70601" y="37253"/>
                  </a:lnTo>
                  <a:lnTo>
                    <a:pt x="67671" y="36556"/>
                  </a:lnTo>
                  <a:lnTo>
                    <a:pt x="65020" y="35858"/>
                  </a:lnTo>
                  <a:lnTo>
                    <a:pt x="62648" y="34881"/>
                  </a:lnTo>
                  <a:lnTo>
                    <a:pt x="60416" y="33905"/>
                  </a:lnTo>
                  <a:lnTo>
                    <a:pt x="58462" y="32928"/>
                  </a:lnTo>
                  <a:lnTo>
                    <a:pt x="56648" y="31812"/>
                  </a:lnTo>
                  <a:lnTo>
                    <a:pt x="55253" y="30835"/>
                  </a:lnTo>
                  <a:lnTo>
                    <a:pt x="53858" y="29859"/>
                  </a:lnTo>
                  <a:lnTo>
                    <a:pt x="51905" y="28045"/>
                  </a:lnTo>
                  <a:lnTo>
                    <a:pt x="51207" y="27487"/>
                  </a:lnTo>
                  <a:lnTo>
                    <a:pt x="50509" y="27068"/>
                  </a:lnTo>
                  <a:lnTo>
                    <a:pt x="49812" y="26929"/>
                  </a:lnTo>
                  <a:lnTo>
                    <a:pt x="48974" y="26789"/>
                  </a:lnTo>
                  <a:lnTo>
                    <a:pt x="48137" y="26929"/>
                  </a:lnTo>
                  <a:lnTo>
                    <a:pt x="47440" y="27068"/>
                  </a:lnTo>
                  <a:lnTo>
                    <a:pt x="46603" y="27487"/>
                  </a:lnTo>
                  <a:lnTo>
                    <a:pt x="46044" y="28045"/>
                  </a:lnTo>
                  <a:lnTo>
                    <a:pt x="45486" y="28742"/>
                  </a:lnTo>
                  <a:lnTo>
                    <a:pt x="45068" y="29440"/>
                  </a:lnTo>
                  <a:lnTo>
                    <a:pt x="44789" y="30138"/>
                  </a:lnTo>
                  <a:lnTo>
                    <a:pt x="44789" y="30975"/>
                  </a:lnTo>
                  <a:lnTo>
                    <a:pt x="44789" y="31812"/>
                  </a:lnTo>
                  <a:lnTo>
                    <a:pt x="45068" y="32510"/>
                  </a:lnTo>
                  <a:lnTo>
                    <a:pt x="45486" y="33347"/>
                  </a:lnTo>
                  <a:lnTo>
                    <a:pt x="46044" y="33905"/>
                  </a:lnTo>
                  <a:lnTo>
                    <a:pt x="48556" y="36277"/>
                  </a:lnTo>
                  <a:lnTo>
                    <a:pt x="51067" y="38230"/>
                  </a:lnTo>
                  <a:lnTo>
                    <a:pt x="53858" y="40044"/>
                  </a:lnTo>
                  <a:lnTo>
                    <a:pt x="56648" y="41439"/>
                  </a:lnTo>
                  <a:lnTo>
                    <a:pt x="59578" y="42695"/>
                  </a:lnTo>
                  <a:lnTo>
                    <a:pt x="62369" y="43811"/>
                  </a:lnTo>
                  <a:lnTo>
                    <a:pt x="65299" y="44648"/>
                  </a:lnTo>
                  <a:lnTo>
                    <a:pt x="68229" y="45206"/>
                  </a:lnTo>
                  <a:lnTo>
                    <a:pt x="71159" y="45765"/>
                  </a:lnTo>
                  <a:lnTo>
                    <a:pt x="74089" y="46044"/>
                  </a:lnTo>
                  <a:lnTo>
                    <a:pt x="76880" y="46323"/>
                  </a:lnTo>
                  <a:lnTo>
                    <a:pt x="82321" y="46323"/>
                  </a:lnTo>
                  <a:lnTo>
                    <a:pt x="84833" y="46183"/>
                  </a:lnTo>
                  <a:lnTo>
                    <a:pt x="89437" y="45765"/>
                  </a:lnTo>
                  <a:lnTo>
                    <a:pt x="89437" y="53299"/>
                  </a:lnTo>
                  <a:lnTo>
                    <a:pt x="89298" y="56089"/>
                  </a:lnTo>
                  <a:lnTo>
                    <a:pt x="88879" y="58880"/>
                  </a:lnTo>
                  <a:lnTo>
                    <a:pt x="88321" y="61391"/>
                  </a:lnTo>
                  <a:lnTo>
                    <a:pt x="87344" y="63903"/>
                  </a:lnTo>
                  <a:lnTo>
                    <a:pt x="86228" y="66275"/>
                  </a:lnTo>
                  <a:lnTo>
                    <a:pt x="84833" y="68507"/>
                  </a:lnTo>
                  <a:lnTo>
                    <a:pt x="83298" y="70600"/>
                  </a:lnTo>
                  <a:lnTo>
                    <a:pt x="81484" y="72554"/>
                  </a:lnTo>
                  <a:lnTo>
                    <a:pt x="79670" y="74228"/>
                  </a:lnTo>
                  <a:lnTo>
                    <a:pt x="77577" y="75902"/>
                  </a:lnTo>
                  <a:lnTo>
                    <a:pt x="75345" y="77158"/>
                  </a:lnTo>
                  <a:lnTo>
                    <a:pt x="72973" y="78414"/>
                  </a:lnTo>
                  <a:lnTo>
                    <a:pt x="70462" y="79251"/>
                  </a:lnTo>
                  <a:lnTo>
                    <a:pt x="67811" y="79948"/>
                  </a:lnTo>
                  <a:lnTo>
                    <a:pt x="65160" y="80367"/>
                  </a:lnTo>
                  <a:lnTo>
                    <a:pt x="62369" y="80506"/>
                  </a:lnTo>
                  <a:lnTo>
                    <a:pt x="59578" y="80367"/>
                  </a:lnTo>
                  <a:lnTo>
                    <a:pt x="56927" y="79948"/>
                  </a:lnTo>
                  <a:lnTo>
                    <a:pt x="54276" y="79251"/>
                  </a:lnTo>
                  <a:lnTo>
                    <a:pt x="51765" y="78414"/>
                  </a:lnTo>
                  <a:lnTo>
                    <a:pt x="49393" y="77158"/>
                  </a:lnTo>
                  <a:lnTo>
                    <a:pt x="47161" y="75902"/>
                  </a:lnTo>
                  <a:lnTo>
                    <a:pt x="45068" y="74228"/>
                  </a:lnTo>
                  <a:lnTo>
                    <a:pt x="43254" y="72554"/>
                  </a:lnTo>
                  <a:lnTo>
                    <a:pt x="41440" y="70600"/>
                  </a:lnTo>
                  <a:lnTo>
                    <a:pt x="39905" y="68507"/>
                  </a:lnTo>
                  <a:lnTo>
                    <a:pt x="38510" y="66275"/>
                  </a:lnTo>
                  <a:lnTo>
                    <a:pt x="37394" y="63903"/>
                  </a:lnTo>
                  <a:lnTo>
                    <a:pt x="36417" y="61391"/>
                  </a:lnTo>
                  <a:lnTo>
                    <a:pt x="35859" y="58880"/>
                  </a:lnTo>
                  <a:lnTo>
                    <a:pt x="35440" y="56089"/>
                  </a:lnTo>
                  <a:lnTo>
                    <a:pt x="35301" y="53299"/>
                  </a:lnTo>
                  <a:lnTo>
                    <a:pt x="35301" y="51485"/>
                  </a:lnTo>
                  <a:lnTo>
                    <a:pt x="37254" y="50648"/>
                  </a:lnTo>
                  <a:lnTo>
                    <a:pt x="39068" y="49532"/>
                  </a:lnTo>
                  <a:lnTo>
                    <a:pt x="41021" y="48136"/>
                  </a:lnTo>
                  <a:lnTo>
                    <a:pt x="42835" y="46602"/>
                  </a:lnTo>
                  <a:lnTo>
                    <a:pt x="43393" y="45904"/>
                  </a:lnTo>
                  <a:lnTo>
                    <a:pt x="43812" y="45206"/>
                  </a:lnTo>
                  <a:lnTo>
                    <a:pt x="44091" y="44369"/>
                  </a:lnTo>
                  <a:lnTo>
                    <a:pt x="44231" y="43672"/>
                  </a:lnTo>
                  <a:lnTo>
                    <a:pt x="44091" y="42834"/>
                  </a:lnTo>
                  <a:lnTo>
                    <a:pt x="43952" y="41997"/>
                  </a:lnTo>
                  <a:lnTo>
                    <a:pt x="43533" y="41300"/>
                  </a:lnTo>
                  <a:lnTo>
                    <a:pt x="43114" y="40602"/>
                  </a:lnTo>
                  <a:lnTo>
                    <a:pt x="42417" y="40044"/>
                  </a:lnTo>
                  <a:lnTo>
                    <a:pt x="41719" y="39625"/>
                  </a:lnTo>
                  <a:lnTo>
                    <a:pt x="41021" y="39346"/>
                  </a:lnTo>
                  <a:lnTo>
                    <a:pt x="39347" y="39346"/>
                  </a:lnTo>
                  <a:lnTo>
                    <a:pt x="38650" y="39486"/>
                  </a:lnTo>
                  <a:lnTo>
                    <a:pt x="37812" y="39904"/>
                  </a:lnTo>
                  <a:lnTo>
                    <a:pt x="37115" y="40323"/>
                  </a:lnTo>
                  <a:lnTo>
                    <a:pt x="35580" y="41718"/>
                  </a:lnTo>
                  <a:lnTo>
                    <a:pt x="34045" y="42834"/>
                  </a:lnTo>
                  <a:lnTo>
                    <a:pt x="32510" y="43532"/>
                  </a:lnTo>
                  <a:lnTo>
                    <a:pt x="30976" y="44090"/>
                  </a:lnTo>
                  <a:lnTo>
                    <a:pt x="30836" y="44090"/>
                  </a:lnTo>
                  <a:lnTo>
                    <a:pt x="30697" y="43811"/>
                  </a:lnTo>
                  <a:lnTo>
                    <a:pt x="30697" y="35440"/>
                  </a:lnTo>
                  <a:lnTo>
                    <a:pt x="30836" y="32649"/>
                  </a:lnTo>
                  <a:lnTo>
                    <a:pt x="31255" y="29998"/>
                  </a:lnTo>
                  <a:lnTo>
                    <a:pt x="31952" y="27347"/>
                  </a:lnTo>
                  <a:lnTo>
                    <a:pt x="32929" y="24975"/>
                  </a:lnTo>
                  <a:lnTo>
                    <a:pt x="34045" y="22603"/>
                  </a:lnTo>
                  <a:lnTo>
                    <a:pt x="35440" y="20371"/>
                  </a:lnTo>
                  <a:lnTo>
                    <a:pt x="36975" y="18278"/>
                  </a:lnTo>
                  <a:lnTo>
                    <a:pt x="38789" y="16325"/>
                  </a:lnTo>
                  <a:lnTo>
                    <a:pt x="40603" y="14511"/>
                  </a:lnTo>
                  <a:lnTo>
                    <a:pt x="42696" y="12976"/>
                  </a:lnTo>
                  <a:lnTo>
                    <a:pt x="44928" y="11581"/>
                  </a:lnTo>
                  <a:lnTo>
                    <a:pt x="47300" y="10464"/>
                  </a:lnTo>
                  <a:lnTo>
                    <a:pt x="49812" y="9627"/>
                  </a:lnTo>
                  <a:lnTo>
                    <a:pt x="52463" y="8930"/>
                  </a:lnTo>
                  <a:lnTo>
                    <a:pt x="55114" y="8511"/>
                  </a:lnTo>
                  <a:lnTo>
                    <a:pt x="57904" y="8372"/>
                  </a:lnTo>
                  <a:close/>
                  <a:moveTo>
                    <a:pt x="76043" y="86088"/>
                  </a:moveTo>
                  <a:lnTo>
                    <a:pt x="76043" y="87762"/>
                  </a:lnTo>
                  <a:lnTo>
                    <a:pt x="76182" y="89576"/>
                  </a:lnTo>
                  <a:lnTo>
                    <a:pt x="76601" y="91390"/>
                  </a:lnTo>
                  <a:lnTo>
                    <a:pt x="77159" y="92924"/>
                  </a:lnTo>
                  <a:lnTo>
                    <a:pt x="77996" y="94459"/>
                  </a:lnTo>
                  <a:lnTo>
                    <a:pt x="62369" y="110086"/>
                  </a:lnTo>
                  <a:lnTo>
                    <a:pt x="46742" y="94459"/>
                  </a:lnTo>
                  <a:lnTo>
                    <a:pt x="47579" y="92924"/>
                  </a:lnTo>
                  <a:lnTo>
                    <a:pt x="48137" y="91390"/>
                  </a:lnTo>
                  <a:lnTo>
                    <a:pt x="48556" y="89576"/>
                  </a:lnTo>
                  <a:lnTo>
                    <a:pt x="48695" y="87762"/>
                  </a:lnTo>
                  <a:lnTo>
                    <a:pt x="48695" y="86088"/>
                  </a:lnTo>
                  <a:lnTo>
                    <a:pt x="50230" y="86785"/>
                  </a:lnTo>
                  <a:lnTo>
                    <a:pt x="51905" y="87343"/>
                  </a:lnTo>
                  <a:lnTo>
                    <a:pt x="53579" y="87762"/>
                  </a:lnTo>
                  <a:lnTo>
                    <a:pt x="55253" y="88180"/>
                  </a:lnTo>
                  <a:lnTo>
                    <a:pt x="57067" y="88459"/>
                  </a:lnTo>
                  <a:lnTo>
                    <a:pt x="58741" y="88739"/>
                  </a:lnTo>
                  <a:lnTo>
                    <a:pt x="60555" y="88878"/>
                  </a:lnTo>
                  <a:lnTo>
                    <a:pt x="64183" y="88878"/>
                  </a:lnTo>
                  <a:lnTo>
                    <a:pt x="65997" y="88739"/>
                  </a:lnTo>
                  <a:lnTo>
                    <a:pt x="67671" y="88459"/>
                  </a:lnTo>
                  <a:lnTo>
                    <a:pt x="69485" y="88180"/>
                  </a:lnTo>
                  <a:lnTo>
                    <a:pt x="71159" y="87762"/>
                  </a:lnTo>
                  <a:lnTo>
                    <a:pt x="72833" y="87343"/>
                  </a:lnTo>
                  <a:lnTo>
                    <a:pt x="74508" y="86785"/>
                  </a:lnTo>
                  <a:lnTo>
                    <a:pt x="76043" y="86088"/>
                  </a:lnTo>
                  <a:close/>
                  <a:moveTo>
                    <a:pt x="56090" y="0"/>
                  </a:moveTo>
                  <a:lnTo>
                    <a:pt x="54276" y="140"/>
                  </a:lnTo>
                  <a:lnTo>
                    <a:pt x="52463" y="419"/>
                  </a:lnTo>
                  <a:lnTo>
                    <a:pt x="50788" y="698"/>
                  </a:lnTo>
                  <a:lnTo>
                    <a:pt x="48974" y="1116"/>
                  </a:lnTo>
                  <a:lnTo>
                    <a:pt x="47300" y="1535"/>
                  </a:lnTo>
                  <a:lnTo>
                    <a:pt x="45765" y="2093"/>
                  </a:lnTo>
                  <a:lnTo>
                    <a:pt x="44091" y="2791"/>
                  </a:lnTo>
                  <a:lnTo>
                    <a:pt x="42556" y="3488"/>
                  </a:lnTo>
                  <a:lnTo>
                    <a:pt x="41021" y="4186"/>
                  </a:lnTo>
                  <a:lnTo>
                    <a:pt x="38091" y="6000"/>
                  </a:lnTo>
                  <a:lnTo>
                    <a:pt x="35301" y="8093"/>
                  </a:lnTo>
                  <a:lnTo>
                    <a:pt x="32789" y="10325"/>
                  </a:lnTo>
                  <a:lnTo>
                    <a:pt x="30557" y="12836"/>
                  </a:lnTo>
                  <a:lnTo>
                    <a:pt x="28464" y="15627"/>
                  </a:lnTo>
                  <a:lnTo>
                    <a:pt x="26650" y="18557"/>
                  </a:lnTo>
                  <a:lnTo>
                    <a:pt x="25953" y="20092"/>
                  </a:lnTo>
                  <a:lnTo>
                    <a:pt x="25255" y="21627"/>
                  </a:lnTo>
                  <a:lnTo>
                    <a:pt x="24557" y="23301"/>
                  </a:lnTo>
                  <a:lnTo>
                    <a:pt x="23999" y="24975"/>
                  </a:lnTo>
                  <a:lnTo>
                    <a:pt x="23581" y="26649"/>
                  </a:lnTo>
                  <a:lnTo>
                    <a:pt x="23162" y="28324"/>
                  </a:lnTo>
                  <a:lnTo>
                    <a:pt x="22744" y="29998"/>
                  </a:lnTo>
                  <a:lnTo>
                    <a:pt x="22604" y="31812"/>
                  </a:lnTo>
                  <a:lnTo>
                    <a:pt x="22464" y="33626"/>
                  </a:lnTo>
                  <a:lnTo>
                    <a:pt x="22325" y="35440"/>
                  </a:lnTo>
                  <a:lnTo>
                    <a:pt x="22325" y="43811"/>
                  </a:lnTo>
                  <a:lnTo>
                    <a:pt x="22464" y="44788"/>
                  </a:lnTo>
                  <a:lnTo>
                    <a:pt x="22604" y="45765"/>
                  </a:lnTo>
                  <a:lnTo>
                    <a:pt x="22883" y="46741"/>
                  </a:lnTo>
                  <a:lnTo>
                    <a:pt x="23302" y="47718"/>
                  </a:lnTo>
                  <a:lnTo>
                    <a:pt x="23720" y="48555"/>
                  </a:lnTo>
                  <a:lnTo>
                    <a:pt x="24278" y="49392"/>
                  </a:lnTo>
                  <a:lnTo>
                    <a:pt x="24976" y="50090"/>
                  </a:lnTo>
                  <a:lnTo>
                    <a:pt x="25674" y="50787"/>
                  </a:lnTo>
                  <a:lnTo>
                    <a:pt x="26929" y="51485"/>
                  </a:lnTo>
                  <a:lnTo>
                    <a:pt x="26929" y="53299"/>
                  </a:lnTo>
                  <a:lnTo>
                    <a:pt x="26929" y="55392"/>
                  </a:lnTo>
                  <a:lnTo>
                    <a:pt x="27069" y="57485"/>
                  </a:lnTo>
                  <a:lnTo>
                    <a:pt x="27348" y="59578"/>
                  </a:lnTo>
                  <a:lnTo>
                    <a:pt x="27766" y="61531"/>
                  </a:lnTo>
                  <a:lnTo>
                    <a:pt x="28325" y="63484"/>
                  </a:lnTo>
                  <a:lnTo>
                    <a:pt x="29022" y="65438"/>
                  </a:lnTo>
                  <a:lnTo>
                    <a:pt x="29720" y="67252"/>
                  </a:lnTo>
                  <a:lnTo>
                    <a:pt x="30557" y="69065"/>
                  </a:lnTo>
                  <a:lnTo>
                    <a:pt x="31394" y="70740"/>
                  </a:lnTo>
                  <a:lnTo>
                    <a:pt x="32510" y="72414"/>
                  </a:lnTo>
                  <a:lnTo>
                    <a:pt x="33487" y="74088"/>
                  </a:lnTo>
                  <a:lnTo>
                    <a:pt x="34743" y="75623"/>
                  </a:lnTo>
                  <a:lnTo>
                    <a:pt x="35999" y="77158"/>
                  </a:lnTo>
                  <a:lnTo>
                    <a:pt x="37394" y="78553"/>
                  </a:lnTo>
                  <a:lnTo>
                    <a:pt x="38789" y="79809"/>
                  </a:lnTo>
                  <a:lnTo>
                    <a:pt x="40324" y="81065"/>
                  </a:lnTo>
                  <a:lnTo>
                    <a:pt x="40324" y="87762"/>
                  </a:lnTo>
                  <a:lnTo>
                    <a:pt x="40184" y="88459"/>
                  </a:lnTo>
                  <a:lnTo>
                    <a:pt x="40045" y="89157"/>
                  </a:lnTo>
                  <a:lnTo>
                    <a:pt x="39905" y="89855"/>
                  </a:lnTo>
                  <a:lnTo>
                    <a:pt x="39487" y="90413"/>
                  </a:lnTo>
                  <a:lnTo>
                    <a:pt x="39068" y="90971"/>
                  </a:lnTo>
                  <a:lnTo>
                    <a:pt x="38650" y="91390"/>
                  </a:lnTo>
                  <a:lnTo>
                    <a:pt x="38091" y="91808"/>
                  </a:lnTo>
                  <a:lnTo>
                    <a:pt x="37394" y="92227"/>
                  </a:lnTo>
                  <a:lnTo>
                    <a:pt x="13116" y="102970"/>
                  </a:lnTo>
                  <a:lnTo>
                    <a:pt x="11721" y="103668"/>
                  </a:lnTo>
                  <a:lnTo>
                    <a:pt x="10326" y="104505"/>
                  </a:lnTo>
                  <a:lnTo>
                    <a:pt x="8930" y="105342"/>
                  </a:lnTo>
                  <a:lnTo>
                    <a:pt x="7675" y="106458"/>
                  </a:lnTo>
                  <a:lnTo>
                    <a:pt x="6558" y="107435"/>
                  </a:lnTo>
                  <a:lnTo>
                    <a:pt x="5442" y="108551"/>
                  </a:lnTo>
                  <a:lnTo>
                    <a:pt x="4466" y="109807"/>
                  </a:lnTo>
                  <a:lnTo>
                    <a:pt x="3628" y="111063"/>
                  </a:lnTo>
                  <a:lnTo>
                    <a:pt x="2791" y="112458"/>
                  </a:lnTo>
                  <a:lnTo>
                    <a:pt x="2094" y="113853"/>
                  </a:lnTo>
                  <a:lnTo>
                    <a:pt x="1396" y="115388"/>
                  </a:lnTo>
                  <a:lnTo>
                    <a:pt x="977" y="116783"/>
                  </a:lnTo>
                  <a:lnTo>
                    <a:pt x="559" y="118318"/>
                  </a:lnTo>
                  <a:lnTo>
                    <a:pt x="280" y="119992"/>
                  </a:lnTo>
                  <a:lnTo>
                    <a:pt x="140" y="121527"/>
                  </a:lnTo>
                  <a:lnTo>
                    <a:pt x="1" y="123201"/>
                  </a:lnTo>
                  <a:lnTo>
                    <a:pt x="1" y="178593"/>
                  </a:lnTo>
                  <a:lnTo>
                    <a:pt x="140" y="179430"/>
                  </a:lnTo>
                  <a:lnTo>
                    <a:pt x="419" y="180268"/>
                  </a:lnTo>
                  <a:lnTo>
                    <a:pt x="698" y="180965"/>
                  </a:lnTo>
                  <a:lnTo>
                    <a:pt x="1256" y="181523"/>
                  </a:lnTo>
                  <a:lnTo>
                    <a:pt x="1815" y="182081"/>
                  </a:lnTo>
                  <a:lnTo>
                    <a:pt x="2512" y="182500"/>
                  </a:lnTo>
                  <a:lnTo>
                    <a:pt x="3349" y="182779"/>
                  </a:lnTo>
                  <a:lnTo>
                    <a:pt x="5024" y="182779"/>
                  </a:lnTo>
                  <a:lnTo>
                    <a:pt x="5861" y="182500"/>
                  </a:lnTo>
                  <a:lnTo>
                    <a:pt x="6558" y="182081"/>
                  </a:lnTo>
                  <a:lnTo>
                    <a:pt x="7117" y="181523"/>
                  </a:lnTo>
                  <a:lnTo>
                    <a:pt x="7675" y="180965"/>
                  </a:lnTo>
                  <a:lnTo>
                    <a:pt x="8093" y="180268"/>
                  </a:lnTo>
                  <a:lnTo>
                    <a:pt x="8372" y="179430"/>
                  </a:lnTo>
                  <a:lnTo>
                    <a:pt x="8372" y="178593"/>
                  </a:lnTo>
                  <a:lnTo>
                    <a:pt x="8372" y="123201"/>
                  </a:lnTo>
                  <a:lnTo>
                    <a:pt x="8512" y="121667"/>
                  </a:lnTo>
                  <a:lnTo>
                    <a:pt x="19674" y="132968"/>
                  </a:lnTo>
                  <a:lnTo>
                    <a:pt x="20372" y="133666"/>
                  </a:lnTo>
                  <a:lnTo>
                    <a:pt x="20790" y="134364"/>
                  </a:lnTo>
                  <a:lnTo>
                    <a:pt x="21348" y="135061"/>
                  </a:lnTo>
                  <a:lnTo>
                    <a:pt x="21627" y="135898"/>
                  </a:lnTo>
                  <a:lnTo>
                    <a:pt x="22046" y="136735"/>
                  </a:lnTo>
                  <a:lnTo>
                    <a:pt x="22185" y="137573"/>
                  </a:lnTo>
                  <a:lnTo>
                    <a:pt x="22325" y="138549"/>
                  </a:lnTo>
                  <a:lnTo>
                    <a:pt x="22325" y="139386"/>
                  </a:lnTo>
                  <a:lnTo>
                    <a:pt x="22325" y="178593"/>
                  </a:lnTo>
                  <a:lnTo>
                    <a:pt x="22464" y="179430"/>
                  </a:lnTo>
                  <a:lnTo>
                    <a:pt x="22744" y="180268"/>
                  </a:lnTo>
                  <a:lnTo>
                    <a:pt x="23162" y="180965"/>
                  </a:lnTo>
                  <a:lnTo>
                    <a:pt x="23581" y="181523"/>
                  </a:lnTo>
                  <a:lnTo>
                    <a:pt x="24278" y="182081"/>
                  </a:lnTo>
                  <a:lnTo>
                    <a:pt x="24976" y="182500"/>
                  </a:lnTo>
                  <a:lnTo>
                    <a:pt x="25674" y="182779"/>
                  </a:lnTo>
                  <a:lnTo>
                    <a:pt x="27487" y="182779"/>
                  </a:lnTo>
                  <a:lnTo>
                    <a:pt x="28185" y="182500"/>
                  </a:lnTo>
                  <a:lnTo>
                    <a:pt x="28883" y="182081"/>
                  </a:lnTo>
                  <a:lnTo>
                    <a:pt x="29580" y="181523"/>
                  </a:lnTo>
                  <a:lnTo>
                    <a:pt x="29999" y="180965"/>
                  </a:lnTo>
                  <a:lnTo>
                    <a:pt x="30417" y="180268"/>
                  </a:lnTo>
                  <a:lnTo>
                    <a:pt x="30697" y="179430"/>
                  </a:lnTo>
                  <a:lnTo>
                    <a:pt x="30697" y="178593"/>
                  </a:lnTo>
                  <a:lnTo>
                    <a:pt x="30697" y="139386"/>
                  </a:lnTo>
                  <a:lnTo>
                    <a:pt x="30697" y="137712"/>
                  </a:lnTo>
                  <a:lnTo>
                    <a:pt x="30417" y="136038"/>
                  </a:lnTo>
                  <a:lnTo>
                    <a:pt x="29999" y="134364"/>
                  </a:lnTo>
                  <a:lnTo>
                    <a:pt x="29441" y="132689"/>
                  </a:lnTo>
                  <a:lnTo>
                    <a:pt x="28743" y="131154"/>
                  </a:lnTo>
                  <a:lnTo>
                    <a:pt x="27766" y="129620"/>
                  </a:lnTo>
                  <a:lnTo>
                    <a:pt x="26790" y="128364"/>
                  </a:lnTo>
                  <a:lnTo>
                    <a:pt x="25674" y="126969"/>
                  </a:lnTo>
                  <a:lnTo>
                    <a:pt x="12279" y="113574"/>
                  </a:lnTo>
                  <a:lnTo>
                    <a:pt x="13256" y="112737"/>
                  </a:lnTo>
                  <a:lnTo>
                    <a:pt x="14232" y="111900"/>
                  </a:lnTo>
                  <a:lnTo>
                    <a:pt x="15349" y="111202"/>
                  </a:lnTo>
                  <a:lnTo>
                    <a:pt x="16604" y="110644"/>
                  </a:lnTo>
                  <a:lnTo>
                    <a:pt x="40463" y="100040"/>
                  </a:lnTo>
                  <a:lnTo>
                    <a:pt x="58183" y="117760"/>
                  </a:lnTo>
                  <a:lnTo>
                    <a:pt x="58183" y="178593"/>
                  </a:lnTo>
                  <a:lnTo>
                    <a:pt x="58323" y="179430"/>
                  </a:lnTo>
                  <a:lnTo>
                    <a:pt x="58462" y="180268"/>
                  </a:lnTo>
                  <a:lnTo>
                    <a:pt x="58881" y="180965"/>
                  </a:lnTo>
                  <a:lnTo>
                    <a:pt x="59439" y="181523"/>
                  </a:lnTo>
                  <a:lnTo>
                    <a:pt x="59997" y="182081"/>
                  </a:lnTo>
                  <a:lnTo>
                    <a:pt x="60695" y="182500"/>
                  </a:lnTo>
                  <a:lnTo>
                    <a:pt x="61532" y="182779"/>
                  </a:lnTo>
                  <a:lnTo>
                    <a:pt x="63206" y="182779"/>
                  </a:lnTo>
                  <a:lnTo>
                    <a:pt x="64043" y="182500"/>
                  </a:lnTo>
                  <a:lnTo>
                    <a:pt x="64741" y="182081"/>
                  </a:lnTo>
                  <a:lnTo>
                    <a:pt x="65299" y="181523"/>
                  </a:lnTo>
                  <a:lnTo>
                    <a:pt x="65857" y="180965"/>
                  </a:lnTo>
                  <a:lnTo>
                    <a:pt x="66276" y="180268"/>
                  </a:lnTo>
                  <a:lnTo>
                    <a:pt x="66415" y="179430"/>
                  </a:lnTo>
                  <a:lnTo>
                    <a:pt x="66555" y="178593"/>
                  </a:lnTo>
                  <a:lnTo>
                    <a:pt x="66555" y="117760"/>
                  </a:lnTo>
                  <a:lnTo>
                    <a:pt x="84275" y="100040"/>
                  </a:lnTo>
                  <a:lnTo>
                    <a:pt x="108134" y="110644"/>
                  </a:lnTo>
                  <a:lnTo>
                    <a:pt x="109389" y="111202"/>
                  </a:lnTo>
                  <a:lnTo>
                    <a:pt x="110506" y="111900"/>
                  </a:lnTo>
                  <a:lnTo>
                    <a:pt x="111482" y="112737"/>
                  </a:lnTo>
                  <a:lnTo>
                    <a:pt x="112459" y="113574"/>
                  </a:lnTo>
                  <a:lnTo>
                    <a:pt x="99064" y="126969"/>
                  </a:lnTo>
                  <a:lnTo>
                    <a:pt x="97948" y="128364"/>
                  </a:lnTo>
                  <a:lnTo>
                    <a:pt x="96972" y="129620"/>
                  </a:lnTo>
                  <a:lnTo>
                    <a:pt x="95995" y="131154"/>
                  </a:lnTo>
                  <a:lnTo>
                    <a:pt x="95297" y="132689"/>
                  </a:lnTo>
                  <a:lnTo>
                    <a:pt x="94739" y="134364"/>
                  </a:lnTo>
                  <a:lnTo>
                    <a:pt x="94321" y="136038"/>
                  </a:lnTo>
                  <a:lnTo>
                    <a:pt x="94041" y="137712"/>
                  </a:lnTo>
                  <a:lnTo>
                    <a:pt x="94041" y="139386"/>
                  </a:lnTo>
                  <a:lnTo>
                    <a:pt x="94041" y="178593"/>
                  </a:lnTo>
                  <a:lnTo>
                    <a:pt x="94041" y="179430"/>
                  </a:lnTo>
                  <a:lnTo>
                    <a:pt x="94321" y="180268"/>
                  </a:lnTo>
                  <a:lnTo>
                    <a:pt x="94739" y="180965"/>
                  </a:lnTo>
                  <a:lnTo>
                    <a:pt x="95158" y="181523"/>
                  </a:lnTo>
                  <a:lnTo>
                    <a:pt x="95855" y="182081"/>
                  </a:lnTo>
                  <a:lnTo>
                    <a:pt x="96553" y="182500"/>
                  </a:lnTo>
                  <a:lnTo>
                    <a:pt x="97251" y="182779"/>
                  </a:lnTo>
                  <a:lnTo>
                    <a:pt x="99064" y="182779"/>
                  </a:lnTo>
                  <a:lnTo>
                    <a:pt x="99762" y="182500"/>
                  </a:lnTo>
                  <a:lnTo>
                    <a:pt x="100460" y="182081"/>
                  </a:lnTo>
                  <a:lnTo>
                    <a:pt x="101157" y="181523"/>
                  </a:lnTo>
                  <a:lnTo>
                    <a:pt x="101576" y="180965"/>
                  </a:lnTo>
                  <a:lnTo>
                    <a:pt x="101994" y="180268"/>
                  </a:lnTo>
                  <a:lnTo>
                    <a:pt x="102274" y="179430"/>
                  </a:lnTo>
                  <a:lnTo>
                    <a:pt x="102413" y="178593"/>
                  </a:lnTo>
                  <a:lnTo>
                    <a:pt x="102413" y="139386"/>
                  </a:lnTo>
                  <a:lnTo>
                    <a:pt x="102413" y="138549"/>
                  </a:lnTo>
                  <a:lnTo>
                    <a:pt x="102553" y="137573"/>
                  </a:lnTo>
                  <a:lnTo>
                    <a:pt x="102692" y="136735"/>
                  </a:lnTo>
                  <a:lnTo>
                    <a:pt x="103111" y="135898"/>
                  </a:lnTo>
                  <a:lnTo>
                    <a:pt x="103390" y="135061"/>
                  </a:lnTo>
                  <a:lnTo>
                    <a:pt x="103948" y="134364"/>
                  </a:lnTo>
                  <a:lnTo>
                    <a:pt x="104366" y="133666"/>
                  </a:lnTo>
                  <a:lnTo>
                    <a:pt x="105064" y="132968"/>
                  </a:lnTo>
                  <a:lnTo>
                    <a:pt x="116226" y="121667"/>
                  </a:lnTo>
                  <a:lnTo>
                    <a:pt x="116366" y="123201"/>
                  </a:lnTo>
                  <a:lnTo>
                    <a:pt x="116366" y="178593"/>
                  </a:lnTo>
                  <a:lnTo>
                    <a:pt x="116366" y="179430"/>
                  </a:lnTo>
                  <a:lnTo>
                    <a:pt x="116645" y="180268"/>
                  </a:lnTo>
                  <a:lnTo>
                    <a:pt x="117063" y="180965"/>
                  </a:lnTo>
                  <a:lnTo>
                    <a:pt x="117621" y="181523"/>
                  </a:lnTo>
                  <a:lnTo>
                    <a:pt x="118180" y="182081"/>
                  </a:lnTo>
                  <a:lnTo>
                    <a:pt x="118877" y="182500"/>
                  </a:lnTo>
                  <a:lnTo>
                    <a:pt x="119714" y="182779"/>
                  </a:lnTo>
                  <a:lnTo>
                    <a:pt x="121389" y="182779"/>
                  </a:lnTo>
                  <a:lnTo>
                    <a:pt x="122226" y="182500"/>
                  </a:lnTo>
                  <a:lnTo>
                    <a:pt x="122923" y="182081"/>
                  </a:lnTo>
                  <a:lnTo>
                    <a:pt x="123482" y="181523"/>
                  </a:lnTo>
                  <a:lnTo>
                    <a:pt x="124040" y="180965"/>
                  </a:lnTo>
                  <a:lnTo>
                    <a:pt x="124319" y="180268"/>
                  </a:lnTo>
                  <a:lnTo>
                    <a:pt x="124598" y="179430"/>
                  </a:lnTo>
                  <a:lnTo>
                    <a:pt x="124737" y="178593"/>
                  </a:lnTo>
                  <a:lnTo>
                    <a:pt x="124737" y="123201"/>
                  </a:lnTo>
                  <a:lnTo>
                    <a:pt x="124598" y="121527"/>
                  </a:lnTo>
                  <a:lnTo>
                    <a:pt x="124458" y="119992"/>
                  </a:lnTo>
                  <a:lnTo>
                    <a:pt x="124179" y="118318"/>
                  </a:lnTo>
                  <a:lnTo>
                    <a:pt x="123761" y="116783"/>
                  </a:lnTo>
                  <a:lnTo>
                    <a:pt x="123342" y="115388"/>
                  </a:lnTo>
                  <a:lnTo>
                    <a:pt x="122644" y="113853"/>
                  </a:lnTo>
                  <a:lnTo>
                    <a:pt x="121947" y="112458"/>
                  </a:lnTo>
                  <a:lnTo>
                    <a:pt x="121110" y="111063"/>
                  </a:lnTo>
                  <a:lnTo>
                    <a:pt x="120272" y="109807"/>
                  </a:lnTo>
                  <a:lnTo>
                    <a:pt x="119296" y="108551"/>
                  </a:lnTo>
                  <a:lnTo>
                    <a:pt x="118180" y="107435"/>
                  </a:lnTo>
                  <a:lnTo>
                    <a:pt x="117063" y="106458"/>
                  </a:lnTo>
                  <a:lnTo>
                    <a:pt x="115808" y="105342"/>
                  </a:lnTo>
                  <a:lnTo>
                    <a:pt x="114412" y="104505"/>
                  </a:lnTo>
                  <a:lnTo>
                    <a:pt x="113017" y="103668"/>
                  </a:lnTo>
                  <a:lnTo>
                    <a:pt x="111622" y="102970"/>
                  </a:lnTo>
                  <a:lnTo>
                    <a:pt x="87344" y="92227"/>
                  </a:lnTo>
                  <a:lnTo>
                    <a:pt x="86647" y="91808"/>
                  </a:lnTo>
                  <a:lnTo>
                    <a:pt x="86088" y="91390"/>
                  </a:lnTo>
                  <a:lnTo>
                    <a:pt x="85670" y="90971"/>
                  </a:lnTo>
                  <a:lnTo>
                    <a:pt x="85251" y="90413"/>
                  </a:lnTo>
                  <a:lnTo>
                    <a:pt x="84833" y="89855"/>
                  </a:lnTo>
                  <a:lnTo>
                    <a:pt x="84693" y="89157"/>
                  </a:lnTo>
                  <a:lnTo>
                    <a:pt x="84554" y="88459"/>
                  </a:lnTo>
                  <a:lnTo>
                    <a:pt x="84414" y="87762"/>
                  </a:lnTo>
                  <a:lnTo>
                    <a:pt x="84414" y="81065"/>
                  </a:lnTo>
                  <a:lnTo>
                    <a:pt x="85949" y="79809"/>
                  </a:lnTo>
                  <a:lnTo>
                    <a:pt x="87344" y="78553"/>
                  </a:lnTo>
                  <a:lnTo>
                    <a:pt x="88739" y="77158"/>
                  </a:lnTo>
                  <a:lnTo>
                    <a:pt x="89995" y="75623"/>
                  </a:lnTo>
                  <a:lnTo>
                    <a:pt x="91251" y="74088"/>
                  </a:lnTo>
                  <a:lnTo>
                    <a:pt x="92228" y="72414"/>
                  </a:lnTo>
                  <a:lnTo>
                    <a:pt x="93344" y="70740"/>
                  </a:lnTo>
                  <a:lnTo>
                    <a:pt x="94181" y="69065"/>
                  </a:lnTo>
                  <a:lnTo>
                    <a:pt x="95018" y="67252"/>
                  </a:lnTo>
                  <a:lnTo>
                    <a:pt x="95716" y="65438"/>
                  </a:lnTo>
                  <a:lnTo>
                    <a:pt x="96413" y="63484"/>
                  </a:lnTo>
                  <a:lnTo>
                    <a:pt x="96972" y="61531"/>
                  </a:lnTo>
                  <a:lnTo>
                    <a:pt x="97390" y="59578"/>
                  </a:lnTo>
                  <a:lnTo>
                    <a:pt x="97669" y="57485"/>
                  </a:lnTo>
                  <a:lnTo>
                    <a:pt x="97809" y="55392"/>
                  </a:lnTo>
                  <a:lnTo>
                    <a:pt x="97809" y="53299"/>
                  </a:lnTo>
                  <a:lnTo>
                    <a:pt x="97809" y="43951"/>
                  </a:lnTo>
                  <a:lnTo>
                    <a:pt x="98785" y="43393"/>
                  </a:lnTo>
                  <a:lnTo>
                    <a:pt x="99762" y="42555"/>
                  </a:lnTo>
                  <a:lnTo>
                    <a:pt x="100460" y="41718"/>
                  </a:lnTo>
                  <a:lnTo>
                    <a:pt x="101157" y="40881"/>
                  </a:lnTo>
                  <a:lnTo>
                    <a:pt x="101576" y="39765"/>
                  </a:lnTo>
                  <a:lnTo>
                    <a:pt x="101994" y="38649"/>
                  </a:lnTo>
                  <a:lnTo>
                    <a:pt x="102274" y="37532"/>
                  </a:lnTo>
                  <a:lnTo>
                    <a:pt x="102413" y="36416"/>
                  </a:lnTo>
                  <a:lnTo>
                    <a:pt x="102413" y="35440"/>
                  </a:lnTo>
                  <a:lnTo>
                    <a:pt x="102274" y="33626"/>
                  </a:lnTo>
                  <a:lnTo>
                    <a:pt x="102134" y="31812"/>
                  </a:lnTo>
                  <a:lnTo>
                    <a:pt x="101994" y="29998"/>
                  </a:lnTo>
                  <a:lnTo>
                    <a:pt x="101576" y="28324"/>
                  </a:lnTo>
                  <a:lnTo>
                    <a:pt x="101157" y="26649"/>
                  </a:lnTo>
                  <a:lnTo>
                    <a:pt x="100739" y="24975"/>
                  </a:lnTo>
                  <a:lnTo>
                    <a:pt x="100181" y="23301"/>
                  </a:lnTo>
                  <a:lnTo>
                    <a:pt x="99483" y="21627"/>
                  </a:lnTo>
                  <a:lnTo>
                    <a:pt x="98785" y="20092"/>
                  </a:lnTo>
                  <a:lnTo>
                    <a:pt x="98088" y="18557"/>
                  </a:lnTo>
                  <a:lnTo>
                    <a:pt x="96274" y="15627"/>
                  </a:lnTo>
                  <a:lnTo>
                    <a:pt x="94181" y="12836"/>
                  </a:lnTo>
                  <a:lnTo>
                    <a:pt x="91949" y="10325"/>
                  </a:lnTo>
                  <a:lnTo>
                    <a:pt x="89437" y="8093"/>
                  </a:lnTo>
                  <a:lnTo>
                    <a:pt x="86647" y="6000"/>
                  </a:lnTo>
                  <a:lnTo>
                    <a:pt x="83717" y="4186"/>
                  </a:lnTo>
                  <a:lnTo>
                    <a:pt x="82182" y="3488"/>
                  </a:lnTo>
                  <a:lnTo>
                    <a:pt x="80647" y="2791"/>
                  </a:lnTo>
                  <a:lnTo>
                    <a:pt x="78973" y="2093"/>
                  </a:lnTo>
                  <a:lnTo>
                    <a:pt x="77438" y="1535"/>
                  </a:lnTo>
                  <a:lnTo>
                    <a:pt x="75764" y="1116"/>
                  </a:lnTo>
                  <a:lnTo>
                    <a:pt x="73950" y="698"/>
                  </a:lnTo>
                  <a:lnTo>
                    <a:pt x="72275" y="419"/>
                  </a:lnTo>
                  <a:lnTo>
                    <a:pt x="70462" y="140"/>
                  </a:lnTo>
                  <a:lnTo>
                    <a:pt x="68648" y="0"/>
                  </a:lnTo>
                  <a:close/>
                </a:path>
              </a:pathLst>
            </a:custGeom>
            <a:solidFill>
              <a:srgbClr val="001B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5B73"/>
                </a:solidFill>
              </a:endParaRPr>
            </a:p>
          </p:txBody>
        </p:sp>
        <p:sp>
          <p:nvSpPr>
            <p:cNvPr id="192" name="Google Shape;192;p15"/>
            <p:cNvSpPr/>
            <p:nvPr/>
          </p:nvSpPr>
          <p:spPr>
            <a:xfrm>
              <a:off x="238125" y="1130850"/>
              <a:ext cx="1887100" cy="4011375"/>
            </a:xfrm>
            <a:custGeom>
              <a:rect b="b" l="l" r="r" t="t"/>
              <a:pathLst>
                <a:path extrusionOk="0" h="160455" w="75484">
                  <a:moveTo>
                    <a:pt x="45346" y="8372"/>
                  </a:moveTo>
                  <a:lnTo>
                    <a:pt x="46323" y="8511"/>
                  </a:lnTo>
                  <a:lnTo>
                    <a:pt x="47160" y="8790"/>
                  </a:lnTo>
                  <a:lnTo>
                    <a:pt x="47997" y="9069"/>
                  </a:lnTo>
                  <a:lnTo>
                    <a:pt x="48834" y="9488"/>
                  </a:lnTo>
                  <a:lnTo>
                    <a:pt x="49671" y="9906"/>
                  </a:lnTo>
                  <a:lnTo>
                    <a:pt x="50369" y="10465"/>
                  </a:lnTo>
                  <a:lnTo>
                    <a:pt x="50927" y="11023"/>
                  </a:lnTo>
                  <a:lnTo>
                    <a:pt x="51625" y="11720"/>
                  </a:lnTo>
                  <a:lnTo>
                    <a:pt x="52043" y="12418"/>
                  </a:lnTo>
                  <a:lnTo>
                    <a:pt x="52601" y="13255"/>
                  </a:lnTo>
                  <a:lnTo>
                    <a:pt x="53020" y="14092"/>
                  </a:lnTo>
                  <a:lnTo>
                    <a:pt x="53299" y="14929"/>
                  </a:lnTo>
                  <a:lnTo>
                    <a:pt x="53439" y="15767"/>
                  </a:lnTo>
                  <a:lnTo>
                    <a:pt x="53578" y="16604"/>
                  </a:lnTo>
                  <a:lnTo>
                    <a:pt x="53718" y="17580"/>
                  </a:lnTo>
                  <a:lnTo>
                    <a:pt x="53578" y="19255"/>
                  </a:lnTo>
                  <a:lnTo>
                    <a:pt x="51346" y="18697"/>
                  </a:lnTo>
                  <a:lnTo>
                    <a:pt x="49113" y="18278"/>
                  </a:lnTo>
                  <a:lnTo>
                    <a:pt x="46741" y="17999"/>
                  </a:lnTo>
                  <a:lnTo>
                    <a:pt x="44509" y="17859"/>
                  </a:lnTo>
                  <a:lnTo>
                    <a:pt x="42137" y="17999"/>
                  </a:lnTo>
                  <a:lnTo>
                    <a:pt x="39765" y="18278"/>
                  </a:lnTo>
                  <a:lnTo>
                    <a:pt x="37533" y="18697"/>
                  </a:lnTo>
                  <a:lnTo>
                    <a:pt x="35440" y="19255"/>
                  </a:lnTo>
                  <a:lnTo>
                    <a:pt x="35161" y="17580"/>
                  </a:lnTo>
                  <a:lnTo>
                    <a:pt x="35300" y="16604"/>
                  </a:lnTo>
                  <a:lnTo>
                    <a:pt x="35440" y="15767"/>
                  </a:lnTo>
                  <a:lnTo>
                    <a:pt x="35579" y="14929"/>
                  </a:lnTo>
                  <a:lnTo>
                    <a:pt x="35998" y="14092"/>
                  </a:lnTo>
                  <a:lnTo>
                    <a:pt x="36277" y="13255"/>
                  </a:lnTo>
                  <a:lnTo>
                    <a:pt x="36835" y="12418"/>
                  </a:lnTo>
                  <a:lnTo>
                    <a:pt x="37393" y="11720"/>
                  </a:lnTo>
                  <a:lnTo>
                    <a:pt x="37951" y="11023"/>
                  </a:lnTo>
                  <a:lnTo>
                    <a:pt x="38509" y="10465"/>
                  </a:lnTo>
                  <a:lnTo>
                    <a:pt x="39346" y="9906"/>
                  </a:lnTo>
                  <a:lnTo>
                    <a:pt x="40044" y="9488"/>
                  </a:lnTo>
                  <a:lnTo>
                    <a:pt x="40881" y="9069"/>
                  </a:lnTo>
                  <a:lnTo>
                    <a:pt x="41718" y="8790"/>
                  </a:lnTo>
                  <a:lnTo>
                    <a:pt x="42556" y="8511"/>
                  </a:lnTo>
                  <a:lnTo>
                    <a:pt x="43532" y="8372"/>
                  </a:lnTo>
                  <a:close/>
                  <a:moveTo>
                    <a:pt x="44509" y="26231"/>
                  </a:moveTo>
                  <a:lnTo>
                    <a:pt x="46741" y="26371"/>
                  </a:lnTo>
                  <a:lnTo>
                    <a:pt x="48974" y="26789"/>
                  </a:lnTo>
                  <a:lnTo>
                    <a:pt x="51206" y="27347"/>
                  </a:lnTo>
                  <a:lnTo>
                    <a:pt x="53299" y="28045"/>
                  </a:lnTo>
                  <a:lnTo>
                    <a:pt x="55252" y="29022"/>
                  </a:lnTo>
                  <a:lnTo>
                    <a:pt x="57066" y="30138"/>
                  </a:lnTo>
                  <a:lnTo>
                    <a:pt x="58880" y="31393"/>
                  </a:lnTo>
                  <a:lnTo>
                    <a:pt x="60415" y="32928"/>
                  </a:lnTo>
                  <a:lnTo>
                    <a:pt x="61950" y="34463"/>
                  </a:lnTo>
                  <a:lnTo>
                    <a:pt x="63205" y="36277"/>
                  </a:lnTo>
                  <a:lnTo>
                    <a:pt x="64322" y="38091"/>
                  </a:lnTo>
                  <a:lnTo>
                    <a:pt x="65298" y="40184"/>
                  </a:lnTo>
                  <a:lnTo>
                    <a:pt x="66136" y="42137"/>
                  </a:lnTo>
                  <a:lnTo>
                    <a:pt x="66694" y="44369"/>
                  </a:lnTo>
                  <a:lnTo>
                    <a:pt x="66973" y="46602"/>
                  </a:lnTo>
                  <a:lnTo>
                    <a:pt x="67112" y="48974"/>
                  </a:lnTo>
                  <a:lnTo>
                    <a:pt x="67112" y="50509"/>
                  </a:lnTo>
                  <a:lnTo>
                    <a:pt x="65438" y="50927"/>
                  </a:lnTo>
                  <a:lnTo>
                    <a:pt x="63903" y="51206"/>
                  </a:lnTo>
                  <a:lnTo>
                    <a:pt x="62368" y="51485"/>
                  </a:lnTo>
                  <a:lnTo>
                    <a:pt x="60973" y="51625"/>
                  </a:lnTo>
                  <a:lnTo>
                    <a:pt x="58043" y="51764"/>
                  </a:lnTo>
                  <a:lnTo>
                    <a:pt x="55392" y="51485"/>
                  </a:lnTo>
                  <a:lnTo>
                    <a:pt x="52880" y="50927"/>
                  </a:lnTo>
                  <a:lnTo>
                    <a:pt x="50648" y="50230"/>
                  </a:lnTo>
                  <a:lnTo>
                    <a:pt x="48555" y="49392"/>
                  </a:lnTo>
                  <a:lnTo>
                    <a:pt x="46602" y="48416"/>
                  </a:lnTo>
                  <a:lnTo>
                    <a:pt x="44927" y="47439"/>
                  </a:lnTo>
                  <a:lnTo>
                    <a:pt x="43393" y="46323"/>
                  </a:lnTo>
                  <a:lnTo>
                    <a:pt x="42137" y="45207"/>
                  </a:lnTo>
                  <a:lnTo>
                    <a:pt x="41021" y="44230"/>
                  </a:lnTo>
                  <a:lnTo>
                    <a:pt x="39486" y="42695"/>
                  </a:lnTo>
                  <a:lnTo>
                    <a:pt x="38788" y="41997"/>
                  </a:lnTo>
                  <a:lnTo>
                    <a:pt x="38230" y="41300"/>
                  </a:lnTo>
                  <a:lnTo>
                    <a:pt x="37533" y="40742"/>
                  </a:lnTo>
                  <a:lnTo>
                    <a:pt x="36695" y="40463"/>
                  </a:lnTo>
                  <a:lnTo>
                    <a:pt x="35858" y="40323"/>
                  </a:lnTo>
                  <a:lnTo>
                    <a:pt x="34882" y="40323"/>
                  </a:lnTo>
                  <a:lnTo>
                    <a:pt x="34044" y="40602"/>
                  </a:lnTo>
                  <a:lnTo>
                    <a:pt x="33207" y="40881"/>
                  </a:lnTo>
                  <a:lnTo>
                    <a:pt x="32510" y="41439"/>
                  </a:lnTo>
                  <a:lnTo>
                    <a:pt x="31114" y="42835"/>
                  </a:lnTo>
                  <a:lnTo>
                    <a:pt x="29580" y="44090"/>
                  </a:lnTo>
                  <a:lnTo>
                    <a:pt x="28184" y="45207"/>
                  </a:lnTo>
                  <a:lnTo>
                    <a:pt x="26789" y="46044"/>
                  </a:lnTo>
                  <a:lnTo>
                    <a:pt x="25394" y="46881"/>
                  </a:lnTo>
                  <a:lnTo>
                    <a:pt x="24138" y="47439"/>
                  </a:lnTo>
                  <a:lnTo>
                    <a:pt x="21766" y="48416"/>
                  </a:lnTo>
                  <a:lnTo>
                    <a:pt x="21766" y="48416"/>
                  </a:lnTo>
                  <a:lnTo>
                    <a:pt x="22045" y="46044"/>
                  </a:lnTo>
                  <a:lnTo>
                    <a:pt x="22324" y="43951"/>
                  </a:lnTo>
                  <a:lnTo>
                    <a:pt x="23022" y="41718"/>
                  </a:lnTo>
                  <a:lnTo>
                    <a:pt x="23719" y="39765"/>
                  </a:lnTo>
                  <a:lnTo>
                    <a:pt x="24696" y="37812"/>
                  </a:lnTo>
                  <a:lnTo>
                    <a:pt x="25812" y="35998"/>
                  </a:lnTo>
                  <a:lnTo>
                    <a:pt x="27208" y="34324"/>
                  </a:lnTo>
                  <a:lnTo>
                    <a:pt x="28603" y="32789"/>
                  </a:lnTo>
                  <a:lnTo>
                    <a:pt x="30277" y="31254"/>
                  </a:lnTo>
                  <a:lnTo>
                    <a:pt x="31952" y="29998"/>
                  </a:lnTo>
                  <a:lnTo>
                    <a:pt x="33765" y="28882"/>
                  </a:lnTo>
                  <a:lnTo>
                    <a:pt x="35719" y="28045"/>
                  </a:lnTo>
                  <a:lnTo>
                    <a:pt x="37812" y="27208"/>
                  </a:lnTo>
                  <a:lnTo>
                    <a:pt x="39905" y="26789"/>
                  </a:lnTo>
                  <a:lnTo>
                    <a:pt x="42137" y="26371"/>
                  </a:lnTo>
                  <a:lnTo>
                    <a:pt x="44509" y="26231"/>
                  </a:lnTo>
                  <a:close/>
                  <a:moveTo>
                    <a:pt x="35300" y="50369"/>
                  </a:moveTo>
                  <a:lnTo>
                    <a:pt x="36695" y="51625"/>
                  </a:lnTo>
                  <a:lnTo>
                    <a:pt x="38509" y="53160"/>
                  </a:lnTo>
                  <a:lnTo>
                    <a:pt x="40602" y="54555"/>
                  </a:lnTo>
                  <a:lnTo>
                    <a:pt x="42974" y="55950"/>
                  </a:lnTo>
                  <a:lnTo>
                    <a:pt x="44509" y="56787"/>
                  </a:lnTo>
                  <a:lnTo>
                    <a:pt x="46183" y="57485"/>
                  </a:lnTo>
                  <a:lnTo>
                    <a:pt x="47997" y="58182"/>
                  </a:lnTo>
                  <a:lnTo>
                    <a:pt x="49950" y="58880"/>
                  </a:lnTo>
                  <a:lnTo>
                    <a:pt x="52043" y="59299"/>
                  </a:lnTo>
                  <a:lnTo>
                    <a:pt x="54276" y="59717"/>
                  </a:lnTo>
                  <a:lnTo>
                    <a:pt x="56508" y="59996"/>
                  </a:lnTo>
                  <a:lnTo>
                    <a:pt x="59020" y="60136"/>
                  </a:lnTo>
                  <a:lnTo>
                    <a:pt x="60973" y="59996"/>
                  </a:lnTo>
                  <a:lnTo>
                    <a:pt x="62926" y="59857"/>
                  </a:lnTo>
                  <a:lnTo>
                    <a:pt x="65019" y="59578"/>
                  </a:lnTo>
                  <a:lnTo>
                    <a:pt x="67112" y="59159"/>
                  </a:lnTo>
                  <a:lnTo>
                    <a:pt x="66833" y="61392"/>
                  </a:lnTo>
                  <a:lnTo>
                    <a:pt x="66415" y="63484"/>
                  </a:lnTo>
                  <a:lnTo>
                    <a:pt x="65717" y="65577"/>
                  </a:lnTo>
                  <a:lnTo>
                    <a:pt x="65019" y="67531"/>
                  </a:lnTo>
                  <a:lnTo>
                    <a:pt x="63903" y="69345"/>
                  </a:lnTo>
                  <a:lnTo>
                    <a:pt x="62787" y="71158"/>
                  </a:lnTo>
                  <a:lnTo>
                    <a:pt x="61531" y="72833"/>
                  </a:lnTo>
                  <a:lnTo>
                    <a:pt x="59996" y="74367"/>
                  </a:lnTo>
                  <a:lnTo>
                    <a:pt x="58462" y="75623"/>
                  </a:lnTo>
                  <a:lnTo>
                    <a:pt x="56787" y="76879"/>
                  </a:lnTo>
                  <a:lnTo>
                    <a:pt x="54973" y="77995"/>
                  </a:lnTo>
                  <a:lnTo>
                    <a:pt x="53020" y="78832"/>
                  </a:lnTo>
                  <a:lnTo>
                    <a:pt x="50927" y="79530"/>
                  </a:lnTo>
                  <a:lnTo>
                    <a:pt x="48834" y="80088"/>
                  </a:lnTo>
                  <a:lnTo>
                    <a:pt x="46741" y="80367"/>
                  </a:lnTo>
                  <a:lnTo>
                    <a:pt x="44509" y="80507"/>
                  </a:lnTo>
                  <a:lnTo>
                    <a:pt x="42137" y="80367"/>
                  </a:lnTo>
                  <a:lnTo>
                    <a:pt x="39905" y="80088"/>
                  </a:lnTo>
                  <a:lnTo>
                    <a:pt x="37672" y="79530"/>
                  </a:lnTo>
                  <a:lnTo>
                    <a:pt x="35579" y="78693"/>
                  </a:lnTo>
                  <a:lnTo>
                    <a:pt x="33626" y="77856"/>
                  </a:lnTo>
                  <a:lnTo>
                    <a:pt x="31812" y="76600"/>
                  </a:lnTo>
                  <a:lnTo>
                    <a:pt x="29998" y="75344"/>
                  </a:lnTo>
                  <a:lnTo>
                    <a:pt x="28463" y="73949"/>
                  </a:lnTo>
                  <a:lnTo>
                    <a:pt x="26929" y="72275"/>
                  </a:lnTo>
                  <a:lnTo>
                    <a:pt x="25673" y="70600"/>
                  </a:lnTo>
                  <a:lnTo>
                    <a:pt x="24557" y="68647"/>
                  </a:lnTo>
                  <a:lnTo>
                    <a:pt x="23580" y="66694"/>
                  </a:lnTo>
                  <a:lnTo>
                    <a:pt x="22882" y="64601"/>
                  </a:lnTo>
                  <a:lnTo>
                    <a:pt x="22185" y="62508"/>
                  </a:lnTo>
                  <a:lnTo>
                    <a:pt x="21906" y="60136"/>
                  </a:lnTo>
                  <a:lnTo>
                    <a:pt x="21766" y="57903"/>
                  </a:lnTo>
                  <a:lnTo>
                    <a:pt x="21766" y="57066"/>
                  </a:lnTo>
                  <a:lnTo>
                    <a:pt x="24557" y="56229"/>
                  </a:lnTo>
                  <a:lnTo>
                    <a:pt x="26091" y="55671"/>
                  </a:lnTo>
                  <a:lnTo>
                    <a:pt x="27766" y="54973"/>
                  </a:lnTo>
                  <a:lnTo>
                    <a:pt x="29580" y="53997"/>
                  </a:lnTo>
                  <a:lnTo>
                    <a:pt x="31393" y="53020"/>
                  </a:lnTo>
                  <a:lnTo>
                    <a:pt x="33347" y="51764"/>
                  </a:lnTo>
                  <a:lnTo>
                    <a:pt x="35300" y="50369"/>
                  </a:lnTo>
                  <a:close/>
                  <a:moveTo>
                    <a:pt x="53718" y="87483"/>
                  </a:moveTo>
                  <a:lnTo>
                    <a:pt x="53718" y="92645"/>
                  </a:lnTo>
                  <a:lnTo>
                    <a:pt x="53857" y="94320"/>
                  </a:lnTo>
                  <a:lnTo>
                    <a:pt x="54136" y="95994"/>
                  </a:lnTo>
                  <a:lnTo>
                    <a:pt x="44509" y="105621"/>
                  </a:lnTo>
                  <a:lnTo>
                    <a:pt x="34742" y="95994"/>
                  </a:lnTo>
                  <a:lnTo>
                    <a:pt x="35161" y="94320"/>
                  </a:lnTo>
                  <a:lnTo>
                    <a:pt x="35161" y="92645"/>
                  </a:lnTo>
                  <a:lnTo>
                    <a:pt x="35161" y="87483"/>
                  </a:lnTo>
                  <a:lnTo>
                    <a:pt x="37393" y="88041"/>
                  </a:lnTo>
                  <a:lnTo>
                    <a:pt x="39765" y="88599"/>
                  </a:lnTo>
                  <a:lnTo>
                    <a:pt x="41997" y="88878"/>
                  </a:lnTo>
                  <a:lnTo>
                    <a:pt x="46881" y="88878"/>
                  </a:lnTo>
                  <a:lnTo>
                    <a:pt x="49113" y="88599"/>
                  </a:lnTo>
                  <a:lnTo>
                    <a:pt x="51485" y="88041"/>
                  </a:lnTo>
                  <a:lnTo>
                    <a:pt x="53718" y="87483"/>
                  </a:lnTo>
                  <a:close/>
                  <a:moveTo>
                    <a:pt x="44509" y="0"/>
                  </a:moveTo>
                  <a:lnTo>
                    <a:pt x="42695" y="140"/>
                  </a:lnTo>
                  <a:lnTo>
                    <a:pt x="40881" y="419"/>
                  </a:lnTo>
                  <a:lnTo>
                    <a:pt x="39207" y="837"/>
                  </a:lnTo>
                  <a:lnTo>
                    <a:pt x="37672" y="1395"/>
                  </a:lnTo>
                  <a:lnTo>
                    <a:pt x="35998" y="2093"/>
                  </a:lnTo>
                  <a:lnTo>
                    <a:pt x="34603" y="3070"/>
                  </a:lnTo>
                  <a:lnTo>
                    <a:pt x="33207" y="4046"/>
                  </a:lnTo>
                  <a:lnTo>
                    <a:pt x="31952" y="5163"/>
                  </a:lnTo>
                  <a:lnTo>
                    <a:pt x="30835" y="6418"/>
                  </a:lnTo>
                  <a:lnTo>
                    <a:pt x="29859" y="7814"/>
                  </a:lnTo>
                  <a:lnTo>
                    <a:pt x="29021" y="9209"/>
                  </a:lnTo>
                  <a:lnTo>
                    <a:pt x="28184" y="10744"/>
                  </a:lnTo>
                  <a:lnTo>
                    <a:pt x="27626" y="12418"/>
                  </a:lnTo>
                  <a:lnTo>
                    <a:pt x="27208" y="14092"/>
                  </a:lnTo>
                  <a:lnTo>
                    <a:pt x="26929" y="15767"/>
                  </a:lnTo>
                  <a:lnTo>
                    <a:pt x="26789" y="17580"/>
                  </a:lnTo>
                  <a:lnTo>
                    <a:pt x="26929" y="18976"/>
                  </a:lnTo>
                  <a:lnTo>
                    <a:pt x="27068" y="20231"/>
                  </a:lnTo>
                  <a:lnTo>
                    <a:pt x="27347" y="21627"/>
                  </a:lnTo>
                  <a:lnTo>
                    <a:pt x="27626" y="22882"/>
                  </a:lnTo>
                  <a:lnTo>
                    <a:pt x="26091" y="23999"/>
                  </a:lnTo>
                  <a:lnTo>
                    <a:pt x="24557" y="25115"/>
                  </a:lnTo>
                  <a:lnTo>
                    <a:pt x="23161" y="26371"/>
                  </a:lnTo>
                  <a:lnTo>
                    <a:pt x="21766" y="27766"/>
                  </a:lnTo>
                  <a:lnTo>
                    <a:pt x="20510" y="29161"/>
                  </a:lnTo>
                  <a:lnTo>
                    <a:pt x="19394" y="30696"/>
                  </a:lnTo>
                  <a:lnTo>
                    <a:pt x="18278" y="32231"/>
                  </a:lnTo>
                  <a:lnTo>
                    <a:pt x="17301" y="33905"/>
                  </a:lnTo>
                  <a:lnTo>
                    <a:pt x="16464" y="35579"/>
                  </a:lnTo>
                  <a:lnTo>
                    <a:pt x="15627" y="37393"/>
                  </a:lnTo>
                  <a:lnTo>
                    <a:pt x="14929" y="39207"/>
                  </a:lnTo>
                  <a:lnTo>
                    <a:pt x="14511" y="41021"/>
                  </a:lnTo>
                  <a:lnTo>
                    <a:pt x="13953" y="42974"/>
                  </a:lnTo>
                  <a:lnTo>
                    <a:pt x="13674" y="44928"/>
                  </a:lnTo>
                  <a:lnTo>
                    <a:pt x="13534" y="46881"/>
                  </a:lnTo>
                  <a:lnTo>
                    <a:pt x="13395" y="48974"/>
                  </a:lnTo>
                  <a:lnTo>
                    <a:pt x="13395" y="57903"/>
                  </a:lnTo>
                  <a:lnTo>
                    <a:pt x="13534" y="59857"/>
                  </a:lnTo>
                  <a:lnTo>
                    <a:pt x="13674" y="61810"/>
                  </a:lnTo>
                  <a:lnTo>
                    <a:pt x="13953" y="63624"/>
                  </a:lnTo>
                  <a:lnTo>
                    <a:pt x="14371" y="65577"/>
                  </a:lnTo>
                  <a:lnTo>
                    <a:pt x="14929" y="67391"/>
                  </a:lnTo>
                  <a:lnTo>
                    <a:pt x="15487" y="69066"/>
                  </a:lnTo>
                  <a:lnTo>
                    <a:pt x="16325" y="70879"/>
                  </a:lnTo>
                  <a:lnTo>
                    <a:pt x="17162" y="72554"/>
                  </a:lnTo>
                  <a:lnTo>
                    <a:pt x="17999" y="74088"/>
                  </a:lnTo>
                  <a:lnTo>
                    <a:pt x="18976" y="75623"/>
                  </a:lnTo>
                  <a:lnTo>
                    <a:pt x="20092" y="77158"/>
                  </a:lnTo>
                  <a:lnTo>
                    <a:pt x="21348" y="78553"/>
                  </a:lnTo>
                  <a:lnTo>
                    <a:pt x="22603" y="79949"/>
                  </a:lnTo>
                  <a:lnTo>
                    <a:pt x="23999" y="81204"/>
                  </a:lnTo>
                  <a:lnTo>
                    <a:pt x="25394" y="82320"/>
                  </a:lnTo>
                  <a:lnTo>
                    <a:pt x="26789" y="83437"/>
                  </a:lnTo>
                  <a:lnTo>
                    <a:pt x="26789" y="92645"/>
                  </a:lnTo>
                  <a:lnTo>
                    <a:pt x="26789" y="93343"/>
                  </a:lnTo>
                  <a:lnTo>
                    <a:pt x="26650" y="93901"/>
                  </a:lnTo>
                  <a:lnTo>
                    <a:pt x="26370" y="94599"/>
                  </a:lnTo>
                  <a:lnTo>
                    <a:pt x="26091" y="95157"/>
                  </a:lnTo>
                  <a:lnTo>
                    <a:pt x="25812" y="95715"/>
                  </a:lnTo>
                  <a:lnTo>
                    <a:pt x="25254" y="96134"/>
                  </a:lnTo>
                  <a:lnTo>
                    <a:pt x="24836" y="96552"/>
                  </a:lnTo>
                  <a:lnTo>
                    <a:pt x="24278" y="96831"/>
                  </a:lnTo>
                  <a:lnTo>
                    <a:pt x="9767" y="104087"/>
                  </a:lnTo>
                  <a:lnTo>
                    <a:pt x="8651" y="104645"/>
                  </a:lnTo>
                  <a:lnTo>
                    <a:pt x="7534" y="105342"/>
                  </a:lnTo>
                  <a:lnTo>
                    <a:pt x="6558" y="106040"/>
                  </a:lnTo>
                  <a:lnTo>
                    <a:pt x="5721" y="106877"/>
                  </a:lnTo>
                  <a:lnTo>
                    <a:pt x="4046" y="108691"/>
                  </a:lnTo>
                  <a:lnTo>
                    <a:pt x="2651" y="110644"/>
                  </a:lnTo>
                  <a:lnTo>
                    <a:pt x="1535" y="112737"/>
                  </a:lnTo>
                  <a:lnTo>
                    <a:pt x="698" y="114970"/>
                  </a:lnTo>
                  <a:lnTo>
                    <a:pt x="419" y="116225"/>
                  </a:lnTo>
                  <a:lnTo>
                    <a:pt x="140" y="117341"/>
                  </a:lnTo>
                  <a:lnTo>
                    <a:pt x="0" y="118597"/>
                  </a:lnTo>
                  <a:lnTo>
                    <a:pt x="0" y="119853"/>
                  </a:lnTo>
                  <a:lnTo>
                    <a:pt x="0" y="156269"/>
                  </a:lnTo>
                  <a:lnTo>
                    <a:pt x="140" y="157106"/>
                  </a:lnTo>
                  <a:lnTo>
                    <a:pt x="279" y="157944"/>
                  </a:lnTo>
                  <a:lnTo>
                    <a:pt x="698" y="158641"/>
                  </a:lnTo>
                  <a:lnTo>
                    <a:pt x="1256" y="159199"/>
                  </a:lnTo>
                  <a:lnTo>
                    <a:pt x="1814" y="159757"/>
                  </a:lnTo>
                  <a:lnTo>
                    <a:pt x="2511" y="160176"/>
                  </a:lnTo>
                  <a:lnTo>
                    <a:pt x="3349" y="160455"/>
                  </a:lnTo>
                  <a:lnTo>
                    <a:pt x="5023" y="160455"/>
                  </a:lnTo>
                  <a:lnTo>
                    <a:pt x="5860" y="160176"/>
                  </a:lnTo>
                  <a:lnTo>
                    <a:pt x="6558" y="159757"/>
                  </a:lnTo>
                  <a:lnTo>
                    <a:pt x="7116" y="159199"/>
                  </a:lnTo>
                  <a:lnTo>
                    <a:pt x="7674" y="158641"/>
                  </a:lnTo>
                  <a:lnTo>
                    <a:pt x="8093" y="157944"/>
                  </a:lnTo>
                  <a:lnTo>
                    <a:pt x="8232" y="157106"/>
                  </a:lnTo>
                  <a:lnTo>
                    <a:pt x="8372" y="156269"/>
                  </a:lnTo>
                  <a:lnTo>
                    <a:pt x="8372" y="121667"/>
                  </a:lnTo>
                  <a:lnTo>
                    <a:pt x="15208" y="128504"/>
                  </a:lnTo>
                  <a:lnTo>
                    <a:pt x="15766" y="129201"/>
                  </a:lnTo>
                  <a:lnTo>
                    <a:pt x="16325" y="129899"/>
                  </a:lnTo>
                  <a:lnTo>
                    <a:pt x="16743" y="130736"/>
                  </a:lnTo>
                  <a:lnTo>
                    <a:pt x="17162" y="131434"/>
                  </a:lnTo>
                  <a:lnTo>
                    <a:pt x="17441" y="132271"/>
                  </a:lnTo>
                  <a:lnTo>
                    <a:pt x="17720" y="133247"/>
                  </a:lnTo>
                  <a:lnTo>
                    <a:pt x="17859" y="134085"/>
                  </a:lnTo>
                  <a:lnTo>
                    <a:pt x="17859" y="135061"/>
                  </a:lnTo>
                  <a:lnTo>
                    <a:pt x="17859" y="156269"/>
                  </a:lnTo>
                  <a:lnTo>
                    <a:pt x="17999" y="157106"/>
                  </a:lnTo>
                  <a:lnTo>
                    <a:pt x="18278" y="157944"/>
                  </a:lnTo>
                  <a:lnTo>
                    <a:pt x="18557" y="158641"/>
                  </a:lnTo>
                  <a:lnTo>
                    <a:pt x="19115" y="159199"/>
                  </a:lnTo>
                  <a:lnTo>
                    <a:pt x="19673" y="159757"/>
                  </a:lnTo>
                  <a:lnTo>
                    <a:pt x="20510" y="160176"/>
                  </a:lnTo>
                  <a:lnTo>
                    <a:pt x="21208" y="160455"/>
                  </a:lnTo>
                  <a:lnTo>
                    <a:pt x="22882" y="160455"/>
                  </a:lnTo>
                  <a:lnTo>
                    <a:pt x="23719" y="160176"/>
                  </a:lnTo>
                  <a:lnTo>
                    <a:pt x="24417" y="159757"/>
                  </a:lnTo>
                  <a:lnTo>
                    <a:pt x="24975" y="159199"/>
                  </a:lnTo>
                  <a:lnTo>
                    <a:pt x="25533" y="158641"/>
                  </a:lnTo>
                  <a:lnTo>
                    <a:pt x="25952" y="157944"/>
                  </a:lnTo>
                  <a:lnTo>
                    <a:pt x="26231" y="157106"/>
                  </a:lnTo>
                  <a:lnTo>
                    <a:pt x="26231" y="156269"/>
                  </a:lnTo>
                  <a:lnTo>
                    <a:pt x="26231" y="135061"/>
                  </a:lnTo>
                  <a:lnTo>
                    <a:pt x="26231" y="133247"/>
                  </a:lnTo>
                  <a:lnTo>
                    <a:pt x="25952" y="131573"/>
                  </a:lnTo>
                  <a:lnTo>
                    <a:pt x="25533" y="129899"/>
                  </a:lnTo>
                  <a:lnTo>
                    <a:pt x="24975" y="128225"/>
                  </a:lnTo>
                  <a:lnTo>
                    <a:pt x="24138" y="126690"/>
                  </a:lnTo>
                  <a:lnTo>
                    <a:pt x="23301" y="125294"/>
                  </a:lnTo>
                  <a:lnTo>
                    <a:pt x="22324" y="123899"/>
                  </a:lnTo>
                  <a:lnTo>
                    <a:pt x="21068" y="122504"/>
                  </a:lnTo>
                  <a:lnTo>
                    <a:pt x="11581" y="113016"/>
                  </a:lnTo>
                  <a:lnTo>
                    <a:pt x="11441" y="113016"/>
                  </a:lnTo>
                  <a:lnTo>
                    <a:pt x="12418" y="112179"/>
                  </a:lnTo>
                  <a:lnTo>
                    <a:pt x="13534" y="111621"/>
                  </a:lnTo>
                  <a:lnTo>
                    <a:pt x="27905" y="104366"/>
                  </a:lnTo>
                  <a:lnTo>
                    <a:pt x="29021" y="103807"/>
                  </a:lnTo>
                  <a:lnTo>
                    <a:pt x="29998" y="103110"/>
                  </a:lnTo>
                  <a:lnTo>
                    <a:pt x="40323" y="113295"/>
                  </a:lnTo>
                  <a:lnTo>
                    <a:pt x="40323" y="156269"/>
                  </a:lnTo>
                  <a:lnTo>
                    <a:pt x="40323" y="157106"/>
                  </a:lnTo>
                  <a:lnTo>
                    <a:pt x="40602" y="157944"/>
                  </a:lnTo>
                  <a:lnTo>
                    <a:pt x="41021" y="158641"/>
                  </a:lnTo>
                  <a:lnTo>
                    <a:pt x="41439" y="159199"/>
                  </a:lnTo>
                  <a:lnTo>
                    <a:pt x="42137" y="159757"/>
                  </a:lnTo>
                  <a:lnTo>
                    <a:pt x="42835" y="160176"/>
                  </a:lnTo>
                  <a:lnTo>
                    <a:pt x="43672" y="160455"/>
                  </a:lnTo>
                  <a:lnTo>
                    <a:pt x="45346" y="160455"/>
                  </a:lnTo>
                  <a:lnTo>
                    <a:pt x="46044" y="160176"/>
                  </a:lnTo>
                  <a:lnTo>
                    <a:pt x="46741" y="159757"/>
                  </a:lnTo>
                  <a:lnTo>
                    <a:pt x="47439" y="159199"/>
                  </a:lnTo>
                  <a:lnTo>
                    <a:pt x="47858" y="158641"/>
                  </a:lnTo>
                  <a:lnTo>
                    <a:pt x="48276" y="157944"/>
                  </a:lnTo>
                  <a:lnTo>
                    <a:pt x="48555" y="157106"/>
                  </a:lnTo>
                  <a:lnTo>
                    <a:pt x="48695" y="156269"/>
                  </a:lnTo>
                  <a:lnTo>
                    <a:pt x="48695" y="113295"/>
                  </a:lnTo>
                  <a:lnTo>
                    <a:pt x="58880" y="103110"/>
                  </a:lnTo>
                  <a:lnTo>
                    <a:pt x="59857" y="103807"/>
                  </a:lnTo>
                  <a:lnTo>
                    <a:pt x="60973" y="104366"/>
                  </a:lnTo>
                  <a:lnTo>
                    <a:pt x="64880" y="106319"/>
                  </a:lnTo>
                  <a:lnTo>
                    <a:pt x="65856" y="106738"/>
                  </a:lnTo>
                  <a:lnTo>
                    <a:pt x="66833" y="106738"/>
                  </a:lnTo>
                  <a:lnTo>
                    <a:pt x="67949" y="106598"/>
                  </a:lnTo>
                  <a:lnTo>
                    <a:pt x="68926" y="106179"/>
                  </a:lnTo>
                  <a:lnTo>
                    <a:pt x="69903" y="105482"/>
                  </a:lnTo>
                  <a:lnTo>
                    <a:pt x="70182" y="105063"/>
                  </a:lnTo>
                  <a:lnTo>
                    <a:pt x="70600" y="104505"/>
                  </a:lnTo>
                  <a:lnTo>
                    <a:pt x="70879" y="103668"/>
                  </a:lnTo>
                  <a:lnTo>
                    <a:pt x="71019" y="102831"/>
                  </a:lnTo>
                  <a:lnTo>
                    <a:pt x="71019" y="102133"/>
                  </a:lnTo>
                  <a:lnTo>
                    <a:pt x="70740" y="101296"/>
                  </a:lnTo>
                  <a:lnTo>
                    <a:pt x="70461" y="100598"/>
                  </a:lnTo>
                  <a:lnTo>
                    <a:pt x="70042" y="99901"/>
                  </a:lnTo>
                  <a:lnTo>
                    <a:pt x="69345" y="99343"/>
                  </a:lnTo>
                  <a:lnTo>
                    <a:pt x="68647" y="98924"/>
                  </a:lnTo>
                  <a:lnTo>
                    <a:pt x="64740" y="96831"/>
                  </a:lnTo>
                  <a:lnTo>
                    <a:pt x="64043" y="96552"/>
                  </a:lnTo>
                  <a:lnTo>
                    <a:pt x="63624" y="96134"/>
                  </a:lnTo>
                  <a:lnTo>
                    <a:pt x="63205" y="95715"/>
                  </a:lnTo>
                  <a:lnTo>
                    <a:pt x="62787" y="95157"/>
                  </a:lnTo>
                  <a:lnTo>
                    <a:pt x="62508" y="94599"/>
                  </a:lnTo>
                  <a:lnTo>
                    <a:pt x="62229" y="93901"/>
                  </a:lnTo>
                  <a:lnTo>
                    <a:pt x="62089" y="93343"/>
                  </a:lnTo>
                  <a:lnTo>
                    <a:pt x="62089" y="92645"/>
                  </a:lnTo>
                  <a:lnTo>
                    <a:pt x="62089" y="83437"/>
                  </a:lnTo>
                  <a:lnTo>
                    <a:pt x="63485" y="82320"/>
                  </a:lnTo>
                  <a:lnTo>
                    <a:pt x="65019" y="81204"/>
                  </a:lnTo>
                  <a:lnTo>
                    <a:pt x="66275" y="79949"/>
                  </a:lnTo>
                  <a:lnTo>
                    <a:pt x="67531" y="78553"/>
                  </a:lnTo>
                  <a:lnTo>
                    <a:pt x="68787" y="77158"/>
                  </a:lnTo>
                  <a:lnTo>
                    <a:pt x="69903" y="75623"/>
                  </a:lnTo>
                  <a:lnTo>
                    <a:pt x="70879" y="74088"/>
                  </a:lnTo>
                  <a:lnTo>
                    <a:pt x="71856" y="72554"/>
                  </a:lnTo>
                  <a:lnTo>
                    <a:pt x="72693" y="70879"/>
                  </a:lnTo>
                  <a:lnTo>
                    <a:pt x="73391" y="69066"/>
                  </a:lnTo>
                  <a:lnTo>
                    <a:pt x="73949" y="67391"/>
                  </a:lnTo>
                  <a:lnTo>
                    <a:pt x="74507" y="65577"/>
                  </a:lnTo>
                  <a:lnTo>
                    <a:pt x="74926" y="63624"/>
                  </a:lnTo>
                  <a:lnTo>
                    <a:pt x="75205" y="61810"/>
                  </a:lnTo>
                  <a:lnTo>
                    <a:pt x="75484" y="59857"/>
                  </a:lnTo>
                  <a:lnTo>
                    <a:pt x="75484" y="57903"/>
                  </a:lnTo>
                  <a:lnTo>
                    <a:pt x="75484" y="48974"/>
                  </a:lnTo>
                  <a:lnTo>
                    <a:pt x="75344" y="46881"/>
                  </a:lnTo>
                  <a:lnTo>
                    <a:pt x="75205" y="44928"/>
                  </a:lnTo>
                  <a:lnTo>
                    <a:pt x="74926" y="42974"/>
                  </a:lnTo>
                  <a:lnTo>
                    <a:pt x="74507" y="41021"/>
                  </a:lnTo>
                  <a:lnTo>
                    <a:pt x="73949" y="39207"/>
                  </a:lnTo>
                  <a:lnTo>
                    <a:pt x="73251" y="37393"/>
                  </a:lnTo>
                  <a:lnTo>
                    <a:pt x="72414" y="35579"/>
                  </a:lnTo>
                  <a:lnTo>
                    <a:pt x="71577" y="33905"/>
                  </a:lnTo>
                  <a:lnTo>
                    <a:pt x="70600" y="32231"/>
                  </a:lnTo>
                  <a:lnTo>
                    <a:pt x="69484" y="30696"/>
                  </a:lnTo>
                  <a:lnTo>
                    <a:pt x="68368" y="29161"/>
                  </a:lnTo>
                  <a:lnTo>
                    <a:pt x="67112" y="27766"/>
                  </a:lnTo>
                  <a:lnTo>
                    <a:pt x="65717" y="26371"/>
                  </a:lnTo>
                  <a:lnTo>
                    <a:pt x="64322" y="25115"/>
                  </a:lnTo>
                  <a:lnTo>
                    <a:pt x="62787" y="23999"/>
                  </a:lnTo>
                  <a:lnTo>
                    <a:pt x="61252" y="22882"/>
                  </a:lnTo>
                  <a:lnTo>
                    <a:pt x="61671" y="21627"/>
                  </a:lnTo>
                  <a:lnTo>
                    <a:pt x="61810" y="20231"/>
                  </a:lnTo>
                  <a:lnTo>
                    <a:pt x="61950" y="18976"/>
                  </a:lnTo>
                  <a:lnTo>
                    <a:pt x="62089" y="17580"/>
                  </a:lnTo>
                  <a:lnTo>
                    <a:pt x="61950" y="15767"/>
                  </a:lnTo>
                  <a:lnTo>
                    <a:pt x="61671" y="14092"/>
                  </a:lnTo>
                  <a:lnTo>
                    <a:pt x="61252" y="12418"/>
                  </a:lnTo>
                  <a:lnTo>
                    <a:pt x="60694" y="10744"/>
                  </a:lnTo>
                  <a:lnTo>
                    <a:pt x="59996" y="9209"/>
                  </a:lnTo>
                  <a:lnTo>
                    <a:pt x="59020" y="7814"/>
                  </a:lnTo>
                  <a:lnTo>
                    <a:pt x="58043" y="6418"/>
                  </a:lnTo>
                  <a:lnTo>
                    <a:pt x="56927" y="5163"/>
                  </a:lnTo>
                  <a:lnTo>
                    <a:pt x="55671" y="4046"/>
                  </a:lnTo>
                  <a:lnTo>
                    <a:pt x="54276" y="3070"/>
                  </a:lnTo>
                  <a:lnTo>
                    <a:pt x="52880" y="2093"/>
                  </a:lnTo>
                  <a:lnTo>
                    <a:pt x="51346" y="1395"/>
                  </a:lnTo>
                  <a:lnTo>
                    <a:pt x="49671" y="837"/>
                  </a:lnTo>
                  <a:lnTo>
                    <a:pt x="47997" y="419"/>
                  </a:lnTo>
                  <a:lnTo>
                    <a:pt x="46183" y="140"/>
                  </a:lnTo>
                  <a:lnTo>
                    <a:pt x="44509" y="0"/>
                  </a:lnTo>
                  <a:close/>
                </a:path>
              </a:pathLst>
            </a:custGeom>
            <a:solidFill>
              <a:srgbClr val="001B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5B73"/>
                </a:solidFill>
              </a:endParaRPr>
            </a:p>
          </p:txBody>
        </p:sp>
        <p:sp>
          <p:nvSpPr>
            <p:cNvPr id="193" name="Google Shape;193;p15"/>
            <p:cNvSpPr/>
            <p:nvPr/>
          </p:nvSpPr>
          <p:spPr>
            <a:xfrm>
              <a:off x="5271525" y="1354075"/>
              <a:ext cx="2110350" cy="3788150"/>
            </a:xfrm>
            <a:custGeom>
              <a:rect b="b" l="l" r="r" t="t"/>
              <a:pathLst>
                <a:path extrusionOk="0" h="151526" w="84414">
                  <a:moveTo>
                    <a:pt x="35440" y="8372"/>
                  </a:moveTo>
                  <a:lnTo>
                    <a:pt x="37394" y="8512"/>
                  </a:lnTo>
                  <a:lnTo>
                    <a:pt x="39207" y="8791"/>
                  </a:lnTo>
                  <a:lnTo>
                    <a:pt x="40882" y="9210"/>
                  </a:lnTo>
                  <a:lnTo>
                    <a:pt x="42556" y="9768"/>
                  </a:lnTo>
                  <a:lnTo>
                    <a:pt x="44091" y="10605"/>
                  </a:lnTo>
                  <a:lnTo>
                    <a:pt x="45626" y="11442"/>
                  </a:lnTo>
                  <a:lnTo>
                    <a:pt x="47021" y="12558"/>
                  </a:lnTo>
                  <a:lnTo>
                    <a:pt x="48277" y="13674"/>
                  </a:lnTo>
                  <a:lnTo>
                    <a:pt x="49532" y="15070"/>
                  </a:lnTo>
                  <a:lnTo>
                    <a:pt x="50509" y="16465"/>
                  </a:lnTo>
                  <a:lnTo>
                    <a:pt x="51486" y="17860"/>
                  </a:lnTo>
                  <a:lnTo>
                    <a:pt x="52183" y="19534"/>
                  </a:lnTo>
                  <a:lnTo>
                    <a:pt x="52881" y="21209"/>
                  </a:lnTo>
                  <a:lnTo>
                    <a:pt x="53300" y="22883"/>
                  </a:lnTo>
                  <a:lnTo>
                    <a:pt x="53579" y="24697"/>
                  </a:lnTo>
                  <a:lnTo>
                    <a:pt x="53718" y="26650"/>
                  </a:lnTo>
                  <a:lnTo>
                    <a:pt x="53718" y="31255"/>
                  </a:lnTo>
                  <a:lnTo>
                    <a:pt x="50370" y="30976"/>
                  </a:lnTo>
                  <a:lnTo>
                    <a:pt x="47160" y="30557"/>
                  </a:lnTo>
                  <a:lnTo>
                    <a:pt x="44230" y="30138"/>
                  </a:lnTo>
                  <a:lnTo>
                    <a:pt x="41440" y="29580"/>
                  </a:lnTo>
                  <a:lnTo>
                    <a:pt x="38789" y="28883"/>
                  </a:lnTo>
                  <a:lnTo>
                    <a:pt x="36417" y="28185"/>
                  </a:lnTo>
                  <a:lnTo>
                    <a:pt x="32231" y="26790"/>
                  </a:lnTo>
                  <a:lnTo>
                    <a:pt x="28883" y="25395"/>
                  </a:lnTo>
                  <a:lnTo>
                    <a:pt x="26511" y="24278"/>
                  </a:lnTo>
                  <a:lnTo>
                    <a:pt x="24418" y="23162"/>
                  </a:lnTo>
                  <a:lnTo>
                    <a:pt x="23860" y="22744"/>
                  </a:lnTo>
                  <a:lnTo>
                    <a:pt x="23301" y="22604"/>
                  </a:lnTo>
                  <a:lnTo>
                    <a:pt x="22604" y="22464"/>
                  </a:lnTo>
                  <a:lnTo>
                    <a:pt x="21209" y="22464"/>
                  </a:lnTo>
                  <a:lnTo>
                    <a:pt x="20511" y="22744"/>
                  </a:lnTo>
                  <a:lnTo>
                    <a:pt x="19813" y="23023"/>
                  </a:lnTo>
                  <a:lnTo>
                    <a:pt x="19116" y="23581"/>
                  </a:lnTo>
                  <a:lnTo>
                    <a:pt x="17581" y="24976"/>
                  </a:lnTo>
                  <a:lnTo>
                    <a:pt x="16186" y="26232"/>
                  </a:lnTo>
                  <a:lnTo>
                    <a:pt x="14651" y="27348"/>
                  </a:lnTo>
                  <a:lnTo>
                    <a:pt x="13256" y="28185"/>
                  </a:lnTo>
                  <a:lnTo>
                    <a:pt x="12000" y="29022"/>
                  </a:lnTo>
                  <a:lnTo>
                    <a:pt x="10605" y="29580"/>
                  </a:lnTo>
                  <a:lnTo>
                    <a:pt x="8372" y="30417"/>
                  </a:lnTo>
                  <a:lnTo>
                    <a:pt x="8372" y="26650"/>
                  </a:lnTo>
                  <a:lnTo>
                    <a:pt x="8512" y="24697"/>
                  </a:lnTo>
                  <a:lnTo>
                    <a:pt x="8791" y="22883"/>
                  </a:lnTo>
                  <a:lnTo>
                    <a:pt x="9209" y="21209"/>
                  </a:lnTo>
                  <a:lnTo>
                    <a:pt x="9767" y="19534"/>
                  </a:lnTo>
                  <a:lnTo>
                    <a:pt x="10605" y="17860"/>
                  </a:lnTo>
                  <a:lnTo>
                    <a:pt x="11442" y="16465"/>
                  </a:lnTo>
                  <a:lnTo>
                    <a:pt x="12558" y="15070"/>
                  </a:lnTo>
                  <a:lnTo>
                    <a:pt x="13674" y="13674"/>
                  </a:lnTo>
                  <a:lnTo>
                    <a:pt x="14930" y="12558"/>
                  </a:lnTo>
                  <a:lnTo>
                    <a:pt x="16325" y="11442"/>
                  </a:lnTo>
                  <a:lnTo>
                    <a:pt x="17860" y="10605"/>
                  </a:lnTo>
                  <a:lnTo>
                    <a:pt x="19534" y="9768"/>
                  </a:lnTo>
                  <a:lnTo>
                    <a:pt x="21209" y="9210"/>
                  </a:lnTo>
                  <a:lnTo>
                    <a:pt x="22883" y="8791"/>
                  </a:lnTo>
                  <a:lnTo>
                    <a:pt x="24697" y="8512"/>
                  </a:lnTo>
                  <a:lnTo>
                    <a:pt x="26511" y="8372"/>
                  </a:lnTo>
                  <a:close/>
                  <a:moveTo>
                    <a:pt x="22604" y="31673"/>
                  </a:moveTo>
                  <a:lnTo>
                    <a:pt x="24557" y="32650"/>
                  </a:lnTo>
                  <a:lnTo>
                    <a:pt x="26790" y="33627"/>
                  </a:lnTo>
                  <a:lnTo>
                    <a:pt x="29580" y="34743"/>
                  </a:lnTo>
                  <a:lnTo>
                    <a:pt x="32650" y="35859"/>
                  </a:lnTo>
                  <a:lnTo>
                    <a:pt x="36277" y="36975"/>
                  </a:lnTo>
                  <a:lnTo>
                    <a:pt x="40184" y="37812"/>
                  </a:lnTo>
                  <a:lnTo>
                    <a:pt x="44509" y="38650"/>
                  </a:lnTo>
                  <a:lnTo>
                    <a:pt x="49253" y="39347"/>
                  </a:lnTo>
                  <a:lnTo>
                    <a:pt x="49253" y="44510"/>
                  </a:lnTo>
                  <a:lnTo>
                    <a:pt x="49114" y="46323"/>
                  </a:lnTo>
                  <a:lnTo>
                    <a:pt x="48835" y="48137"/>
                  </a:lnTo>
                  <a:lnTo>
                    <a:pt x="48416" y="49812"/>
                  </a:lnTo>
                  <a:lnTo>
                    <a:pt x="47719" y="51486"/>
                  </a:lnTo>
                  <a:lnTo>
                    <a:pt x="47021" y="53160"/>
                  </a:lnTo>
                  <a:lnTo>
                    <a:pt x="46044" y="54695"/>
                  </a:lnTo>
                  <a:lnTo>
                    <a:pt x="45068" y="56090"/>
                  </a:lnTo>
                  <a:lnTo>
                    <a:pt x="43812" y="57346"/>
                  </a:lnTo>
                  <a:lnTo>
                    <a:pt x="42556" y="58462"/>
                  </a:lnTo>
                  <a:lnTo>
                    <a:pt x="41161" y="59578"/>
                  </a:lnTo>
                  <a:lnTo>
                    <a:pt x="39626" y="60416"/>
                  </a:lnTo>
                  <a:lnTo>
                    <a:pt x="38091" y="61253"/>
                  </a:lnTo>
                  <a:lnTo>
                    <a:pt x="36417" y="61811"/>
                  </a:lnTo>
                  <a:lnTo>
                    <a:pt x="34743" y="62229"/>
                  </a:lnTo>
                  <a:lnTo>
                    <a:pt x="32929" y="62508"/>
                  </a:lnTo>
                  <a:lnTo>
                    <a:pt x="30975" y="62648"/>
                  </a:lnTo>
                  <a:lnTo>
                    <a:pt x="29162" y="62508"/>
                  </a:lnTo>
                  <a:lnTo>
                    <a:pt x="27348" y="62229"/>
                  </a:lnTo>
                  <a:lnTo>
                    <a:pt x="25673" y="61811"/>
                  </a:lnTo>
                  <a:lnTo>
                    <a:pt x="23999" y="61253"/>
                  </a:lnTo>
                  <a:lnTo>
                    <a:pt x="22325" y="60416"/>
                  </a:lnTo>
                  <a:lnTo>
                    <a:pt x="20790" y="59578"/>
                  </a:lnTo>
                  <a:lnTo>
                    <a:pt x="19395" y="58462"/>
                  </a:lnTo>
                  <a:lnTo>
                    <a:pt x="18139" y="57346"/>
                  </a:lnTo>
                  <a:lnTo>
                    <a:pt x="17023" y="56090"/>
                  </a:lnTo>
                  <a:lnTo>
                    <a:pt x="15907" y="54695"/>
                  </a:lnTo>
                  <a:lnTo>
                    <a:pt x="15069" y="53160"/>
                  </a:lnTo>
                  <a:lnTo>
                    <a:pt x="14232" y="51486"/>
                  </a:lnTo>
                  <a:lnTo>
                    <a:pt x="13674" y="49812"/>
                  </a:lnTo>
                  <a:lnTo>
                    <a:pt x="13256" y="48137"/>
                  </a:lnTo>
                  <a:lnTo>
                    <a:pt x="12977" y="46323"/>
                  </a:lnTo>
                  <a:lnTo>
                    <a:pt x="12837" y="44510"/>
                  </a:lnTo>
                  <a:lnTo>
                    <a:pt x="12837" y="37673"/>
                  </a:lnTo>
                  <a:lnTo>
                    <a:pt x="15069" y="36696"/>
                  </a:lnTo>
                  <a:lnTo>
                    <a:pt x="17581" y="35440"/>
                  </a:lnTo>
                  <a:lnTo>
                    <a:pt x="20092" y="33766"/>
                  </a:lnTo>
                  <a:lnTo>
                    <a:pt x="22604" y="31673"/>
                  </a:lnTo>
                  <a:close/>
                  <a:moveTo>
                    <a:pt x="40184" y="69345"/>
                  </a:moveTo>
                  <a:lnTo>
                    <a:pt x="40184" y="70322"/>
                  </a:lnTo>
                  <a:lnTo>
                    <a:pt x="40324" y="71996"/>
                  </a:lnTo>
                  <a:lnTo>
                    <a:pt x="40742" y="73671"/>
                  </a:lnTo>
                  <a:lnTo>
                    <a:pt x="30975" y="83298"/>
                  </a:lnTo>
                  <a:lnTo>
                    <a:pt x="21348" y="73671"/>
                  </a:lnTo>
                  <a:lnTo>
                    <a:pt x="21627" y="71996"/>
                  </a:lnTo>
                  <a:lnTo>
                    <a:pt x="21767" y="70322"/>
                  </a:lnTo>
                  <a:lnTo>
                    <a:pt x="21767" y="69345"/>
                  </a:lnTo>
                  <a:lnTo>
                    <a:pt x="23999" y="70043"/>
                  </a:lnTo>
                  <a:lnTo>
                    <a:pt x="26232" y="70601"/>
                  </a:lnTo>
                  <a:lnTo>
                    <a:pt x="28603" y="70880"/>
                  </a:lnTo>
                  <a:lnTo>
                    <a:pt x="30975" y="71020"/>
                  </a:lnTo>
                  <a:lnTo>
                    <a:pt x="33487" y="70880"/>
                  </a:lnTo>
                  <a:lnTo>
                    <a:pt x="35719" y="70601"/>
                  </a:lnTo>
                  <a:lnTo>
                    <a:pt x="38091" y="70043"/>
                  </a:lnTo>
                  <a:lnTo>
                    <a:pt x="40184" y="69345"/>
                  </a:lnTo>
                  <a:close/>
                  <a:moveTo>
                    <a:pt x="26511" y="1"/>
                  </a:moveTo>
                  <a:lnTo>
                    <a:pt x="23860" y="140"/>
                  </a:lnTo>
                  <a:lnTo>
                    <a:pt x="21209" y="559"/>
                  </a:lnTo>
                  <a:lnTo>
                    <a:pt x="18697" y="1257"/>
                  </a:lnTo>
                  <a:lnTo>
                    <a:pt x="16186" y="2094"/>
                  </a:lnTo>
                  <a:lnTo>
                    <a:pt x="13953" y="3210"/>
                  </a:lnTo>
                  <a:lnTo>
                    <a:pt x="11721" y="4605"/>
                  </a:lnTo>
                  <a:lnTo>
                    <a:pt x="9628" y="6140"/>
                  </a:lnTo>
                  <a:lnTo>
                    <a:pt x="7814" y="7814"/>
                  </a:lnTo>
                  <a:lnTo>
                    <a:pt x="6000" y="9768"/>
                  </a:lnTo>
                  <a:lnTo>
                    <a:pt x="4465" y="11721"/>
                  </a:lnTo>
                  <a:lnTo>
                    <a:pt x="3210" y="13953"/>
                  </a:lnTo>
                  <a:lnTo>
                    <a:pt x="2093" y="16325"/>
                  </a:lnTo>
                  <a:lnTo>
                    <a:pt x="1117" y="18697"/>
                  </a:lnTo>
                  <a:lnTo>
                    <a:pt x="559" y="21209"/>
                  </a:lnTo>
                  <a:lnTo>
                    <a:pt x="140" y="23860"/>
                  </a:lnTo>
                  <a:lnTo>
                    <a:pt x="1" y="26650"/>
                  </a:lnTo>
                  <a:lnTo>
                    <a:pt x="1" y="35580"/>
                  </a:lnTo>
                  <a:lnTo>
                    <a:pt x="140" y="36417"/>
                  </a:lnTo>
                  <a:lnTo>
                    <a:pt x="280" y="37115"/>
                  </a:lnTo>
                  <a:lnTo>
                    <a:pt x="698" y="37812"/>
                  </a:lnTo>
                  <a:lnTo>
                    <a:pt x="1256" y="38510"/>
                  </a:lnTo>
                  <a:lnTo>
                    <a:pt x="1814" y="39068"/>
                  </a:lnTo>
                  <a:lnTo>
                    <a:pt x="2512" y="39347"/>
                  </a:lnTo>
                  <a:lnTo>
                    <a:pt x="3349" y="39626"/>
                  </a:lnTo>
                  <a:lnTo>
                    <a:pt x="4186" y="39766"/>
                  </a:lnTo>
                  <a:lnTo>
                    <a:pt x="4465" y="39766"/>
                  </a:lnTo>
                  <a:lnTo>
                    <a:pt x="4465" y="44510"/>
                  </a:lnTo>
                  <a:lnTo>
                    <a:pt x="4605" y="47440"/>
                  </a:lnTo>
                  <a:lnTo>
                    <a:pt x="5024" y="50230"/>
                  </a:lnTo>
                  <a:lnTo>
                    <a:pt x="5861" y="52881"/>
                  </a:lnTo>
                  <a:lnTo>
                    <a:pt x="6837" y="55532"/>
                  </a:lnTo>
                  <a:lnTo>
                    <a:pt x="8233" y="58044"/>
                  </a:lnTo>
                  <a:lnTo>
                    <a:pt x="9628" y="60276"/>
                  </a:lnTo>
                  <a:lnTo>
                    <a:pt x="11442" y="62369"/>
                  </a:lnTo>
                  <a:lnTo>
                    <a:pt x="13395" y="64322"/>
                  </a:lnTo>
                  <a:lnTo>
                    <a:pt x="13395" y="70322"/>
                  </a:lnTo>
                  <a:lnTo>
                    <a:pt x="13395" y="70880"/>
                  </a:lnTo>
                  <a:lnTo>
                    <a:pt x="13256" y="71578"/>
                  </a:lnTo>
                  <a:lnTo>
                    <a:pt x="12977" y="72136"/>
                  </a:lnTo>
                  <a:lnTo>
                    <a:pt x="12697" y="72833"/>
                  </a:lnTo>
                  <a:lnTo>
                    <a:pt x="12279" y="73252"/>
                  </a:lnTo>
                  <a:lnTo>
                    <a:pt x="11860" y="73810"/>
                  </a:lnTo>
                  <a:lnTo>
                    <a:pt x="11302" y="74229"/>
                  </a:lnTo>
                  <a:lnTo>
                    <a:pt x="10744" y="74508"/>
                  </a:lnTo>
                  <a:lnTo>
                    <a:pt x="10046" y="74926"/>
                  </a:lnTo>
                  <a:lnTo>
                    <a:pt x="9488" y="75484"/>
                  </a:lnTo>
                  <a:lnTo>
                    <a:pt x="9070" y="76182"/>
                  </a:lnTo>
                  <a:lnTo>
                    <a:pt x="8651" y="76880"/>
                  </a:lnTo>
                  <a:lnTo>
                    <a:pt x="8512" y="77717"/>
                  </a:lnTo>
                  <a:lnTo>
                    <a:pt x="8512" y="78554"/>
                  </a:lnTo>
                  <a:lnTo>
                    <a:pt x="8651" y="79391"/>
                  </a:lnTo>
                  <a:lnTo>
                    <a:pt x="8930" y="80089"/>
                  </a:lnTo>
                  <a:lnTo>
                    <a:pt x="9209" y="80647"/>
                  </a:lnTo>
                  <a:lnTo>
                    <a:pt x="9628" y="81065"/>
                  </a:lnTo>
                  <a:lnTo>
                    <a:pt x="10465" y="81903"/>
                  </a:lnTo>
                  <a:lnTo>
                    <a:pt x="11581" y="82321"/>
                  </a:lnTo>
                  <a:lnTo>
                    <a:pt x="12697" y="82461"/>
                  </a:lnTo>
                  <a:lnTo>
                    <a:pt x="13535" y="82321"/>
                  </a:lnTo>
                  <a:lnTo>
                    <a:pt x="14511" y="82042"/>
                  </a:lnTo>
                  <a:lnTo>
                    <a:pt x="15628" y="81344"/>
                  </a:lnTo>
                  <a:lnTo>
                    <a:pt x="16604" y="80786"/>
                  </a:lnTo>
                  <a:lnTo>
                    <a:pt x="26790" y="90972"/>
                  </a:lnTo>
                  <a:lnTo>
                    <a:pt x="26790" y="147340"/>
                  </a:lnTo>
                  <a:lnTo>
                    <a:pt x="26929" y="148177"/>
                  </a:lnTo>
                  <a:lnTo>
                    <a:pt x="27208" y="149015"/>
                  </a:lnTo>
                  <a:lnTo>
                    <a:pt x="27487" y="149712"/>
                  </a:lnTo>
                  <a:lnTo>
                    <a:pt x="28045" y="150270"/>
                  </a:lnTo>
                  <a:lnTo>
                    <a:pt x="28743" y="150828"/>
                  </a:lnTo>
                  <a:lnTo>
                    <a:pt x="29441" y="151247"/>
                  </a:lnTo>
                  <a:lnTo>
                    <a:pt x="30138" y="151526"/>
                  </a:lnTo>
                  <a:lnTo>
                    <a:pt x="31813" y="151526"/>
                  </a:lnTo>
                  <a:lnTo>
                    <a:pt x="32650" y="151247"/>
                  </a:lnTo>
                  <a:lnTo>
                    <a:pt x="33347" y="150828"/>
                  </a:lnTo>
                  <a:lnTo>
                    <a:pt x="34045" y="150270"/>
                  </a:lnTo>
                  <a:lnTo>
                    <a:pt x="34464" y="149712"/>
                  </a:lnTo>
                  <a:lnTo>
                    <a:pt x="34882" y="149015"/>
                  </a:lnTo>
                  <a:lnTo>
                    <a:pt x="35161" y="148177"/>
                  </a:lnTo>
                  <a:lnTo>
                    <a:pt x="35161" y="147340"/>
                  </a:lnTo>
                  <a:lnTo>
                    <a:pt x="35161" y="90972"/>
                  </a:lnTo>
                  <a:lnTo>
                    <a:pt x="45486" y="80647"/>
                  </a:lnTo>
                  <a:lnTo>
                    <a:pt x="46463" y="81344"/>
                  </a:lnTo>
                  <a:lnTo>
                    <a:pt x="47579" y="82042"/>
                  </a:lnTo>
                  <a:lnTo>
                    <a:pt x="70182" y="93344"/>
                  </a:lnTo>
                  <a:lnTo>
                    <a:pt x="63346" y="100180"/>
                  </a:lnTo>
                  <a:lnTo>
                    <a:pt x="62090" y="101576"/>
                  </a:lnTo>
                  <a:lnTo>
                    <a:pt x="61113" y="102971"/>
                  </a:lnTo>
                  <a:lnTo>
                    <a:pt x="60276" y="104366"/>
                  </a:lnTo>
                  <a:lnTo>
                    <a:pt x="59439" y="105901"/>
                  </a:lnTo>
                  <a:lnTo>
                    <a:pt x="58881" y="107575"/>
                  </a:lnTo>
                  <a:lnTo>
                    <a:pt x="58462" y="109250"/>
                  </a:lnTo>
                  <a:lnTo>
                    <a:pt x="58183" y="110924"/>
                  </a:lnTo>
                  <a:lnTo>
                    <a:pt x="58183" y="112738"/>
                  </a:lnTo>
                  <a:lnTo>
                    <a:pt x="58183" y="147340"/>
                  </a:lnTo>
                  <a:lnTo>
                    <a:pt x="58183" y="148177"/>
                  </a:lnTo>
                  <a:lnTo>
                    <a:pt x="58462" y="149015"/>
                  </a:lnTo>
                  <a:lnTo>
                    <a:pt x="58881" y="149712"/>
                  </a:lnTo>
                  <a:lnTo>
                    <a:pt x="59439" y="150270"/>
                  </a:lnTo>
                  <a:lnTo>
                    <a:pt x="59997" y="150828"/>
                  </a:lnTo>
                  <a:lnTo>
                    <a:pt x="60695" y="151247"/>
                  </a:lnTo>
                  <a:lnTo>
                    <a:pt x="61532" y="151526"/>
                  </a:lnTo>
                  <a:lnTo>
                    <a:pt x="63206" y="151526"/>
                  </a:lnTo>
                  <a:lnTo>
                    <a:pt x="63904" y="151247"/>
                  </a:lnTo>
                  <a:lnTo>
                    <a:pt x="64741" y="150828"/>
                  </a:lnTo>
                  <a:lnTo>
                    <a:pt x="65299" y="150270"/>
                  </a:lnTo>
                  <a:lnTo>
                    <a:pt x="65857" y="149712"/>
                  </a:lnTo>
                  <a:lnTo>
                    <a:pt x="66136" y="149015"/>
                  </a:lnTo>
                  <a:lnTo>
                    <a:pt x="66415" y="148177"/>
                  </a:lnTo>
                  <a:lnTo>
                    <a:pt x="66555" y="147340"/>
                  </a:lnTo>
                  <a:lnTo>
                    <a:pt x="66555" y="112738"/>
                  </a:lnTo>
                  <a:lnTo>
                    <a:pt x="66555" y="111761"/>
                  </a:lnTo>
                  <a:lnTo>
                    <a:pt x="66694" y="110924"/>
                  </a:lnTo>
                  <a:lnTo>
                    <a:pt x="66973" y="109947"/>
                  </a:lnTo>
                  <a:lnTo>
                    <a:pt x="67252" y="109110"/>
                  </a:lnTo>
                  <a:lnTo>
                    <a:pt x="67531" y="108273"/>
                  </a:lnTo>
                  <a:lnTo>
                    <a:pt x="68089" y="107575"/>
                  </a:lnTo>
                  <a:lnTo>
                    <a:pt x="68648" y="106878"/>
                  </a:lnTo>
                  <a:lnTo>
                    <a:pt x="69206" y="106180"/>
                  </a:lnTo>
                  <a:lnTo>
                    <a:pt x="75763" y="99622"/>
                  </a:lnTo>
                  <a:lnTo>
                    <a:pt x="75903" y="100739"/>
                  </a:lnTo>
                  <a:lnTo>
                    <a:pt x="76042" y="101994"/>
                  </a:lnTo>
                  <a:lnTo>
                    <a:pt x="76042" y="147340"/>
                  </a:lnTo>
                  <a:lnTo>
                    <a:pt x="76182" y="148177"/>
                  </a:lnTo>
                  <a:lnTo>
                    <a:pt x="76321" y="149015"/>
                  </a:lnTo>
                  <a:lnTo>
                    <a:pt x="76740" y="149712"/>
                  </a:lnTo>
                  <a:lnTo>
                    <a:pt x="77298" y="150270"/>
                  </a:lnTo>
                  <a:lnTo>
                    <a:pt x="77856" y="150828"/>
                  </a:lnTo>
                  <a:lnTo>
                    <a:pt x="78554" y="151247"/>
                  </a:lnTo>
                  <a:lnTo>
                    <a:pt x="79391" y="151526"/>
                  </a:lnTo>
                  <a:lnTo>
                    <a:pt x="81065" y="151526"/>
                  </a:lnTo>
                  <a:lnTo>
                    <a:pt x="81903" y="151247"/>
                  </a:lnTo>
                  <a:lnTo>
                    <a:pt x="82600" y="150828"/>
                  </a:lnTo>
                  <a:lnTo>
                    <a:pt x="83158" y="150270"/>
                  </a:lnTo>
                  <a:lnTo>
                    <a:pt x="83716" y="149712"/>
                  </a:lnTo>
                  <a:lnTo>
                    <a:pt x="84135" y="149015"/>
                  </a:lnTo>
                  <a:lnTo>
                    <a:pt x="84274" y="148177"/>
                  </a:lnTo>
                  <a:lnTo>
                    <a:pt x="84414" y="147340"/>
                  </a:lnTo>
                  <a:lnTo>
                    <a:pt x="84414" y="101994"/>
                  </a:lnTo>
                  <a:lnTo>
                    <a:pt x="84414" y="100739"/>
                  </a:lnTo>
                  <a:lnTo>
                    <a:pt x="84274" y="99483"/>
                  </a:lnTo>
                  <a:lnTo>
                    <a:pt x="83995" y="98227"/>
                  </a:lnTo>
                  <a:lnTo>
                    <a:pt x="83716" y="97111"/>
                  </a:lnTo>
                  <a:lnTo>
                    <a:pt x="83298" y="95995"/>
                  </a:lnTo>
                  <a:lnTo>
                    <a:pt x="82879" y="94878"/>
                  </a:lnTo>
                  <a:lnTo>
                    <a:pt x="81763" y="92786"/>
                  </a:lnTo>
                  <a:lnTo>
                    <a:pt x="80368" y="90832"/>
                  </a:lnTo>
                  <a:lnTo>
                    <a:pt x="78693" y="89018"/>
                  </a:lnTo>
                  <a:lnTo>
                    <a:pt x="77856" y="88181"/>
                  </a:lnTo>
                  <a:lnTo>
                    <a:pt x="76880" y="87484"/>
                  </a:lnTo>
                  <a:lnTo>
                    <a:pt x="75763" y="86786"/>
                  </a:lnTo>
                  <a:lnTo>
                    <a:pt x="74647" y="86228"/>
                  </a:lnTo>
                  <a:lnTo>
                    <a:pt x="51207" y="74508"/>
                  </a:lnTo>
                  <a:lnTo>
                    <a:pt x="50649" y="74229"/>
                  </a:lnTo>
                  <a:lnTo>
                    <a:pt x="50091" y="73810"/>
                  </a:lnTo>
                  <a:lnTo>
                    <a:pt x="49672" y="73252"/>
                  </a:lnTo>
                  <a:lnTo>
                    <a:pt x="49393" y="72833"/>
                  </a:lnTo>
                  <a:lnTo>
                    <a:pt x="48974" y="72136"/>
                  </a:lnTo>
                  <a:lnTo>
                    <a:pt x="48835" y="71578"/>
                  </a:lnTo>
                  <a:lnTo>
                    <a:pt x="48695" y="70880"/>
                  </a:lnTo>
                  <a:lnTo>
                    <a:pt x="48556" y="70322"/>
                  </a:lnTo>
                  <a:lnTo>
                    <a:pt x="48556" y="64322"/>
                  </a:lnTo>
                  <a:lnTo>
                    <a:pt x="50649" y="62369"/>
                  </a:lnTo>
                  <a:lnTo>
                    <a:pt x="52323" y="60276"/>
                  </a:lnTo>
                  <a:lnTo>
                    <a:pt x="53858" y="58044"/>
                  </a:lnTo>
                  <a:lnTo>
                    <a:pt x="55113" y="55532"/>
                  </a:lnTo>
                  <a:lnTo>
                    <a:pt x="56230" y="52881"/>
                  </a:lnTo>
                  <a:lnTo>
                    <a:pt x="56927" y="50230"/>
                  </a:lnTo>
                  <a:lnTo>
                    <a:pt x="57346" y="47440"/>
                  </a:lnTo>
                  <a:lnTo>
                    <a:pt x="57625" y="44510"/>
                  </a:lnTo>
                  <a:lnTo>
                    <a:pt x="57625" y="39766"/>
                  </a:lnTo>
                  <a:lnTo>
                    <a:pt x="57904" y="39766"/>
                  </a:lnTo>
                  <a:lnTo>
                    <a:pt x="58741" y="39626"/>
                  </a:lnTo>
                  <a:lnTo>
                    <a:pt x="59439" y="39347"/>
                  </a:lnTo>
                  <a:lnTo>
                    <a:pt x="60136" y="39068"/>
                  </a:lnTo>
                  <a:lnTo>
                    <a:pt x="60834" y="38510"/>
                  </a:lnTo>
                  <a:lnTo>
                    <a:pt x="61392" y="37812"/>
                  </a:lnTo>
                  <a:lnTo>
                    <a:pt x="61671" y="37115"/>
                  </a:lnTo>
                  <a:lnTo>
                    <a:pt x="61950" y="36417"/>
                  </a:lnTo>
                  <a:lnTo>
                    <a:pt x="62090" y="35580"/>
                  </a:lnTo>
                  <a:lnTo>
                    <a:pt x="62090" y="26650"/>
                  </a:lnTo>
                  <a:lnTo>
                    <a:pt x="61950" y="23860"/>
                  </a:lnTo>
                  <a:lnTo>
                    <a:pt x="61532" y="21209"/>
                  </a:lnTo>
                  <a:lnTo>
                    <a:pt x="60834" y="18697"/>
                  </a:lnTo>
                  <a:lnTo>
                    <a:pt x="59997" y="16325"/>
                  </a:lnTo>
                  <a:lnTo>
                    <a:pt x="58881" y="13953"/>
                  </a:lnTo>
                  <a:lnTo>
                    <a:pt x="57485" y="11721"/>
                  </a:lnTo>
                  <a:lnTo>
                    <a:pt x="55951" y="9768"/>
                  </a:lnTo>
                  <a:lnTo>
                    <a:pt x="54276" y="7814"/>
                  </a:lnTo>
                  <a:lnTo>
                    <a:pt x="52323" y="6140"/>
                  </a:lnTo>
                  <a:lnTo>
                    <a:pt x="50370" y="4605"/>
                  </a:lnTo>
                  <a:lnTo>
                    <a:pt x="48137" y="3210"/>
                  </a:lnTo>
                  <a:lnTo>
                    <a:pt x="45765" y="2094"/>
                  </a:lnTo>
                  <a:lnTo>
                    <a:pt x="43393" y="1257"/>
                  </a:lnTo>
                  <a:lnTo>
                    <a:pt x="40882" y="559"/>
                  </a:lnTo>
                  <a:lnTo>
                    <a:pt x="38231" y="140"/>
                  </a:lnTo>
                  <a:lnTo>
                    <a:pt x="35440" y="1"/>
                  </a:lnTo>
                  <a:close/>
                </a:path>
              </a:pathLst>
            </a:custGeom>
            <a:solidFill>
              <a:srgbClr val="001B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5B73"/>
                </a:solidFill>
              </a:endParaRPr>
            </a:p>
          </p:txBody>
        </p:sp>
      </p:grpSp>
      <p:sp>
        <p:nvSpPr>
          <p:cNvPr id="194" name="Google Shape;194;p15"/>
          <p:cNvSpPr txBox="1"/>
          <p:nvPr/>
        </p:nvSpPr>
        <p:spPr>
          <a:xfrm>
            <a:off x="158852" y="4564913"/>
            <a:ext cx="1111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001B3A"/>
                </a:solidFill>
                <a:latin typeface="Montserrat"/>
                <a:ea typeface="Montserrat"/>
                <a:cs typeface="Montserrat"/>
                <a:sym typeface="Montserrat"/>
              </a:rPr>
              <a:t>Collaborator</a:t>
            </a:r>
            <a:endParaRPr b="1" sz="1100">
              <a:solidFill>
                <a:srgbClr val="001B3A"/>
              </a:solidFill>
              <a:latin typeface="Montserrat"/>
              <a:ea typeface="Montserrat"/>
              <a:cs typeface="Montserrat"/>
              <a:sym typeface="Montserrat"/>
            </a:endParaRPr>
          </a:p>
        </p:txBody>
      </p:sp>
      <p:sp>
        <p:nvSpPr>
          <p:cNvPr id="195" name="Google Shape;195;p15"/>
          <p:cNvSpPr/>
          <p:nvPr/>
        </p:nvSpPr>
        <p:spPr>
          <a:xfrm>
            <a:off x="0" y="731725"/>
            <a:ext cx="9144000" cy="828300"/>
          </a:xfrm>
          <a:prstGeom prst="rect">
            <a:avLst/>
          </a:prstGeom>
          <a:solidFill>
            <a:srgbClr val="124C23"/>
          </a:solidFill>
          <a:ln cap="flat" cmpd="sng" w="38100">
            <a:solidFill>
              <a:srgbClr val="124C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lt2"/>
                </a:solidFill>
                <a:latin typeface="Average"/>
                <a:ea typeface="Average"/>
                <a:cs typeface="Average"/>
                <a:sym typeface="Average"/>
              </a:rPr>
              <a:t>Challenge: </a:t>
            </a:r>
            <a:r>
              <a:rPr lang="en">
                <a:solidFill>
                  <a:schemeClr val="lt2"/>
                </a:solidFill>
                <a:latin typeface="Average"/>
                <a:ea typeface="Average"/>
                <a:cs typeface="Average"/>
                <a:sym typeface="Average"/>
              </a:rPr>
              <a:t>Growth of LifeArc has led to internal and external </a:t>
            </a:r>
            <a:r>
              <a:rPr i="1" lang="en">
                <a:solidFill>
                  <a:schemeClr val="lt2"/>
                </a:solidFill>
                <a:latin typeface="Average"/>
                <a:ea typeface="Average"/>
                <a:cs typeface="Average"/>
                <a:sym typeface="Average"/>
              </a:rPr>
              <a:t>data silos</a:t>
            </a:r>
            <a:r>
              <a:rPr lang="en">
                <a:solidFill>
                  <a:schemeClr val="lt2"/>
                </a:solidFill>
                <a:latin typeface="Average"/>
                <a:ea typeface="Average"/>
                <a:cs typeface="Average"/>
                <a:sym typeface="Average"/>
              </a:rPr>
              <a:t> limiting the availability of experimental data.</a:t>
            </a:r>
            <a:endParaRPr>
              <a:solidFill>
                <a:schemeClr val="lt2"/>
              </a:solidFill>
              <a:latin typeface="Average"/>
              <a:ea typeface="Average"/>
              <a:cs typeface="Average"/>
              <a:sym typeface="Average"/>
            </a:endParaRPr>
          </a:p>
          <a:p>
            <a:pPr indent="0" lvl="0" marL="0" rtl="0" algn="l">
              <a:lnSpc>
                <a:spcPct val="115000"/>
              </a:lnSpc>
              <a:spcBef>
                <a:spcPts val="1200"/>
              </a:spcBef>
              <a:spcAft>
                <a:spcPts val="1200"/>
              </a:spcAft>
              <a:buNone/>
            </a:pPr>
            <a:r>
              <a:rPr b="1" lang="en">
                <a:solidFill>
                  <a:schemeClr val="lt2"/>
                </a:solidFill>
                <a:latin typeface="Average"/>
                <a:ea typeface="Average"/>
                <a:cs typeface="Average"/>
                <a:sym typeface="Average"/>
              </a:rPr>
              <a:t>Solution: </a:t>
            </a:r>
            <a:r>
              <a:rPr lang="en">
                <a:solidFill>
                  <a:schemeClr val="lt2"/>
                </a:solidFill>
                <a:latin typeface="Average"/>
                <a:ea typeface="Average"/>
                <a:cs typeface="Average"/>
                <a:sym typeface="Average"/>
              </a:rPr>
              <a:t>Data Fabric approach operating on FAIR (Findable, Accessible, Interoperable, and Reusable) principles</a:t>
            </a:r>
            <a:endParaRPr>
              <a:solidFill>
                <a:schemeClr val="lt2"/>
              </a:solidFill>
              <a:latin typeface="Average"/>
              <a:ea typeface="Average"/>
              <a:cs typeface="Average"/>
              <a:sym typeface="Average"/>
            </a:endParaRPr>
          </a:p>
        </p:txBody>
      </p:sp>
      <p:sp>
        <p:nvSpPr>
          <p:cNvPr id="196" name="Google Shape;196;p15"/>
          <p:cNvSpPr/>
          <p:nvPr/>
        </p:nvSpPr>
        <p:spPr>
          <a:xfrm>
            <a:off x="407163" y="2938512"/>
            <a:ext cx="564328" cy="660082"/>
          </a:xfrm>
          <a:custGeom>
            <a:rect b="b" l="l" r="r" t="t"/>
            <a:pathLst>
              <a:path extrusionOk="0" h="209550" w="166101">
                <a:moveTo>
                  <a:pt x="47975" y="50690"/>
                </a:moveTo>
                <a:lnTo>
                  <a:pt x="51256" y="52048"/>
                </a:lnTo>
                <a:lnTo>
                  <a:pt x="54990" y="53519"/>
                </a:lnTo>
                <a:lnTo>
                  <a:pt x="59176" y="54877"/>
                </a:lnTo>
                <a:lnTo>
                  <a:pt x="63702" y="56235"/>
                </a:lnTo>
                <a:lnTo>
                  <a:pt x="68568" y="57592"/>
                </a:lnTo>
                <a:lnTo>
                  <a:pt x="73659" y="58837"/>
                </a:lnTo>
                <a:lnTo>
                  <a:pt x="78977" y="60082"/>
                </a:lnTo>
                <a:lnTo>
                  <a:pt x="84408" y="61326"/>
                </a:lnTo>
                <a:lnTo>
                  <a:pt x="89953" y="62458"/>
                </a:lnTo>
                <a:lnTo>
                  <a:pt x="95384" y="63476"/>
                </a:lnTo>
                <a:lnTo>
                  <a:pt x="100815" y="64494"/>
                </a:lnTo>
                <a:lnTo>
                  <a:pt x="106133" y="65400"/>
                </a:lnTo>
                <a:lnTo>
                  <a:pt x="111224" y="66192"/>
                </a:lnTo>
                <a:lnTo>
                  <a:pt x="116090" y="66870"/>
                </a:lnTo>
                <a:lnTo>
                  <a:pt x="120729" y="67436"/>
                </a:lnTo>
                <a:lnTo>
                  <a:pt x="124915" y="67889"/>
                </a:lnTo>
                <a:lnTo>
                  <a:pt x="125707" y="71962"/>
                </a:lnTo>
                <a:lnTo>
                  <a:pt x="126386" y="76035"/>
                </a:lnTo>
                <a:lnTo>
                  <a:pt x="119032" y="76035"/>
                </a:lnTo>
                <a:lnTo>
                  <a:pt x="119032" y="75809"/>
                </a:lnTo>
                <a:lnTo>
                  <a:pt x="119032" y="75243"/>
                </a:lnTo>
                <a:lnTo>
                  <a:pt x="118805" y="74791"/>
                </a:lnTo>
                <a:lnTo>
                  <a:pt x="118692" y="74225"/>
                </a:lnTo>
                <a:lnTo>
                  <a:pt x="118353" y="73772"/>
                </a:lnTo>
                <a:lnTo>
                  <a:pt x="118013" y="73433"/>
                </a:lnTo>
                <a:lnTo>
                  <a:pt x="117561" y="73094"/>
                </a:lnTo>
                <a:lnTo>
                  <a:pt x="117108" y="72754"/>
                </a:lnTo>
                <a:lnTo>
                  <a:pt x="116655" y="72528"/>
                </a:lnTo>
                <a:lnTo>
                  <a:pt x="113261" y="71623"/>
                </a:lnTo>
                <a:lnTo>
                  <a:pt x="109867" y="71057"/>
                </a:lnTo>
                <a:lnTo>
                  <a:pt x="106359" y="70604"/>
                </a:lnTo>
                <a:lnTo>
                  <a:pt x="102965" y="70491"/>
                </a:lnTo>
                <a:lnTo>
                  <a:pt x="99570" y="70604"/>
                </a:lnTo>
                <a:lnTo>
                  <a:pt x="96063" y="71057"/>
                </a:lnTo>
                <a:lnTo>
                  <a:pt x="92668" y="71623"/>
                </a:lnTo>
                <a:lnTo>
                  <a:pt x="89274" y="72528"/>
                </a:lnTo>
                <a:lnTo>
                  <a:pt x="88821" y="72754"/>
                </a:lnTo>
                <a:lnTo>
                  <a:pt x="88368" y="73094"/>
                </a:lnTo>
                <a:lnTo>
                  <a:pt x="87916" y="73433"/>
                </a:lnTo>
                <a:lnTo>
                  <a:pt x="87576" y="73772"/>
                </a:lnTo>
                <a:lnTo>
                  <a:pt x="87237" y="74225"/>
                </a:lnTo>
                <a:lnTo>
                  <a:pt x="87124" y="74791"/>
                </a:lnTo>
                <a:lnTo>
                  <a:pt x="86898" y="75243"/>
                </a:lnTo>
                <a:lnTo>
                  <a:pt x="86898" y="75809"/>
                </a:lnTo>
                <a:lnTo>
                  <a:pt x="86898" y="76714"/>
                </a:lnTo>
                <a:lnTo>
                  <a:pt x="85992" y="76488"/>
                </a:lnTo>
                <a:lnTo>
                  <a:pt x="85087" y="76262"/>
                </a:lnTo>
                <a:lnTo>
                  <a:pt x="84069" y="76035"/>
                </a:lnTo>
                <a:lnTo>
                  <a:pt x="82032" y="76035"/>
                </a:lnTo>
                <a:lnTo>
                  <a:pt x="81014" y="76262"/>
                </a:lnTo>
                <a:lnTo>
                  <a:pt x="80109" y="76488"/>
                </a:lnTo>
                <a:lnTo>
                  <a:pt x="79203" y="76714"/>
                </a:lnTo>
                <a:lnTo>
                  <a:pt x="79203" y="75809"/>
                </a:lnTo>
                <a:lnTo>
                  <a:pt x="79203" y="75243"/>
                </a:lnTo>
                <a:lnTo>
                  <a:pt x="78977" y="74791"/>
                </a:lnTo>
                <a:lnTo>
                  <a:pt x="78864" y="74225"/>
                </a:lnTo>
                <a:lnTo>
                  <a:pt x="78525" y="73772"/>
                </a:lnTo>
                <a:lnTo>
                  <a:pt x="78185" y="73433"/>
                </a:lnTo>
                <a:lnTo>
                  <a:pt x="77733" y="73094"/>
                </a:lnTo>
                <a:lnTo>
                  <a:pt x="77280" y="72754"/>
                </a:lnTo>
                <a:lnTo>
                  <a:pt x="76827" y="72528"/>
                </a:lnTo>
                <a:lnTo>
                  <a:pt x="73433" y="71623"/>
                </a:lnTo>
                <a:lnTo>
                  <a:pt x="70039" y="71057"/>
                </a:lnTo>
                <a:lnTo>
                  <a:pt x="66531" y="70604"/>
                </a:lnTo>
                <a:lnTo>
                  <a:pt x="63136" y="70491"/>
                </a:lnTo>
                <a:lnTo>
                  <a:pt x="59742" y="70604"/>
                </a:lnTo>
                <a:lnTo>
                  <a:pt x="56234" y="71057"/>
                </a:lnTo>
                <a:lnTo>
                  <a:pt x="52840" y="71623"/>
                </a:lnTo>
                <a:lnTo>
                  <a:pt x="49446" y="72528"/>
                </a:lnTo>
                <a:lnTo>
                  <a:pt x="48993" y="72754"/>
                </a:lnTo>
                <a:lnTo>
                  <a:pt x="48540" y="73094"/>
                </a:lnTo>
                <a:lnTo>
                  <a:pt x="48088" y="73433"/>
                </a:lnTo>
                <a:lnTo>
                  <a:pt x="47748" y="73772"/>
                </a:lnTo>
                <a:lnTo>
                  <a:pt x="47409" y="74225"/>
                </a:lnTo>
                <a:lnTo>
                  <a:pt x="47296" y="74791"/>
                </a:lnTo>
                <a:lnTo>
                  <a:pt x="47069" y="75243"/>
                </a:lnTo>
                <a:lnTo>
                  <a:pt x="47069" y="75809"/>
                </a:lnTo>
                <a:lnTo>
                  <a:pt x="47069" y="76035"/>
                </a:lnTo>
                <a:lnTo>
                  <a:pt x="39715" y="76035"/>
                </a:lnTo>
                <a:lnTo>
                  <a:pt x="40167" y="72641"/>
                </a:lnTo>
                <a:lnTo>
                  <a:pt x="40733" y="69247"/>
                </a:lnTo>
                <a:lnTo>
                  <a:pt x="41525" y="65965"/>
                </a:lnTo>
                <a:lnTo>
                  <a:pt x="42544" y="62797"/>
                </a:lnTo>
                <a:lnTo>
                  <a:pt x="43675" y="59629"/>
                </a:lnTo>
                <a:lnTo>
                  <a:pt x="44920" y="56574"/>
                </a:lnTo>
                <a:lnTo>
                  <a:pt x="46391" y="53519"/>
                </a:lnTo>
                <a:lnTo>
                  <a:pt x="47975" y="50690"/>
                </a:lnTo>
                <a:close/>
                <a:moveTo>
                  <a:pt x="63136" y="77280"/>
                </a:moveTo>
                <a:lnTo>
                  <a:pt x="65513" y="77393"/>
                </a:lnTo>
                <a:lnTo>
                  <a:pt x="67776" y="77619"/>
                </a:lnTo>
                <a:lnTo>
                  <a:pt x="70152" y="77959"/>
                </a:lnTo>
                <a:lnTo>
                  <a:pt x="72415" y="78412"/>
                </a:lnTo>
                <a:lnTo>
                  <a:pt x="72415" y="89387"/>
                </a:lnTo>
                <a:lnTo>
                  <a:pt x="70152" y="89953"/>
                </a:lnTo>
                <a:lnTo>
                  <a:pt x="67776" y="90292"/>
                </a:lnTo>
                <a:lnTo>
                  <a:pt x="65513" y="90405"/>
                </a:lnTo>
                <a:lnTo>
                  <a:pt x="63136" y="90518"/>
                </a:lnTo>
                <a:lnTo>
                  <a:pt x="60760" y="90405"/>
                </a:lnTo>
                <a:lnTo>
                  <a:pt x="58497" y="90292"/>
                </a:lnTo>
                <a:lnTo>
                  <a:pt x="56121" y="89953"/>
                </a:lnTo>
                <a:lnTo>
                  <a:pt x="53858" y="89387"/>
                </a:lnTo>
                <a:lnTo>
                  <a:pt x="53858" y="78412"/>
                </a:lnTo>
                <a:lnTo>
                  <a:pt x="56121" y="77959"/>
                </a:lnTo>
                <a:lnTo>
                  <a:pt x="58497" y="77619"/>
                </a:lnTo>
                <a:lnTo>
                  <a:pt x="60760" y="77393"/>
                </a:lnTo>
                <a:lnTo>
                  <a:pt x="63136" y="77280"/>
                </a:lnTo>
                <a:close/>
                <a:moveTo>
                  <a:pt x="102965" y="77280"/>
                </a:moveTo>
                <a:lnTo>
                  <a:pt x="105341" y="77393"/>
                </a:lnTo>
                <a:lnTo>
                  <a:pt x="107604" y="77619"/>
                </a:lnTo>
                <a:lnTo>
                  <a:pt x="109980" y="77959"/>
                </a:lnTo>
                <a:lnTo>
                  <a:pt x="112243" y="78412"/>
                </a:lnTo>
                <a:lnTo>
                  <a:pt x="112243" y="89387"/>
                </a:lnTo>
                <a:lnTo>
                  <a:pt x="109980" y="89953"/>
                </a:lnTo>
                <a:lnTo>
                  <a:pt x="107604" y="90292"/>
                </a:lnTo>
                <a:lnTo>
                  <a:pt x="105341" y="90405"/>
                </a:lnTo>
                <a:lnTo>
                  <a:pt x="102965" y="90518"/>
                </a:lnTo>
                <a:lnTo>
                  <a:pt x="100588" y="90405"/>
                </a:lnTo>
                <a:lnTo>
                  <a:pt x="98325" y="90292"/>
                </a:lnTo>
                <a:lnTo>
                  <a:pt x="95949" y="89953"/>
                </a:lnTo>
                <a:lnTo>
                  <a:pt x="93686" y="89387"/>
                </a:lnTo>
                <a:lnTo>
                  <a:pt x="93686" y="78412"/>
                </a:lnTo>
                <a:lnTo>
                  <a:pt x="95949" y="77959"/>
                </a:lnTo>
                <a:lnTo>
                  <a:pt x="98325" y="77619"/>
                </a:lnTo>
                <a:lnTo>
                  <a:pt x="100588" y="77393"/>
                </a:lnTo>
                <a:lnTo>
                  <a:pt x="102965" y="77280"/>
                </a:lnTo>
                <a:close/>
                <a:moveTo>
                  <a:pt x="85427" y="6789"/>
                </a:moveTo>
                <a:lnTo>
                  <a:pt x="87803" y="7015"/>
                </a:lnTo>
                <a:lnTo>
                  <a:pt x="90179" y="7241"/>
                </a:lnTo>
                <a:lnTo>
                  <a:pt x="92555" y="7581"/>
                </a:lnTo>
                <a:lnTo>
                  <a:pt x="94931" y="8034"/>
                </a:lnTo>
                <a:lnTo>
                  <a:pt x="97194" y="8599"/>
                </a:lnTo>
                <a:lnTo>
                  <a:pt x="99457" y="9278"/>
                </a:lnTo>
                <a:lnTo>
                  <a:pt x="101720" y="9957"/>
                </a:lnTo>
                <a:lnTo>
                  <a:pt x="103983" y="10749"/>
                </a:lnTo>
                <a:lnTo>
                  <a:pt x="106133" y="11767"/>
                </a:lnTo>
                <a:lnTo>
                  <a:pt x="108282" y="12786"/>
                </a:lnTo>
                <a:lnTo>
                  <a:pt x="110432" y="13804"/>
                </a:lnTo>
                <a:lnTo>
                  <a:pt x="112469" y="15049"/>
                </a:lnTo>
                <a:lnTo>
                  <a:pt x="114506" y="16293"/>
                </a:lnTo>
                <a:lnTo>
                  <a:pt x="116429" y="17651"/>
                </a:lnTo>
                <a:lnTo>
                  <a:pt x="118353" y="19122"/>
                </a:lnTo>
                <a:lnTo>
                  <a:pt x="120163" y="20706"/>
                </a:lnTo>
                <a:lnTo>
                  <a:pt x="121973" y="22290"/>
                </a:lnTo>
                <a:lnTo>
                  <a:pt x="123671" y="23874"/>
                </a:lnTo>
                <a:lnTo>
                  <a:pt x="125255" y="25685"/>
                </a:lnTo>
                <a:lnTo>
                  <a:pt x="126839" y="27495"/>
                </a:lnTo>
                <a:lnTo>
                  <a:pt x="128310" y="29305"/>
                </a:lnTo>
                <a:lnTo>
                  <a:pt x="129667" y="31229"/>
                </a:lnTo>
                <a:lnTo>
                  <a:pt x="131025" y="33265"/>
                </a:lnTo>
                <a:lnTo>
                  <a:pt x="132270" y="35302"/>
                </a:lnTo>
                <a:lnTo>
                  <a:pt x="133401" y="37339"/>
                </a:lnTo>
                <a:lnTo>
                  <a:pt x="134420" y="39489"/>
                </a:lnTo>
                <a:lnTo>
                  <a:pt x="135325" y="41638"/>
                </a:lnTo>
                <a:lnTo>
                  <a:pt x="136230" y="43901"/>
                </a:lnTo>
                <a:lnTo>
                  <a:pt x="137022" y="46164"/>
                </a:lnTo>
                <a:lnTo>
                  <a:pt x="137701" y="48427"/>
                </a:lnTo>
                <a:lnTo>
                  <a:pt x="138267" y="50803"/>
                </a:lnTo>
                <a:lnTo>
                  <a:pt x="139738" y="58045"/>
                </a:lnTo>
                <a:lnTo>
                  <a:pt x="141095" y="65286"/>
                </a:lnTo>
                <a:lnTo>
                  <a:pt x="142227" y="72641"/>
                </a:lnTo>
                <a:lnTo>
                  <a:pt x="143132" y="79882"/>
                </a:lnTo>
                <a:lnTo>
                  <a:pt x="143924" y="87011"/>
                </a:lnTo>
                <a:lnTo>
                  <a:pt x="144377" y="94252"/>
                </a:lnTo>
                <a:lnTo>
                  <a:pt x="144716" y="101267"/>
                </a:lnTo>
                <a:lnTo>
                  <a:pt x="144829" y="108396"/>
                </a:lnTo>
                <a:lnTo>
                  <a:pt x="144716" y="109188"/>
                </a:lnTo>
                <a:lnTo>
                  <a:pt x="144603" y="109980"/>
                </a:lnTo>
                <a:lnTo>
                  <a:pt x="144263" y="110772"/>
                </a:lnTo>
                <a:lnTo>
                  <a:pt x="143924" y="111564"/>
                </a:lnTo>
                <a:lnTo>
                  <a:pt x="143358" y="112356"/>
                </a:lnTo>
                <a:lnTo>
                  <a:pt x="142793" y="113261"/>
                </a:lnTo>
                <a:lnTo>
                  <a:pt x="142001" y="114053"/>
                </a:lnTo>
                <a:lnTo>
                  <a:pt x="141208" y="114845"/>
                </a:lnTo>
                <a:lnTo>
                  <a:pt x="140190" y="115637"/>
                </a:lnTo>
                <a:lnTo>
                  <a:pt x="139172" y="116542"/>
                </a:lnTo>
                <a:lnTo>
                  <a:pt x="136683" y="118126"/>
                </a:lnTo>
                <a:lnTo>
                  <a:pt x="133854" y="119711"/>
                </a:lnTo>
                <a:lnTo>
                  <a:pt x="130573" y="121295"/>
                </a:lnTo>
                <a:lnTo>
                  <a:pt x="127518" y="122652"/>
                </a:lnTo>
                <a:lnTo>
                  <a:pt x="124576" y="123784"/>
                </a:lnTo>
                <a:lnTo>
                  <a:pt x="121860" y="124689"/>
                </a:lnTo>
                <a:lnTo>
                  <a:pt x="119371" y="125481"/>
                </a:lnTo>
                <a:lnTo>
                  <a:pt x="120955" y="123444"/>
                </a:lnTo>
                <a:lnTo>
                  <a:pt x="122539" y="121181"/>
                </a:lnTo>
                <a:lnTo>
                  <a:pt x="124010" y="118918"/>
                </a:lnTo>
                <a:lnTo>
                  <a:pt x="125255" y="116542"/>
                </a:lnTo>
                <a:lnTo>
                  <a:pt x="126499" y="114053"/>
                </a:lnTo>
                <a:lnTo>
                  <a:pt x="127744" y="111564"/>
                </a:lnTo>
                <a:lnTo>
                  <a:pt x="128762" y="108961"/>
                </a:lnTo>
                <a:lnTo>
                  <a:pt x="129781" y="106359"/>
                </a:lnTo>
                <a:lnTo>
                  <a:pt x="130573" y="103644"/>
                </a:lnTo>
                <a:lnTo>
                  <a:pt x="131365" y="100815"/>
                </a:lnTo>
                <a:lnTo>
                  <a:pt x="132044" y="97986"/>
                </a:lnTo>
                <a:lnTo>
                  <a:pt x="132496" y="95044"/>
                </a:lnTo>
                <a:lnTo>
                  <a:pt x="132949" y="92102"/>
                </a:lnTo>
                <a:lnTo>
                  <a:pt x="133288" y="89161"/>
                </a:lnTo>
                <a:lnTo>
                  <a:pt x="133401" y="86106"/>
                </a:lnTo>
                <a:lnTo>
                  <a:pt x="133514" y="83051"/>
                </a:lnTo>
                <a:lnTo>
                  <a:pt x="133514" y="80674"/>
                </a:lnTo>
                <a:lnTo>
                  <a:pt x="133401" y="78185"/>
                </a:lnTo>
                <a:lnTo>
                  <a:pt x="133175" y="75809"/>
                </a:lnTo>
                <a:lnTo>
                  <a:pt x="132836" y="73433"/>
                </a:lnTo>
                <a:lnTo>
                  <a:pt x="132496" y="70944"/>
                </a:lnTo>
                <a:lnTo>
                  <a:pt x="132044" y="68568"/>
                </a:lnTo>
                <a:lnTo>
                  <a:pt x="131478" y="66192"/>
                </a:lnTo>
                <a:lnTo>
                  <a:pt x="130912" y="63815"/>
                </a:lnTo>
                <a:lnTo>
                  <a:pt x="130686" y="63250"/>
                </a:lnTo>
                <a:lnTo>
                  <a:pt x="130459" y="62797"/>
                </a:lnTo>
                <a:lnTo>
                  <a:pt x="130120" y="62345"/>
                </a:lnTo>
                <a:lnTo>
                  <a:pt x="129781" y="62005"/>
                </a:lnTo>
                <a:lnTo>
                  <a:pt x="129328" y="61779"/>
                </a:lnTo>
                <a:lnTo>
                  <a:pt x="128875" y="61552"/>
                </a:lnTo>
                <a:lnTo>
                  <a:pt x="128423" y="61326"/>
                </a:lnTo>
                <a:lnTo>
                  <a:pt x="127857" y="61326"/>
                </a:lnTo>
                <a:lnTo>
                  <a:pt x="122313" y="60760"/>
                </a:lnTo>
                <a:lnTo>
                  <a:pt x="116429" y="60082"/>
                </a:lnTo>
                <a:lnTo>
                  <a:pt x="110545" y="59290"/>
                </a:lnTo>
                <a:lnTo>
                  <a:pt x="104662" y="58384"/>
                </a:lnTo>
                <a:lnTo>
                  <a:pt x="98665" y="57253"/>
                </a:lnTo>
                <a:lnTo>
                  <a:pt x="92781" y="56121"/>
                </a:lnTo>
                <a:lnTo>
                  <a:pt x="87011" y="54990"/>
                </a:lnTo>
                <a:lnTo>
                  <a:pt x="81353" y="53632"/>
                </a:lnTo>
                <a:lnTo>
                  <a:pt x="75922" y="52388"/>
                </a:lnTo>
                <a:lnTo>
                  <a:pt x="70831" y="51030"/>
                </a:lnTo>
                <a:lnTo>
                  <a:pt x="66078" y="49785"/>
                </a:lnTo>
                <a:lnTo>
                  <a:pt x="61666" y="48427"/>
                </a:lnTo>
                <a:lnTo>
                  <a:pt x="57819" y="47183"/>
                </a:lnTo>
                <a:lnTo>
                  <a:pt x="54424" y="45938"/>
                </a:lnTo>
                <a:lnTo>
                  <a:pt x="51482" y="44807"/>
                </a:lnTo>
                <a:lnTo>
                  <a:pt x="49332" y="43788"/>
                </a:lnTo>
                <a:lnTo>
                  <a:pt x="48540" y="43562"/>
                </a:lnTo>
                <a:lnTo>
                  <a:pt x="47748" y="43449"/>
                </a:lnTo>
                <a:lnTo>
                  <a:pt x="46277" y="43449"/>
                </a:lnTo>
                <a:lnTo>
                  <a:pt x="45485" y="43562"/>
                </a:lnTo>
                <a:lnTo>
                  <a:pt x="44693" y="43788"/>
                </a:lnTo>
                <a:lnTo>
                  <a:pt x="44015" y="44354"/>
                </a:lnTo>
                <a:lnTo>
                  <a:pt x="43562" y="44920"/>
                </a:lnTo>
                <a:lnTo>
                  <a:pt x="42204" y="47070"/>
                </a:lnTo>
                <a:lnTo>
                  <a:pt x="40960" y="49219"/>
                </a:lnTo>
                <a:lnTo>
                  <a:pt x="39828" y="51369"/>
                </a:lnTo>
                <a:lnTo>
                  <a:pt x="38810" y="53519"/>
                </a:lnTo>
                <a:lnTo>
                  <a:pt x="37791" y="55895"/>
                </a:lnTo>
                <a:lnTo>
                  <a:pt x="36886" y="58158"/>
                </a:lnTo>
                <a:lnTo>
                  <a:pt x="36094" y="60534"/>
                </a:lnTo>
                <a:lnTo>
                  <a:pt x="35415" y="62910"/>
                </a:lnTo>
                <a:lnTo>
                  <a:pt x="34736" y="65286"/>
                </a:lnTo>
                <a:lnTo>
                  <a:pt x="34171" y="67776"/>
                </a:lnTo>
                <a:lnTo>
                  <a:pt x="33718" y="70265"/>
                </a:lnTo>
                <a:lnTo>
                  <a:pt x="33265" y="72754"/>
                </a:lnTo>
                <a:lnTo>
                  <a:pt x="32926" y="75243"/>
                </a:lnTo>
                <a:lnTo>
                  <a:pt x="32813" y="77846"/>
                </a:lnTo>
                <a:lnTo>
                  <a:pt x="32587" y="80448"/>
                </a:lnTo>
                <a:lnTo>
                  <a:pt x="32587" y="83051"/>
                </a:lnTo>
                <a:lnTo>
                  <a:pt x="32700" y="86106"/>
                </a:lnTo>
                <a:lnTo>
                  <a:pt x="32813" y="89161"/>
                </a:lnTo>
                <a:lnTo>
                  <a:pt x="33152" y="92102"/>
                </a:lnTo>
                <a:lnTo>
                  <a:pt x="33605" y="95044"/>
                </a:lnTo>
                <a:lnTo>
                  <a:pt x="34057" y="97986"/>
                </a:lnTo>
                <a:lnTo>
                  <a:pt x="34736" y="100815"/>
                </a:lnTo>
                <a:lnTo>
                  <a:pt x="35528" y="103644"/>
                </a:lnTo>
                <a:lnTo>
                  <a:pt x="36320" y="106359"/>
                </a:lnTo>
                <a:lnTo>
                  <a:pt x="37339" y="108961"/>
                </a:lnTo>
                <a:lnTo>
                  <a:pt x="38357" y="111564"/>
                </a:lnTo>
                <a:lnTo>
                  <a:pt x="39602" y="114166"/>
                </a:lnTo>
                <a:lnTo>
                  <a:pt x="40846" y="116542"/>
                </a:lnTo>
                <a:lnTo>
                  <a:pt x="42204" y="118918"/>
                </a:lnTo>
                <a:lnTo>
                  <a:pt x="43562" y="121295"/>
                </a:lnTo>
                <a:lnTo>
                  <a:pt x="45146" y="123444"/>
                </a:lnTo>
                <a:lnTo>
                  <a:pt x="46730" y="125594"/>
                </a:lnTo>
                <a:lnTo>
                  <a:pt x="46730" y="125594"/>
                </a:lnTo>
                <a:lnTo>
                  <a:pt x="42657" y="124236"/>
                </a:lnTo>
                <a:lnTo>
                  <a:pt x="38357" y="122539"/>
                </a:lnTo>
                <a:lnTo>
                  <a:pt x="36207" y="121634"/>
                </a:lnTo>
                <a:lnTo>
                  <a:pt x="34057" y="120616"/>
                </a:lnTo>
                <a:lnTo>
                  <a:pt x="32021" y="119597"/>
                </a:lnTo>
                <a:lnTo>
                  <a:pt x="30097" y="118466"/>
                </a:lnTo>
                <a:lnTo>
                  <a:pt x="28287" y="117334"/>
                </a:lnTo>
                <a:lnTo>
                  <a:pt x="26590" y="116203"/>
                </a:lnTo>
                <a:lnTo>
                  <a:pt x="25119" y="114958"/>
                </a:lnTo>
                <a:lnTo>
                  <a:pt x="23761" y="113714"/>
                </a:lnTo>
                <a:lnTo>
                  <a:pt x="22743" y="112469"/>
                </a:lnTo>
                <a:lnTo>
                  <a:pt x="21951" y="111111"/>
                </a:lnTo>
                <a:lnTo>
                  <a:pt x="21611" y="110432"/>
                </a:lnTo>
                <a:lnTo>
                  <a:pt x="21498" y="109754"/>
                </a:lnTo>
                <a:lnTo>
                  <a:pt x="21272" y="109075"/>
                </a:lnTo>
                <a:lnTo>
                  <a:pt x="21272" y="108396"/>
                </a:lnTo>
                <a:lnTo>
                  <a:pt x="21385" y="101267"/>
                </a:lnTo>
                <a:lnTo>
                  <a:pt x="21724" y="94252"/>
                </a:lnTo>
                <a:lnTo>
                  <a:pt x="22177" y="87011"/>
                </a:lnTo>
                <a:lnTo>
                  <a:pt x="22969" y="79882"/>
                </a:lnTo>
                <a:lnTo>
                  <a:pt x="23874" y="72641"/>
                </a:lnTo>
                <a:lnTo>
                  <a:pt x="25006" y="65286"/>
                </a:lnTo>
                <a:lnTo>
                  <a:pt x="26363" y="58045"/>
                </a:lnTo>
                <a:lnTo>
                  <a:pt x="27834" y="50803"/>
                </a:lnTo>
                <a:lnTo>
                  <a:pt x="28400" y="48427"/>
                </a:lnTo>
                <a:lnTo>
                  <a:pt x="29079" y="46164"/>
                </a:lnTo>
                <a:lnTo>
                  <a:pt x="29871" y="43901"/>
                </a:lnTo>
                <a:lnTo>
                  <a:pt x="30776" y="41638"/>
                </a:lnTo>
                <a:lnTo>
                  <a:pt x="31681" y="39489"/>
                </a:lnTo>
                <a:lnTo>
                  <a:pt x="32700" y="37339"/>
                </a:lnTo>
                <a:lnTo>
                  <a:pt x="33831" y="35302"/>
                </a:lnTo>
                <a:lnTo>
                  <a:pt x="35076" y="33265"/>
                </a:lnTo>
                <a:lnTo>
                  <a:pt x="36434" y="31229"/>
                </a:lnTo>
                <a:lnTo>
                  <a:pt x="37791" y="29305"/>
                </a:lnTo>
                <a:lnTo>
                  <a:pt x="39262" y="27495"/>
                </a:lnTo>
                <a:lnTo>
                  <a:pt x="40846" y="25685"/>
                </a:lnTo>
                <a:lnTo>
                  <a:pt x="42430" y="23874"/>
                </a:lnTo>
                <a:lnTo>
                  <a:pt x="44128" y="22290"/>
                </a:lnTo>
                <a:lnTo>
                  <a:pt x="45938" y="20706"/>
                </a:lnTo>
                <a:lnTo>
                  <a:pt x="47748" y="19122"/>
                </a:lnTo>
                <a:lnTo>
                  <a:pt x="49672" y="17651"/>
                </a:lnTo>
                <a:lnTo>
                  <a:pt x="51595" y="16293"/>
                </a:lnTo>
                <a:lnTo>
                  <a:pt x="53632" y="15049"/>
                </a:lnTo>
                <a:lnTo>
                  <a:pt x="55669" y="13804"/>
                </a:lnTo>
                <a:lnTo>
                  <a:pt x="57819" y="12786"/>
                </a:lnTo>
                <a:lnTo>
                  <a:pt x="59968" y="11767"/>
                </a:lnTo>
                <a:lnTo>
                  <a:pt x="62118" y="10749"/>
                </a:lnTo>
                <a:lnTo>
                  <a:pt x="64381" y="9957"/>
                </a:lnTo>
                <a:lnTo>
                  <a:pt x="66644" y="9278"/>
                </a:lnTo>
                <a:lnTo>
                  <a:pt x="68907" y="8599"/>
                </a:lnTo>
                <a:lnTo>
                  <a:pt x="71170" y="8034"/>
                </a:lnTo>
                <a:lnTo>
                  <a:pt x="73546" y="7581"/>
                </a:lnTo>
                <a:lnTo>
                  <a:pt x="75922" y="7241"/>
                </a:lnTo>
                <a:lnTo>
                  <a:pt x="78298" y="7015"/>
                </a:lnTo>
                <a:lnTo>
                  <a:pt x="80674" y="6789"/>
                </a:lnTo>
                <a:close/>
                <a:moveTo>
                  <a:pt x="126726" y="82824"/>
                </a:moveTo>
                <a:lnTo>
                  <a:pt x="126726" y="83051"/>
                </a:lnTo>
                <a:lnTo>
                  <a:pt x="126612" y="85879"/>
                </a:lnTo>
                <a:lnTo>
                  <a:pt x="126499" y="88595"/>
                </a:lnTo>
                <a:lnTo>
                  <a:pt x="126273" y="91310"/>
                </a:lnTo>
                <a:lnTo>
                  <a:pt x="125820" y="94026"/>
                </a:lnTo>
                <a:lnTo>
                  <a:pt x="125368" y="96628"/>
                </a:lnTo>
                <a:lnTo>
                  <a:pt x="124802" y="99231"/>
                </a:lnTo>
                <a:lnTo>
                  <a:pt x="124123" y="101833"/>
                </a:lnTo>
                <a:lnTo>
                  <a:pt x="123331" y="104209"/>
                </a:lnTo>
                <a:lnTo>
                  <a:pt x="122426" y="106699"/>
                </a:lnTo>
                <a:lnTo>
                  <a:pt x="121408" y="109075"/>
                </a:lnTo>
                <a:lnTo>
                  <a:pt x="120389" y="111338"/>
                </a:lnTo>
                <a:lnTo>
                  <a:pt x="119258" y="113487"/>
                </a:lnTo>
                <a:lnTo>
                  <a:pt x="118013" y="115637"/>
                </a:lnTo>
                <a:lnTo>
                  <a:pt x="116769" y="117674"/>
                </a:lnTo>
                <a:lnTo>
                  <a:pt x="115411" y="119711"/>
                </a:lnTo>
                <a:lnTo>
                  <a:pt x="113940" y="121634"/>
                </a:lnTo>
                <a:lnTo>
                  <a:pt x="112356" y="123444"/>
                </a:lnTo>
                <a:lnTo>
                  <a:pt x="110772" y="125142"/>
                </a:lnTo>
                <a:lnTo>
                  <a:pt x="109188" y="126726"/>
                </a:lnTo>
                <a:lnTo>
                  <a:pt x="107490" y="128310"/>
                </a:lnTo>
                <a:lnTo>
                  <a:pt x="105680" y="129668"/>
                </a:lnTo>
                <a:lnTo>
                  <a:pt x="103870" y="131025"/>
                </a:lnTo>
                <a:lnTo>
                  <a:pt x="101946" y="132157"/>
                </a:lnTo>
                <a:lnTo>
                  <a:pt x="100023" y="133288"/>
                </a:lnTo>
                <a:lnTo>
                  <a:pt x="98099" y="134307"/>
                </a:lnTo>
                <a:lnTo>
                  <a:pt x="96063" y="135099"/>
                </a:lnTo>
                <a:lnTo>
                  <a:pt x="93913" y="135891"/>
                </a:lnTo>
                <a:lnTo>
                  <a:pt x="91876" y="136456"/>
                </a:lnTo>
                <a:lnTo>
                  <a:pt x="89726" y="136909"/>
                </a:lnTo>
                <a:lnTo>
                  <a:pt x="87463" y="137362"/>
                </a:lnTo>
                <a:lnTo>
                  <a:pt x="85313" y="137475"/>
                </a:lnTo>
                <a:lnTo>
                  <a:pt x="83051" y="137588"/>
                </a:lnTo>
                <a:lnTo>
                  <a:pt x="80788" y="137475"/>
                </a:lnTo>
                <a:lnTo>
                  <a:pt x="78638" y="137362"/>
                </a:lnTo>
                <a:lnTo>
                  <a:pt x="76375" y="136909"/>
                </a:lnTo>
                <a:lnTo>
                  <a:pt x="74225" y="136456"/>
                </a:lnTo>
                <a:lnTo>
                  <a:pt x="72188" y="135891"/>
                </a:lnTo>
                <a:lnTo>
                  <a:pt x="70039" y="135099"/>
                </a:lnTo>
                <a:lnTo>
                  <a:pt x="68002" y="134307"/>
                </a:lnTo>
                <a:lnTo>
                  <a:pt x="66078" y="133288"/>
                </a:lnTo>
                <a:lnTo>
                  <a:pt x="64155" y="132157"/>
                </a:lnTo>
                <a:lnTo>
                  <a:pt x="62231" y="131025"/>
                </a:lnTo>
                <a:lnTo>
                  <a:pt x="60421" y="129668"/>
                </a:lnTo>
                <a:lnTo>
                  <a:pt x="58611" y="128310"/>
                </a:lnTo>
                <a:lnTo>
                  <a:pt x="56913" y="126726"/>
                </a:lnTo>
                <a:lnTo>
                  <a:pt x="55329" y="125142"/>
                </a:lnTo>
                <a:lnTo>
                  <a:pt x="53745" y="123444"/>
                </a:lnTo>
                <a:lnTo>
                  <a:pt x="52161" y="121634"/>
                </a:lnTo>
                <a:lnTo>
                  <a:pt x="50690" y="119711"/>
                </a:lnTo>
                <a:lnTo>
                  <a:pt x="49332" y="117674"/>
                </a:lnTo>
                <a:lnTo>
                  <a:pt x="48088" y="115637"/>
                </a:lnTo>
                <a:lnTo>
                  <a:pt x="46843" y="113487"/>
                </a:lnTo>
                <a:lnTo>
                  <a:pt x="45712" y="111338"/>
                </a:lnTo>
                <a:lnTo>
                  <a:pt x="44693" y="109075"/>
                </a:lnTo>
                <a:lnTo>
                  <a:pt x="43675" y="106699"/>
                </a:lnTo>
                <a:lnTo>
                  <a:pt x="42770" y="104209"/>
                </a:lnTo>
                <a:lnTo>
                  <a:pt x="41978" y="101833"/>
                </a:lnTo>
                <a:lnTo>
                  <a:pt x="41299" y="99231"/>
                </a:lnTo>
                <a:lnTo>
                  <a:pt x="40733" y="96628"/>
                </a:lnTo>
                <a:lnTo>
                  <a:pt x="40281" y="94026"/>
                </a:lnTo>
                <a:lnTo>
                  <a:pt x="39828" y="91310"/>
                </a:lnTo>
                <a:lnTo>
                  <a:pt x="39602" y="88595"/>
                </a:lnTo>
                <a:lnTo>
                  <a:pt x="39489" y="85879"/>
                </a:lnTo>
                <a:lnTo>
                  <a:pt x="39375" y="83051"/>
                </a:lnTo>
                <a:lnTo>
                  <a:pt x="39375" y="82824"/>
                </a:lnTo>
                <a:lnTo>
                  <a:pt x="47069" y="82824"/>
                </a:lnTo>
                <a:lnTo>
                  <a:pt x="47069" y="91989"/>
                </a:lnTo>
                <a:lnTo>
                  <a:pt x="47069" y="92555"/>
                </a:lnTo>
                <a:lnTo>
                  <a:pt x="47296" y="93121"/>
                </a:lnTo>
                <a:lnTo>
                  <a:pt x="47409" y="93573"/>
                </a:lnTo>
                <a:lnTo>
                  <a:pt x="47748" y="94026"/>
                </a:lnTo>
                <a:lnTo>
                  <a:pt x="48088" y="94479"/>
                </a:lnTo>
                <a:lnTo>
                  <a:pt x="48540" y="94818"/>
                </a:lnTo>
                <a:lnTo>
                  <a:pt x="48993" y="95044"/>
                </a:lnTo>
                <a:lnTo>
                  <a:pt x="49446" y="95271"/>
                </a:lnTo>
                <a:lnTo>
                  <a:pt x="52840" y="96176"/>
                </a:lnTo>
                <a:lnTo>
                  <a:pt x="56234" y="96855"/>
                </a:lnTo>
                <a:lnTo>
                  <a:pt x="59742" y="97194"/>
                </a:lnTo>
                <a:lnTo>
                  <a:pt x="63136" y="97307"/>
                </a:lnTo>
                <a:lnTo>
                  <a:pt x="66531" y="97194"/>
                </a:lnTo>
                <a:lnTo>
                  <a:pt x="70039" y="96855"/>
                </a:lnTo>
                <a:lnTo>
                  <a:pt x="73433" y="96176"/>
                </a:lnTo>
                <a:lnTo>
                  <a:pt x="76827" y="95271"/>
                </a:lnTo>
                <a:lnTo>
                  <a:pt x="77280" y="95044"/>
                </a:lnTo>
                <a:lnTo>
                  <a:pt x="77733" y="94818"/>
                </a:lnTo>
                <a:lnTo>
                  <a:pt x="78185" y="94479"/>
                </a:lnTo>
                <a:lnTo>
                  <a:pt x="78525" y="94026"/>
                </a:lnTo>
                <a:lnTo>
                  <a:pt x="78864" y="93573"/>
                </a:lnTo>
                <a:lnTo>
                  <a:pt x="78977" y="93121"/>
                </a:lnTo>
                <a:lnTo>
                  <a:pt x="79203" y="92555"/>
                </a:lnTo>
                <a:lnTo>
                  <a:pt x="79203" y="91989"/>
                </a:lnTo>
                <a:lnTo>
                  <a:pt x="79203" y="86671"/>
                </a:lnTo>
                <a:lnTo>
                  <a:pt x="79317" y="85879"/>
                </a:lnTo>
                <a:lnTo>
                  <a:pt x="79543" y="85200"/>
                </a:lnTo>
                <a:lnTo>
                  <a:pt x="79882" y="84522"/>
                </a:lnTo>
                <a:lnTo>
                  <a:pt x="80335" y="83956"/>
                </a:lnTo>
                <a:lnTo>
                  <a:pt x="80901" y="83503"/>
                </a:lnTo>
                <a:lnTo>
                  <a:pt x="81580" y="83164"/>
                </a:lnTo>
                <a:lnTo>
                  <a:pt x="82258" y="82937"/>
                </a:lnTo>
                <a:lnTo>
                  <a:pt x="83051" y="82824"/>
                </a:lnTo>
                <a:lnTo>
                  <a:pt x="83843" y="82937"/>
                </a:lnTo>
                <a:lnTo>
                  <a:pt x="84521" y="83164"/>
                </a:lnTo>
                <a:lnTo>
                  <a:pt x="85200" y="83503"/>
                </a:lnTo>
                <a:lnTo>
                  <a:pt x="85766" y="83956"/>
                </a:lnTo>
                <a:lnTo>
                  <a:pt x="86219" y="84522"/>
                </a:lnTo>
                <a:lnTo>
                  <a:pt x="86558" y="85200"/>
                </a:lnTo>
                <a:lnTo>
                  <a:pt x="86784" y="85879"/>
                </a:lnTo>
                <a:lnTo>
                  <a:pt x="86898" y="86671"/>
                </a:lnTo>
                <a:lnTo>
                  <a:pt x="86898" y="91989"/>
                </a:lnTo>
                <a:lnTo>
                  <a:pt x="86898" y="92555"/>
                </a:lnTo>
                <a:lnTo>
                  <a:pt x="87124" y="93121"/>
                </a:lnTo>
                <a:lnTo>
                  <a:pt x="87237" y="93573"/>
                </a:lnTo>
                <a:lnTo>
                  <a:pt x="87576" y="94026"/>
                </a:lnTo>
                <a:lnTo>
                  <a:pt x="87916" y="94479"/>
                </a:lnTo>
                <a:lnTo>
                  <a:pt x="88368" y="94818"/>
                </a:lnTo>
                <a:lnTo>
                  <a:pt x="88821" y="95044"/>
                </a:lnTo>
                <a:lnTo>
                  <a:pt x="89274" y="95271"/>
                </a:lnTo>
                <a:lnTo>
                  <a:pt x="92668" y="96176"/>
                </a:lnTo>
                <a:lnTo>
                  <a:pt x="96063" y="96855"/>
                </a:lnTo>
                <a:lnTo>
                  <a:pt x="99570" y="97194"/>
                </a:lnTo>
                <a:lnTo>
                  <a:pt x="102965" y="97307"/>
                </a:lnTo>
                <a:lnTo>
                  <a:pt x="106359" y="97194"/>
                </a:lnTo>
                <a:lnTo>
                  <a:pt x="109867" y="96855"/>
                </a:lnTo>
                <a:lnTo>
                  <a:pt x="113261" y="96176"/>
                </a:lnTo>
                <a:lnTo>
                  <a:pt x="116655" y="95271"/>
                </a:lnTo>
                <a:lnTo>
                  <a:pt x="117108" y="95044"/>
                </a:lnTo>
                <a:lnTo>
                  <a:pt x="117561" y="94818"/>
                </a:lnTo>
                <a:lnTo>
                  <a:pt x="118013" y="94479"/>
                </a:lnTo>
                <a:lnTo>
                  <a:pt x="118353" y="94026"/>
                </a:lnTo>
                <a:lnTo>
                  <a:pt x="118692" y="93573"/>
                </a:lnTo>
                <a:lnTo>
                  <a:pt x="118805" y="93121"/>
                </a:lnTo>
                <a:lnTo>
                  <a:pt x="119032" y="92555"/>
                </a:lnTo>
                <a:lnTo>
                  <a:pt x="119032" y="91989"/>
                </a:lnTo>
                <a:lnTo>
                  <a:pt x="119032" y="82824"/>
                </a:lnTo>
                <a:close/>
                <a:moveTo>
                  <a:pt x="52727" y="135099"/>
                </a:moveTo>
                <a:lnTo>
                  <a:pt x="63815" y="157276"/>
                </a:lnTo>
                <a:lnTo>
                  <a:pt x="61100" y="158407"/>
                </a:lnTo>
                <a:lnTo>
                  <a:pt x="57819" y="159991"/>
                </a:lnTo>
                <a:lnTo>
                  <a:pt x="53972" y="161915"/>
                </a:lnTo>
                <a:lnTo>
                  <a:pt x="49672" y="164291"/>
                </a:lnTo>
                <a:lnTo>
                  <a:pt x="47069" y="141435"/>
                </a:lnTo>
                <a:lnTo>
                  <a:pt x="47069" y="141322"/>
                </a:lnTo>
                <a:lnTo>
                  <a:pt x="47069" y="140869"/>
                </a:lnTo>
                <a:lnTo>
                  <a:pt x="47069" y="140303"/>
                </a:lnTo>
                <a:lnTo>
                  <a:pt x="47183" y="139738"/>
                </a:lnTo>
                <a:lnTo>
                  <a:pt x="47409" y="139285"/>
                </a:lnTo>
                <a:lnTo>
                  <a:pt x="47635" y="138833"/>
                </a:lnTo>
                <a:lnTo>
                  <a:pt x="47975" y="138493"/>
                </a:lnTo>
                <a:lnTo>
                  <a:pt x="48314" y="138041"/>
                </a:lnTo>
                <a:lnTo>
                  <a:pt x="48767" y="137701"/>
                </a:lnTo>
                <a:lnTo>
                  <a:pt x="52727" y="135099"/>
                </a:lnTo>
                <a:close/>
                <a:moveTo>
                  <a:pt x="113374" y="135099"/>
                </a:moveTo>
                <a:lnTo>
                  <a:pt x="117334" y="137701"/>
                </a:lnTo>
                <a:lnTo>
                  <a:pt x="117787" y="138041"/>
                </a:lnTo>
                <a:lnTo>
                  <a:pt x="118126" y="138493"/>
                </a:lnTo>
                <a:lnTo>
                  <a:pt x="118466" y="138833"/>
                </a:lnTo>
                <a:lnTo>
                  <a:pt x="118692" y="139285"/>
                </a:lnTo>
                <a:lnTo>
                  <a:pt x="118918" y="139738"/>
                </a:lnTo>
                <a:lnTo>
                  <a:pt x="119032" y="140303"/>
                </a:lnTo>
                <a:lnTo>
                  <a:pt x="119032" y="140869"/>
                </a:lnTo>
                <a:lnTo>
                  <a:pt x="119032" y="141322"/>
                </a:lnTo>
                <a:lnTo>
                  <a:pt x="119032" y="141435"/>
                </a:lnTo>
                <a:lnTo>
                  <a:pt x="116429" y="164291"/>
                </a:lnTo>
                <a:lnTo>
                  <a:pt x="112129" y="161915"/>
                </a:lnTo>
                <a:lnTo>
                  <a:pt x="108282" y="159991"/>
                </a:lnTo>
                <a:lnTo>
                  <a:pt x="105001" y="158407"/>
                </a:lnTo>
                <a:lnTo>
                  <a:pt x="102286" y="157276"/>
                </a:lnTo>
                <a:lnTo>
                  <a:pt x="113374" y="135099"/>
                </a:lnTo>
                <a:close/>
                <a:moveTo>
                  <a:pt x="103757" y="138946"/>
                </a:moveTo>
                <a:lnTo>
                  <a:pt x="94478" y="157615"/>
                </a:lnTo>
                <a:lnTo>
                  <a:pt x="94365" y="157955"/>
                </a:lnTo>
                <a:lnTo>
                  <a:pt x="83277" y="169156"/>
                </a:lnTo>
                <a:lnTo>
                  <a:pt x="71396" y="157049"/>
                </a:lnTo>
                <a:lnTo>
                  <a:pt x="62344" y="138946"/>
                </a:lnTo>
                <a:lnTo>
                  <a:pt x="62344" y="138946"/>
                </a:lnTo>
                <a:lnTo>
                  <a:pt x="64721" y="140190"/>
                </a:lnTo>
                <a:lnTo>
                  <a:pt x="67210" y="141322"/>
                </a:lnTo>
                <a:lnTo>
                  <a:pt x="69699" y="142227"/>
                </a:lnTo>
                <a:lnTo>
                  <a:pt x="72301" y="143019"/>
                </a:lnTo>
                <a:lnTo>
                  <a:pt x="74904" y="143585"/>
                </a:lnTo>
                <a:lnTo>
                  <a:pt x="77619" y="144037"/>
                </a:lnTo>
                <a:lnTo>
                  <a:pt x="80335" y="144264"/>
                </a:lnTo>
                <a:lnTo>
                  <a:pt x="83051" y="144377"/>
                </a:lnTo>
                <a:lnTo>
                  <a:pt x="85766" y="144264"/>
                </a:lnTo>
                <a:lnTo>
                  <a:pt x="88482" y="144037"/>
                </a:lnTo>
                <a:lnTo>
                  <a:pt x="91197" y="143585"/>
                </a:lnTo>
                <a:lnTo>
                  <a:pt x="93800" y="143019"/>
                </a:lnTo>
                <a:lnTo>
                  <a:pt x="96402" y="142227"/>
                </a:lnTo>
                <a:lnTo>
                  <a:pt x="98891" y="141322"/>
                </a:lnTo>
                <a:lnTo>
                  <a:pt x="101380" y="140190"/>
                </a:lnTo>
                <a:lnTo>
                  <a:pt x="103757" y="138946"/>
                </a:lnTo>
                <a:close/>
                <a:moveTo>
                  <a:pt x="26363" y="152863"/>
                </a:moveTo>
                <a:lnTo>
                  <a:pt x="21838" y="169043"/>
                </a:lnTo>
                <a:lnTo>
                  <a:pt x="21724" y="169722"/>
                </a:lnTo>
                <a:lnTo>
                  <a:pt x="21724" y="170401"/>
                </a:lnTo>
                <a:lnTo>
                  <a:pt x="21951" y="171080"/>
                </a:lnTo>
                <a:lnTo>
                  <a:pt x="22177" y="171645"/>
                </a:lnTo>
                <a:lnTo>
                  <a:pt x="22630" y="172211"/>
                </a:lnTo>
                <a:lnTo>
                  <a:pt x="23082" y="172664"/>
                </a:lnTo>
                <a:lnTo>
                  <a:pt x="23648" y="173003"/>
                </a:lnTo>
                <a:lnTo>
                  <a:pt x="24327" y="173230"/>
                </a:lnTo>
                <a:lnTo>
                  <a:pt x="34623" y="175832"/>
                </a:lnTo>
                <a:lnTo>
                  <a:pt x="29305" y="186581"/>
                </a:lnTo>
                <a:lnTo>
                  <a:pt x="29079" y="187260"/>
                </a:lnTo>
                <a:lnTo>
                  <a:pt x="28966" y="187939"/>
                </a:lnTo>
                <a:lnTo>
                  <a:pt x="28966" y="188618"/>
                </a:lnTo>
                <a:lnTo>
                  <a:pt x="29192" y="189297"/>
                </a:lnTo>
                <a:lnTo>
                  <a:pt x="34510" y="202761"/>
                </a:lnTo>
                <a:lnTo>
                  <a:pt x="10636" y="202761"/>
                </a:lnTo>
                <a:lnTo>
                  <a:pt x="9844" y="202648"/>
                </a:lnTo>
                <a:lnTo>
                  <a:pt x="9165" y="202422"/>
                </a:lnTo>
                <a:lnTo>
                  <a:pt x="8486" y="202082"/>
                </a:lnTo>
                <a:lnTo>
                  <a:pt x="7920" y="201630"/>
                </a:lnTo>
                <a:lnTo>
                  <a:pt x="7468" y="201064"/>
                </a:lnTo>
                <a:lnTo>
                  <a:pt x="7128" y="200385"/>
                </a:lnTo>
                <a:lnTo>
                  <a:pt x="6902" y="199706"/>
                </a:lnTo>
                <a:lnTo>
                  <a:pt x="6789" y="198914"/>
                </a:lnTo>
                <a:lnTo>
                  <a:pt x="6789" y="173343"/>
                </a:lnTo>
                <a:lnTo>
                  <a:pt x="6789" y="171985"/>
                </a:lnTo>
                <a:lnTo>
                  <a:pt x="7015" y="170627"/>
                </a:lnTo>
                <a:lnTo>
                  <a:pt x="7241" y="169382"/>
                </a:lnTo>
                <a:lnTo>
                  <a:pt x="7581" y="168025"/>
                </a:lnTo>
                <a:lnTo>
                  <a:pt x="8033" y="166780"/>
                </a:lnTo>
                <a:lnTo>
                  <a:pt x="8486" y="165649"/>
                </a:lnTo>
                <a:lnTo>
                  <a:pt x="9165" y="164404"/>
                </a:lnTo>
                <a:lnTo>
                  <a:pt x="9844" y="163272"/>
                </a:lnTo>
                <a:lnTo>
                  <a:pt x="10523" y="162254"/>
                </a:lnTo>
                <a:lnTo>
                  <a:pt x="11428" y="161236"/>
                </a:lnTo>
                <a:lnTo>
                  <a:pt x="12333" y="160218"/>
                </a:lnTo>
                <a:lnTo>
                  <a:pt x="13351" y="159425"/>
                </a:lnTo>
                <a:lnTo>
                  <a:pt x="14370" y="158520"/>
                </a:lnTo>
                <a:lnTo>
                  <a:pt x="15501" y="157841"/>
                </a:lnTo>
                <a:lnTo>
                  <a:pt x="16633" y="157163"/>
                </a:lnTo>
                <a:lnTo>
                  <a:pt x="17877" y="156597"/>
                </a:lnTo>
                <a:lnTo>
                  <a:pt x="26363" y="152863"/>
                </a:lnTo>
                <a:close/>
                <a:moveTo>
                  <a:pt x="40846" y="146640"/>
                </a:moveTo>
                <a:lnTo>
                  <a:pt x="43336" y="169496"/>
                </a:lnTo>
                <a:lnTo>
                  <a:pt x="43562" y="170401"/>
                </a:lnTo>
                <a:lnTo>
                  <a:pt x="43788" y="171419"/>
                </a:lnTo>
                <a:lnTo>
                  <a:pt x="44015" y="171872"/>
                </a:lnTo>
                <a:lnTo>
                  <a:pt x="44354" y="172324"/>
                </a:lnTo>
                <a:lnTo>
                  <a:pt x="44807" y="172664"/>
                </a:lnTo>
                <a:lnTo>
                  <a:pt x="45372" y="173003"/>
                </a:lnTo>
                <a:lnTo>
                  <a:pt x="46051" y="173230"/>
                </a:lnTo>
                <a:lnTo>
                  <a:pt x="46843" y="173343"/>
                </a:lnTo>
                <a:lnTo>
                  <a:pt x="47748" y="173230"/>
                </a:lnTo>
                <a:lnTo>
                  <a:pt x="48201" y="173003"/>
                </a:lnTo>
                <a:lnTo>
                  <a:pt x="48654" y="172777"/>
                </a:lnTo>
                <a:lnTo>
                  <a:pt x="51256" y="171193"/>
                </a:lnTo>
                <a:lnTo>
                  <a:pt x="53745" y="169722"/>
                </a:lnTo>
                <a:lnTo>
                  <a:pt x="58271" y="167346"/>
                </a:lnTo>
                <a:lnTo>
                  <a:pt x="61213" y="202761"/>
                </a:lnTo>
                <a:lnTo>
                  <a:pt x="41865" y="202761"/>
                </a:lnTo>
                <a:lnTo>
                  <a:pt x="36094" y="188165"/>
                </a:lnTo>
                <a:lnTo>
                  <a:pt x="42657" y="175040"/>
                </a:lnTo>
                <a:lnTo>
                  <a:pt x="42883" y="174361"/>
                </a:lnTo>
                <a:lnTo>
                  <a:pt x="42996" y="173569"/>
                </a:lnTo>
                <a:lnTo>
                  <a:pt x="42883" y="172890"/>
                </a:lnTo>
                <a:lnTo>
                  <a:pt x="42657" y="172098"/>
                </a:lnTo>
                <a:lnTo>
                  <a:pt x="42317" y="171532"/>
                </a:lnTo>
                <a:lnTo>
                  <a:pt x="41752" y="170967"/>
                </a:lnTo>
                <a:lnTo>
                  <a:pt x="41186" y="170514"/>
                </a:lnTo>
                <a:lnTo>
                  <a:pt x="40394" y="170288"/>
                </a:lnTo>
                <a:lnTo>
                  <a:pt x="29305" y="167459"/>
                </a:lnTo>
                <a:lnTo>
                  <a:pt x="34284" y="149468"/>
                </a:lnTo>
                <a:lnTo>
                  <a:pt x="40846" y="146640"/>
                </a:lnTo>
                <a:close/>
                <a:moveTo>
                  <a:pt x="67662" y="163046"/>
                </a:moveTo>
                <a:lnTo>
                  <a:pt x="79656" y="175153"/>
                </a:lnTo>
                <a:lnTo>
                  <a:pt x="79656" y="202761"/>
                </a:lnTo>
                <a:lnTo>
                  <a:pt x="68115" y="202761"/>
                </a:lnTo>
                <a:lnTo>
                  <a:pt x="64834" y="164178"/>
                </a:lnTo>
                <a:lnTo>
                  <a:pt x="67662" y="163046"/>
                </a:lnTo>
                <a:close/>
                <a:moveTo>
                  <a:pt x="98778" y="163159"/>
                </a:moveTo>
                <a:lnTo>
                  <a:pt x="101267" y="164178"/>
                </a:lnTo>
                <a:lnTo>
                  <a:pt x="97986" y="202761"/>
                </a:lnTo>
                <a:lnTo>
                  <a:pt x="86445" y="202761"/>
                </a:lnTo>
                <a:lnTo>
                  <a:pt x="86445" y="175606"/>
                </a:lnTo>
                <a:lnTo>
                  <a:pt x="98778" y="163159"/>
                </a:lnTo>
                <a:close/>
                <a:moveTo>
                  <a:pt x="125255" y="146640"/>
                </a:moveTo>
                <a:lnTo>
                  <a:pt x="131591" y="149355"/>
                </a:lnTo>
                <a:lnTo>
                  <a:pt x="136796" y="167459"/>
                </a:lnTo>
                <a:lnTo>
                  <a:pt x="125707" y="170288"/>
                </a:lnTo>
                <a:lnTo>
                  <a:pt x="124915" y="170514"/>
                </a:lnTo>
                <a:lnTo>
                  <a:pt x="124349" y="170967"/>
                </a:lnTo>
                <a:lnTo>
                  <a:pt x="123784" y="171532"/>
                </a:lnTo>
                <a:lnTo>
                  <a:pt x="123444" y="172098"/>
                </a:lnTo>
                <a:lnTo>
                  <a:pt x="123218" y="172890"/>
                </a:lnTo>
                <a:lnTo>
                  <a:pt x="123105" y="173569"/>
                </a:lnTo>
                <a:lnTo>
                  <a:pt x="123218" y="174361"/>
                </a:lnTo>
                <a:lnTo>
                  <a:pt x="123444" y="175040"/>
                </a:lnTo>
                <a:lnTo>
                  <a:pt x="130007" y="188165"/>
                </a:lnTo>
                <a:lnTo>
                  <a:pt x="124123" y="202761"/>
                </a:lnTo>
                <a:lnTo>
                  <a:pt x="104888" y="202761"/>
                </a:lnTo>
                <a:lnTo>
                  <a:pt x="107830" y="167346"/>
                </a:lnTo>
                <a:lnTo>
                  <a:pt x="112356" y="169722"/>
                </a:lnTo>
                <a:lnTo>
                  <a:pt x="114845" y="171193"/>
                </a:lnTo>
                <a:lnTo>
                  <a:pt x="117447" y="172777"/>
                </a:lnTo>
                <a:lnTo>
                  <a:pt x="117900" y="173003"/>
                </a:lnTo>
                <a:lnTo>
                  <a:pt x="118353" y="173230"/>
                </a:lnTo>
                <a:lnTo>
                  <a:pt x="119258" y="173343"/>
                </a:lnTo>
                <a:lnTo>
                  <a:pt x="120050" y="173230"/>
                </a:lnTo>
                <a:lnTo>
                  <a:pt x="120729" y="173003"/>
                </a:lnTo>
                <a:lnTo>
                  <a:pt x="121294" y="172664"/>
                </a:lnTo>
                <a:lnTo>
                  <a:pt x="121747" y="172324"/>
                </a:lnTo>
                <a:lnTo>
                  <a:pt x="122087" y="171872"/>
                </a:lnTo>
                <a:lnTo>
                  <a:pt x="122313" y="171419"/>
                </a:lnTo>
                <a:lnTo>
                  <a:pt x="122539" y="170401"/>
                </a:lnTo>
                <a:lnTo>
                  <a:pt x="122765" y="169496"/>
                </a:lnTo>
                <a:lnTo>
                  <a:pt x="125255" y="146640"/>
                </a:lnTo>
                <a:close/>
                <a:moveTo>
                  <a:pt x="139624" y="152863"/>
                </a:moveTo>
                <a:lnTo>
                  <a:pt x="148224" y="156597"/>
                </a:lnTo>
                <a:lnTo>
                  <a:pt x="149468" y="157163"/>
                </a:lnTo>
                <a:lnTo>
                  <a:pt x="150600" y="157841"/>
                </a:lnTo>
                <a:lnTo>
                  <a:pt x="151731" y="158520"/>
                </a:lnTo>
                <a:lnTo>
                  <a:pt x="152750" y="159425"/>
                </a:lnTo>
                <a:lnTo>
                  <a:pt x="153768" y="160218"/>
                </a:lnTo>
                <a:lnTo>
                  <a:pt x="154673" y="161236"/>
                </a:lnTo>
                <a:lnTo>
                  <a:pt x="155578" y="162254"/>
                </a:lnTo>
                <a:lnTo>
                  <a:pt x="156257" y="163272"/>
                </a:lnTo>
                <a:lnTo>
                  <a:pt x="156936" y="164404"/>
                </a:lnTo>
                <a:lnTo>
                  <a:pt x="157615" y="165649"/>
                </a:lnTo>
                <a:lnTo>
                  <a:pt x="158068" y="166780"/>
                </a:lnTo>
                <a:lnTo>
                  <a:pt x="158520" y="168025"/>
                </a:lnTo>
                <a:lnTo>
                  <a:pt x="158860" y="169382"/>
                </a:lnTo>
                <a:lnTo>
                  <a:pt x="159086" y="170627"/>
                </a:lnTo>
                <a:lnTo>
                  <a:pt x="159312" y="171985"/>
                </a:lnTo>
                <a:lnTo>
                  <a:pt x="159312" y="173343"/>
                </a:lnTo>
                <a:lnTo>
                  <a:pt x="159312" y="198914"/>
                </a:lnTo>
                <a:lnTo>
                  <a:pt x="159199" y="199706"/>
                </a:lnTo>
                <a:lnTo>
                  <a:pt x="158973" y="200385"/>
                </a:lnTo>
                <a:lnTo>
                  <a:pt x="158633" y="201064"/>
                </a:lnTo>
                <a:lnTo>
                  <a:pt x="158181" y="201630"/>
                </a:lnTo>
                <a:lnTo>
                  <a:pt x="157615" y="202082"/>
                </a:lnTo>
                <a:lnTo>
                  <a:pt x="156936" y="202422"/>
                </a:lnTo>
                <a:lnTo>
                  <a:pt x="156257" y="202648"/>
                </a:lnTo>
                <a:lnTo>
                  <a:pt x="155465" y="202761"/>
                </a:lnTo>
                <a:lnTo>
                  <a:pt x="131478" y="202761"/>
                </a:lnTo>
                <a:lnTo>
                  <a:pt x="136909" y="189297"/>
                </a:lnTo>
                <a:lnTo>
                  <a:pt x="137135" y="188618"/>
                </a:lnTo>
                <a:lnTo>
                  <a:pt x="137135" y="187939"/>
                </a:lnTo>
                <a:lnTo>
                  <a:pt x="137022" y="187260"/>
                </a:lnTo>
                <a:lnTo>
                  <a:pt x="136796" y="186581"/>
                </a:lnTo>
                <a:lnTo>
                  <a:pt x="131478" y="175832"/>
                </a:lnTo>
                <a:lnTo>
                  <a:pt x="141774" y="173230"/>
                </a:lnTo>
                <a:lnTo>
                  <a:pt x="142453" y="173003"/>
                </a:lnTo>
                <a:lnTo>
                  <a:pt x="143019" y="172664"/>
                </a:lnTo>
                <a:lnTo>
                  <a:pt x="143471" y="172211"/>
                </a:lnTo>
                <a:lnTo>
                  <a:pt x="143924" y="171645"/>
                </a:lnTo>
                <a:lnTo>
                  <a:pt x="144150" y="171080"/>
                </a:lnTo>
                <a:lnTo>
                  <a:pt x="144377" y="170401"/>
                </a:lnTo>
                <a:lnTo>
                  <a:pt x="144377" y="169722"/>
                </a:lnTo>
                <a:lnTo>
                  <a:pt x="144263" y="169043"/>
                </a:lnTo>
                <a:lnTo>
                  <a:pt x="139624" y="152863"/>
                </a:lnTo>
                <a:close/>
                <a:moveTo>
                  <a:pt x="83051" y="0"/>
                </a:moveTo>
                <a:lnTo>
                  <a:pt x="80335" y="113"/>
                </a:lnTo>
                <a:lnTo>
                  <a:pt x="77733" y="226"/>
                </a:lnTo>
                <a:lnTo>
                  <a:pt x="75017" y="566"/>
                </a:lnTo>
                <a:lnTo>
                  <a:pt x="72415" y="905"/>
                </a:lnTo>
                <a:lnTo>
                  <a:pt x="69812" y="1358"/>
                </a:lnTo>
                <a:lnTo>
                  <a:pt x="67210" y="2037"/>
                </a:lnTo>
                <a:lnTo>
                  <a:pt x="64607" y="2716"/>
                </a:lnTo>
                <a:lnTo>
                  <a:pt x="62118" y="3621"/>
                </a:lnTo>
                <a:lnTo>
                  <a:pt x="59629" y="4526"/>
                </a:lnTo>
                <a:lnTo>
                  <a:pt x="57140" y="5544"/>
                </a:lnTo>
                <a:lnTo>
                  <a:pt x="54764" y="6676"/>
                </a:lnTo>
                <a:lnTo>
                  <a:pt x="52387" y="7920"/>
                </a:lnTo>
                <a:lnTo>
                  <a:pt x="50124" y="9278"/>
                </a:lnTo>
                <a:lnTo>
                  <a:pt x="47862" y="10636"/>
                </a:lnTo>
                <a:lnTo>
                  <a:pt x="45599" y="12220"/>
                </a:lnTo>
                <a:lnTo>
                  <a:pt x="43449" y="13804"/>
                </a:lnTo>
                <a:lnTo>
                  <a:pt x="41412" y="15501"/>
                </a:lnTo>
                <a:lnTo>
                  <a:pt x="39489" y="17312"/>
                </a:lnTo>
                <a:lnTo>
                  <a:pt x="37565" y="19235"/>
                </a:lnTo>
                <a:lnTo>
                  <a:pt x="35755" y="21159"/>
                </a:lnTo>
                <a:lnTo>
                  <a:pt x="34057" y="23195"/>
                </a:lnTo>
                <a:lnTo>
                  <a:pt x="32360" y="25232"/>
                </a:lnTo>
                <a:lnTo>
                  <a:pt x="30776" y="27382"/>
                </a:lnTo>
                <a:lnTo>
                  <a:pt x="29305" y="29645"/>
                </a:lnTo>
                <a:lnTo>
                  <a:pt x="27948" y="31908"/>
                </a:lnTo>
                <a:lnTo>
                  <a:pt x="26703" y="34284"/>
                </a:lnTo>
                <a:lnTo>
                  <a:pt x="25571" y="36660"/>
                </a:lnTo>
                <a:lnTo>
                  <a:pt x="24440" y="39149"/>
                </a:lnTo>
                <a:lnTo>
                  <a:pt x="23535" y="41525"/>
                </a:lnTo>
                <a:lnTo>
                  <a:pt x="22630" y="44128"/>
                </a:lnTo>
                <a:lnTo>
                  <a:pt x="21951" y="46617"/>
                </a:lnTo>
                <a:lnTo>
                  <a:pt x="21272" y="49219"/>
                </a:lnTo>
                <a:lnTo>
                  <a:pt x="19688" y="56687"/>
                </a:lnTo>
                <a:lnTo>
                  <a:pt x="18330" y="64155"/>
                </a:lnTo>
                <a:lnTo>
                  <a:pt x="17085" y="71623"/>
                </a:lnTo>
                <a:lnTo>
                  <a:pt x="16180" y="79090"/>
                </a:lnTo>
                <a:lnTo>
                  <a:pt x="15388" y="86445"/>
                </a:lnTo>
                <a:lnTo>
                  <a:pt x="14936" y="93800"/>
                </a:lnTo>
                <a:lnTo>
                  <a:pt x="14596" y="101154"/>
                </a:lnTo>
                <a:lnTo>
                  <a:pt x="14483" y="108396"/>
                </a:lnTo>
                <a:lnTo>
                  <a:pt x="14596" y="109640"/>
                </a:lnTo>
                <a:lnTo>
                  <a:pt x="14709" y="110772"/>
                </a:lnTo>
                <a:lnTo>
                  <a:pt x="15049" y="111903"/>
                </a:lnTo>
                <a:lnTo>
                  <a:pt x="15388" y="113035"/>
                </a:lnTo>
                <a:lnTo>
                  <a:pt x="15841" y="114166"/>
                </a:lnTo>
                <a:lnTo>
                  <a:pt x="16406" y="115185"/>
                </a:lnTo>
                <a:lnTo>
                  <a:pt x="17085" y="116203"/>
                </a:lnTo>
                <a:lnTo>
                  <a:pt x="17877" y="117221"/>
                </a:lnTo>
                <a:lnTo>
                  <a:pt x="18669" y="118126"/>
                </a:lnTo>
                <a:lnTo>
                  <a:pt x="19575" y="119032"/>
                </a:lnTo>
                <a:lnTo>
                  <a:pt x="21498" y="120842"/>
                </a:lnTo>
                <a:lnTo>
                  <a:pt x="23761" y="122539"/>
                </a:lnTo>
                <a:lnTo>
                  <a:pt x="26024" y="124010"/>
                </a:lnTo>
                <a:lnTo>
                  <a:pt x="28513" y="125481"/>
                </a:lnTo>
                <a:lnTo>
                  <a:pt x="31003" y="126726"/>
                </a:lnTo>
                <a:lnTo>
                  <a:pt x="33492" y="127970"/>
                </a:lnTo>
                <a:lnTo>
                  <a:pt x="36094" y="128989"/>
                </a:lnTo>
                <a:lnTo>
                  <a:pt x="38470" y="130007"/>
                </a:lnTo>
                <a:lnTo>
                  <a:pt x="40846" y="130799"/>
                </a:lnTo>
                <a:lnTo>
                  <a:pt x="44920" y="132157"/>
                </a:lnTo>
                <a:lnTo>
                  <a:pt x="44015" y="132836"/>
                </a:lnTo>
                <a:lnTo>
                  <a:pt x="43222" y="133628"/>
                </a:lnTo>
                <a:lnTo>
                  <a:pt x="42544" y="134420"/>
                </a:lnTo>
                <a:lnTo>
                  <a:pt x="41865" y="135325"/>
                </a:lnTo>
                <a:lnTo>
                  <a:pt x="41299" y="136343"/>
                </a:lnTo>
                <a:lnTo>
                  <a:pt x="40846" y="137362"/>
                </a:lnTo>
                <a:lnTo>
                  <a:pt x="40620" y="138380"/>
                </a:lnTo>
                <a:lnTo>
                  <a:pt x="40394" y="139511"/>
                </a:lnTo>
                <a:lnTo>
                  <a:pt x="15162" y="150260"/>
                </a:lnTo>
                <a:lnTo>
                  <a:pt x="13465" y="151166"/>
                </a:lnTo>
                <a:lnTo>
                  <a:pt x="11881" y="152071"/>
                </a:lnTo>
                <a:lnTo>
                  <a:pt x="10410" y="153089"/>
                </a:lnTo>
                <a:lnTo>
                  <a:pt x="8939" y="154221"/>
                </a:lnTo>
                <a:lnTo>
                  <a:pt x="7581" y="155352"/>
                </a:lnTo>
                <a:lnTo>
                  <a:pt x="6336" y="156710"/>
                </a:lnTo>
                <a:lnTo>
                  <a:pt x="5205" y="158068"/>
                </a:lnTo>
                <a:lnTo>
                  <a:pt x="4186" y="159539"/>
                </a:lnTo>
                <a:lnTo>
                  <a:pt x="3168" y="161123"/>
                </a:lnTo>
                <a:lnTo>
                  <a:pt x="2376" y="162707"/>
                </a:lnTo>
                <a:lnTo>
                  <a:pt x="1697" y="164404"/>
                </a:lnTo>
                <a:lnTo>
                  <a:pt x="1131" y="166101"/>
                </a:lnTo>
                <a:lnTo>
                  <a:pt x="566" y="167912"/>
                </a:lnTo>
                <a:lnTo>
                  <a:pt x="226" y="169722"/>
                </a:lnTo>
                <a:lnTo>
                  <a:pt x="113" y="171532"/>
                </a:lnTo>
                <a:lnTo>
                  <a:pt x="0" y="173343"/>
                </a:lnTo>
                <a:lnTo>
                  <a:pt x="0" y="198914"/>
                </a:lnTo>
                <a:lnTo>
                  <a:pt x="0" y="200046"/>
                </a:lnTo>
                <a:lnTo>
                  <a:pt x="226" y="201064"/>
                </a:lnTo>
                <a:lnTo>
                  <a:pt x="453" y="202082"/>
                </a:lnTo>
                <a:lnTo>
                  <a:pt x="792" y="203101"/>
                </a:lnTo>
                <a:lnTo>
                  <a:pt x="1245" y="204006"/>
                </a:lnTo>
                <a:lnTo>
                  <a:pt x="1810" y="204911"/>
                </a:lnTo>
                <a:lnTo>
                  <a:pt x="2376" y="205703"/>
                </a:lnTo>
                <a:lnTo>
                  <a:pt x="3168" y="206382"/>
                </a:lnTo>
                <a:lnTo>
                  <a:pt x="3847" y="207174"/>
                </a:lnTo>
                <a:lnTo>
                  <a:pt x="4639" y="207740"/>
                </a:lnTo>
                <a:lnTo>
                  <a:pt x="5544" y="208305"/>
                </a:lnTo>
                <a:lnTo>
                  <a:pt x="6449" y="208758"/>
                </a:lnTo>
                <a:lnTo>
                  <a:pt x="7468" y="209097"/>
                </a:lnTo>
                <a:lnTo>
                  <a:pt x="8486" y="209324"/>
                </a:lnTo>
                <a:lnTo>
                  <a:pt x="9504" y="209550"/>
                </a:lnTo>
                <a:lnTo>
                  <a:pt x="156597" y="209550"/>
                </a:lnTo>
                <a:lnTo>
                  <a:pt x="157615" y="209324"/>
                </a:lnTo>
                <a:lnTo>
                  <a:pt x="158633" y="209097"/>
                </a:lnTo>
                <a:lnTo>
                  <a:pt x="159652" y="208758"/>
                </a:lnTo>
                <a:lnTo>
                  <a:pt x="160557" y="208305"/>
                </a:lnTo>
                <a:lnTo>
                  <a:pt x="161462" y="207740"/>
                </a:lnTo>
                <a:lnTo>
                  <a:pt x="162254" y="207174"/>
                </a:lnTo>
                <a:lnTo>
                  <a:pt x="162933" y="206382"/>
                </a:lnTo>
                <a:lnTo>
                  <a:pt x="163725" y="205703"/>
                </a:lnTo>
                <a:lnTo>
                  <a:pt x="164291" y="204911"/>
                </a:lnTo>
                <a:lnTo>
                  <a:pt x="164856" y="204006"/>
                </a:lnTo>
                <a:lnTo>
                  <a:pt x="165309" y="203101"/>
                </a:lnTo>
                <a:lnTo>
                  <a:pt x="165648" y="202082"/>
                </a:lnTo>
                <a:lnTo>
                  <a:pt x="165875" y="201064"/>
                </a:lnTo>
                <a:lnTo>
                  <a:pt x="166101" y="200046"/>
                </a:lnTo>
                <a:lnTo>
                  <a:pt x="166101" y="198914"/>
                </a:lnTo>
                <a:lnTo>
                  <a:pt x="166101" y="173343"/>
                </a:lnTo>
                <a:lnTo>
                  <a:pt x="165988" y="171532"/>
                </a:lnTo>
                <a:lnTo>
                  <a:pt x="165875" y="169722"/>
                </a:lnTo>
                <a:lnTo>
                  <a:pt x="165535" y="167912"/>
                </a:lnTo>
                <a:lnTo>
                  <a:pt x="164970" y="166101"/>
                </a:lnTo>
                <a:lnTo>
                  <a:pt x="164404" y="164404"/>
                </a:lnTo>
                <a:lnTo>
                  <a:pt x="163725" y="162707"/>
                </a:lnTo>
                <a:lnTo>
                  <a:pt x="162933" y="161123"/>
                </a:lnTo>
                <a:lnTo>
                  <a:pt x="161915" y="159539"/>
                </a:lnTo>
                <a:lnTo>
                  <a:pt x="160896" y="158068"/>
                </a:lnTo>
                <a:lnTo>
                  <a:pt x="159765" y="156710"/>
                </a:lnTo>
                <a:lnTo>
                  <a:pt x="158520" y="155352"/>
                </a:lnTo>
                <a:lnTo>
                  <a:pt x="157162" y="154221"/>
                </a:lnTo>
                <a:lnTo>
                  <a:pt x="155691" y="153089"/>
                </a:lnTo>
                <a:lnTo>
                  <a:pt x="154220" y="152071"/>
                </a:lnTo>
                <a:lnTo>
                  <a:pt x="152636" y="151166"/>
                </a:lnTo>
                <a:lnTo>
                  <a:pt x="150939" y="150260"/>
                </a:lnTo>
                <a:lnTo>
                  <a:pt x="125707" y="139511"/>
                </a:lnTo>
                <a:lnTo>
                  <a:pt x="125481" y="138380"/>
                </a:lnTo>
                <a:lnTo>
                  <a:pt x="125255" y="137362"/>
                </a:lnTo>
                <a:lnTo>
                  <a:pt x="124802" y="136343"/>
                </a:lnTo>
                <a:lnTo>
                  <a:pt x="124236" y="135325"/>
                </a:lnTo>
                <a:lnTo>
                  <a:pt x="123557" y="134420"/>
                </a:lnTo>
                <a:lnTo>
                  <a:pt x="122879" y="133628"/>
                </a:lnTo>
                <a:lnTo>
                  <a:pt x="122087" y="132836"/>
                </a:lnTo>
                <a:lnTo>
                  <a:pt x="121181" y="132157"/>
                </a:lnTo>
                <a:lnTo>
                  <a:pt x="125255" y="130799"/>
                </a:lnTo>
                <a:lnTo>
                  <a:pt x="127631" y="130007"/>
                </a:lnTo>
                <a:lnTo>
                  <a:pt x="130007" y="128989"/>
                </a:lnTo>
                <a:lnTo>
                  <a:pt x="132609" y="127970"/>
                </a:lnTo>
                <a:lnTo>
                  <a:pt x="135099" y="126726"/>
                </a:lnTo>
                <a:lnTo>
                  <a:pt x="137588" y="125481"/>
                </a:lnTo>
                <a:lnTo>
                  <a:pt x="140077" y="124010"/>
                </a:lnTo>
                <a:lnTo>
                  <a:pt x="142340" y="122539"/>
                </a:lnTo>
                <a:lnTo>
                  <a:pt x="144603" y="120842"/>
                </a:lnTo>
                <a:lnTo>
                  <a:pt x="146526" y="119032"/>
                </a:lnTo>
                <a:lnTo>
                  <a:pt x="147432" y="118126"/>
                </a:lnTo>
                <a:lnTo>
                  <a:pt x="148224" y="117221"/>
                </a:lnTo>
                <a:lnTo>
                  <a:pt x="149016" y="116203"/>
                </a:lnTo>
                <a:lnTo>
                  <a:pt x="149695" y="115185"/>
                </a:lnTo>
                <a:lnTo>
                  <a:pt x="150260" y="114166"/>
                </a:lnTo>
                <a:lnTo>
                  <a:pt x="150713" y="113035"/>
                </a:lnTo>
                <a:lnTo>
                  <a:pt x="151052" y="111903"/>
                </a:lnTo>
                <a:lnTo>
                  <a:pt x="151392" y="110772"/>
                </a:lnTo>
                <a:lnTo>
                  <a:pt x="151505" y="109640"/>
                </a:lnTo>
                <a:lnTo>
                  <a:pt x="151618" y="108396"/>
                </a:lnTo>
                <a:lnTo>
                  <a:pt x="151505" y="101154"/>
                </a:lnTo>
                <a:lnTo>
                  <a:pt x="151165" y="93800"/>
                </a:lnTo>
                <a:lnTo>
                  <a:pt x="150713" y="86445"/>
                </a:lnTo>
                <a:lnTo>
                  <a:pt x="149921" y="79090"/>
                </a:lnTo>
                <a:lnTo>
                  <a:pt x="149016" y="71623"/>
                </a:lnTo>
                <a:lnTo>
                  <a:pt x="147771" y="64155"/>
                </a:lnTo>
                <a:lnTo>
                  <a:pt x="146413" y="56687"/>
                </a:lnTo>
                <a:lnTo>
                  <a:pt x="144829" y="49219"/>
                </a:lnTo>
                <a:lnTo>
                  <a:pt x="144150" y="46617"/>
                </a:lnTo>
                <a:lnTo>
                  <a:pt x="143471" y="44128"/>
                </a:lnTo>
                <a:lnTo>
                  <a:pt x="142566" y="41525"/>
                </a:lnTo>
                <a:lnTo>
                  <a:pt x="141661" y="39149"/>
                </a:lnTo>
                <a:lnTo>
                  <a:pt x="140530" y="36660"/>
                </a:lnTo>
                <a:lnTo>
                  <a:pt x="139398" y="34284"/>
                </a:lnTo>
                <a:lnTo>
                  <a:pt x="138153" y="31908"/>
                </a:lnTo>
                <a:lnTo>
                  <a:pt x="136796" y="29645"/>
                </a:lnTo>
                <a:lnTo>
                  <a:pt x="135325" y="27382"/>
                </a:lnTo>
                <a:lnTo>
                  <a:pt x="133741" y="25232"/>
                </a:lnTo>
                <a:lnTo>
                  <a:pt x="132044" y="23195"/>
                </a:lnTo>
                <a:lnTo>
                  <a:pt x="130346" y="21159"/>
                </a:lnTo>
                <a:lnTo>
                  <a:pt x="128536" y="19235"/>
                </a:lnTo>
                <a:lnTo>
                  <a:pt x="126612" y="17312"/>
                </a:lnTo>
                <a:lnTo>
                  <a:pt x="124689" y="15501"/>
                </a:lnTo>
                <a:lnTo>
                  <a:pt x="122652" y="13804"/>
                </a:lnTo>
                <a:lnTo>
                  <a:pt x="120502" y="12220"/>
                </a:lnTo>
                <a:lnTo>
                  <a:pt x="118239" y="10636"/>
                </a:lnTo>
                <a:lnTo>
                  <a:pt x="115977" y="9278"/>
                </a:lnTo>
                <a:lnTo>
                  <a:pt x="113714" y="7920"/>
                </a:lnTo>
                <a:lnTo>
                  <a:pt x="111337" y="6676"/>
                </a:lnTo>
                <a:lnTo>
                  <a:pt x="108961" y="5544"/>
                </a:lnTo>
                <a:lnTo>
                  <a:pt x="106472" y="4526"/>
                </a:lnTo>
                <a:lnTo>
                  <a:pt x="103983" y="3621"/>
                </a:lnTo>
                <a:lnTo>
                  <a:pt x="101494" y="2716"/>
                </a:lnTo>
                <a:lnTo>
                  <a:pt x="98891" y="2037"/>
                </a:lnTo>
                <a:lnTo>
                  <a:pt x="96289" y="1358"/>
                </a:lnTo>
                <a:lnTo>
                  <a:pt x="93686" y="905"/>
                </a:lnTo>
                <a:lnTo>
                  <a:pt x="91084" y="566"/>
                </a:lnTo>
                <a:lnTo>
                  <a:pt x="88368" y="226"/>
                </a:lnTo>
                <a:lnTo>
                  <a:pt x="85766" y="113"/>
                </a:lnTo>
                <a:lnTo>
                  <a:pt x="83051" y="0"/>
                </a:lnTo>
                <a:close/>
              </a:path>
            </a:pathLst>
          </a:custGeom>
          <a:solidFill>
            <a:srgbClr val="1522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txBox="1"/>
          <p:nvPr/>
        </p:nvSpPr>
        <p:spPr>
          <a:xfrm>
            <a:off x="100974" y="3564800"/>
            <a:ext cx="1213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solidFill>
                  <a:srgbClr val="001B3A"/>
                </a:solidFill>
                <a:latin typeface="Montserrat"/>
                <a:ea typeface="Montserrat"/>
                <a:cs typeface="Montserrat"/>
                <a:sym typeface="Montserrat"/>
              </a:rPr>
              <a:t>LifeArc</a:t>
            </a:r>
            <a:endParaRPr b="1" sz="1100">
              <a:solidFill>
                <a:srgbClr val="001B3A"/>
              </a:solidFill>
              <a:latin typeface="Montserrat"/>
              <a:ea typeface="Montserrat"/>
              <a:cs typeface="Montserrat"/>
              <a:sym typeface="Montserrat"/>
            </a:endParaRPr>
          </a:p>
        </p:txBody>
      </p:sp>
      <p:grpSp>
        <p:nvGrpSpPr>
          <p:cNvPr id="198" name="Google Shape;198;p15"/>
          <p:cNvGrpSpPr/>
          <p:nvPr/>
        </p:nvGrpSpPr>
        <p:grpSpPr>
          <a:xfrm>
            <a:off x="1449474" y="4138077"/>
            <a:ext cx="405022" cy="326710"/>
            <a:chOff x="7469803" y="5390836"/>
            <a:chExt cx="540245" cy="435613"/>
          </a:xfrm>
        </p:grpSpPr>
        <p:sp>
          <p:nvSpPr>
            <p:cNvPr id="199" name="Google Shape;199;p15"/>
            <p:cNvSpPr/>
            <p:nvPr/>
          </p:nvSpPr>
          <p:spPr>
            <a:xfrm>
              <a:off x="7469803" y="5390836"/>
              <a:ext cx="540245" cy="435613"/>
            </a:xfrm>
            <a:custGeom>
              <a:rect b="b" l="l" r="r" t="t"/>
              <a:pathLst>
                <a:path extrusionOk="0" fill="none" h="11399" w="14137">
                  <a:moveTo>
                    <a:pt x="708" y="0"/>
                  </a:moveTo>
                  <a:lnTo>
                    <a:pt x="13429" y="0"/>
                  </a:lnTo>
                  <a:lnTo>
                    <a:pt x="13429" y="0"/>
                  </a:lnTo>
                  <a:lnTo>
                    <a:pt x="13583" y="16"/>
                  </a:lnTo>
                  <a:lnTo>
                    <a:pt x="13706" y="62"/>
                  </a:lnTo>
                  <a:lnTo>
                    <a:pt x="13829" y="123"/>
                  </a:lnTo>
                  <a:lnTo>
                    <a:pt x="13937" y="216"/>
                  </a:lnTo>
                  <a:lnTo>
                    <a:pt x="14014" y="308"/>
                  </a:lnTo>
                  <a:lnTo>
                    <a:pt x="14091" y="431"/>
                  </a:lnTo>
                  <a:lnTo>
                    <a:pt x="14121" y="569"/>
                  </a:lnTo>
                  <a:lnTo>
                    <a:pt x="14137" y="708"/>
                  </a:lnTo>
                  <a:lnTo>
                    <a:pt x="14137" y="10691"/>
                  </a:lnTo>
                  <a:lnTo>
                    <a:pt x="14137" y="10691"/>
                  </a:lnTo>
                  <a:lnTo>
                    <a:pt x="14121" y="10830"/>
                  </a:lnTo>
                  <a:lnTo>
                    <a:pt x="14091" y="10968"/>
                  </a:lnTo>
                  <a:lnTo>
                    <a:pt x="14014" y="11091"/>
                  </a:lnTo>
                  <a:lnTo>
                    <a:pt x="13937" y="11199"/>
                  </a:lnTo>
                  <a:lnTo>
                    <a:pt x="13829" y="11276"/>
                  </a:lnTo>
                  <a:lnTo>
                    <a:pt x="13706" y="11353"/>
                  </a:lnTo>
                  <a:lnTo>
                    <a:pt x="13583" y="11384"/>
                  </a:lnTo>
                  <a:lnTo>
                    <a:pt x="13429" y="11399"/>
                  </a:lnTo>
                  <a:lnTo>
                    <a:pt x="708" y="11399"/>
                  </a:lnTo>
                  <a:lnTo>
                    <a:pt x="708" y="11399"/>
                  </a:lnTo>
                  <a:lnTo>
                    <a:pt x="569" y="11384"/>
                  </a:lnTo>
                  <a:lnTo>
                    <a:pt x="431" y="11353"/>
                  </a:lnTo>
                  <a:lnTo>
                    <a:pt x="323" y="11276"/>
                  </a:lnTo>
                  <a:lnTo>
                    <a:pt x="215" y="11199"/>
                  </a:lnTo>
                  <a:lnTo>
                    <a:pt x="123" y="11091"/>
                  </a:lnTo>
                  <a:lnTo>
                    <a:pt x="62" y="10968"/>
                  </a:lnTo>
                  <a:lnTo>
                    <a:pt x="15" y="10830"/>
                  </a:lnTo>
                  <a:lnTo>
                    <a:pt x="0" y="10691"/>
                  </a:lnTo>
                  <a:lnTo>
                    <a:pt x="0" y="708"/>
                  </a:lnTo>
                  <a:lnTo>
                    <a:pt x="0" y="708"/>
                  </a:lnTo>
                  <a:lnTo>
                    <a:pt x="15" y="569"/>
                  </a:lnTo>
                  <a:lnTo>
                    <a:pt x="62" y="431"/>
                  </a:lnTo>
                  <a:lnTo>
                    <a:pt x="123" y="308"/>
                  </a:lnTo>
                  <a:lnTo>
                    <a:pt x="215" y="216"/>
                  </a:lnTo>
                  <a:lnTo>
                    <a:pt x="323" y="123"/>
                  </a:lnTo>
                  <a:lnTo>
                    <a:pt x="431" y="62"/>
                  </a:lnTo>
                  <a:lnTo>
                    <a:pt x="569" y="16"/>
                  </a:lnTo>
                  <a:lnTo>
                    <a:pt x="708" y="0"/>
                  </a:lnTo>
                  <a:lnTo>
                    <a:pt x="708" y="0"/>
                  </a:lnTo>
                  <a:close/>
                </a:path>
              </a:pathLst>
            </a:custGeom>
            <a:solidFill>
              <a:schemeClr val="lt1"/>
            </a:solidFill>
            <a:ln cap="rnd" cmpd="sng" w="9525">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200" name="Google Shape;200;p15"/>
            <p:cNvSpPr/>
            <p:nvPr/>
          </p:nvSpPr>
          <p:spPr>
            <a:xfrm>
              <a:off x="7469803" y="5460771"/>
              <a:ext cx="540245" cy="38"/>
            </a:xfrm>
            <a:custGeom>
              <a:rect b="b" l="l" r="r" t="t"/>
              <a:pathLst>
                <a:path extrusionOk="0" fill="none" h="1" w="14137">
                  <a:moveTo>
                    <a:pt x="0" y="1"/>
                  </a:moveTo>
                  <a:lnTo>
                    <a:pt x="14137" y="1"/>
                  </a:lnTo>
                </a:path>
              </a:pathLst>
            </a:custGeom>
            <a:solidFill>
              <a:schemeClr val="lt1"/>
            </a:solidFill>
            <a:ln cap="rnd" cmpd="sng" w="9525">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201" name="Google Shape;201;p15"/>
            <p:cNvSpPr/>
            <p:nvPr/>
          </p:nvSpPr>
          <p:spPr>
            <a:xfrm>
              <a:off x="7513292" y="5425498"/>
              <a:ext cx="35311" cy="38"/>
            </a:xfrm>
            <a:custGeom>
              <a:rect b="b" l="l" r="r" t="t"/>
              <a:pathLst>
                <a:path extrusionOk="0" fill="none" h="1" w="924">
                  <a:moveTo>
                    <a:pt x="923" y="1"/>
                  </a:moveTo>
                  <a:lnTo>
                    <a:pt x="0" y="1"/>
                  </a:lnTo>
                </a:path>
              </a:pathLst>
            </a:custGeom>
            <a:solidFill>
              <a:schemeClr val="lt1"/>
            </a:solidFill>
            <a:ln cap="rnd" cmpd="sng" w="9525">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202" name="Google Shape;202;p15"/>
            <p:cNvSpPr/>
            <p:nvPr/>
          </p:nvSpPr>
          <p:spPr>
            <a:xfrm>
              <a:off x="7583228" y="5425498"/>
              <a:ext cx="34737" cy="38"/>
            </a:xfrm>
            <a:custGeom>
              <a:rect b="b" l="l" r="r" t="t"/>
              <a:pathLst>
                <a:path extrusionOk="0" fill="none" h="1" w="909">
                  <a:moveTo>
                    <a:pt x="908" y="1"/>
                  </a:moveTo>
                  <a:lnTo>
                    <a:pt x="1" y="1"/>
                  </a:lnTo>
                </a:path>
              </a:pathLst>
            </a:custGeom>
            <a:solidFill>
              <a:schemeClr val="lt1"/>
            </a:solidFill>
            <a:ln cap="rnd" cmpd="sng" w="9525">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203" name="Google Shape;203;p15"/>
            <p:cNvSpPr/>
            <p:nvPr/>
          </p:nvSpPr>
          <p:spPr>
            <a:xfrm>
              <a:off x="7653201" y="5425498"/>
              <a:ext cx="34699" cy="38"/>
            </a:xfrm>
            <a:custGeom>
              <a:rect b="b" l="l" r="r" t="t"/>
              <a:pathLst>
                <a:path extrusionOk="0" fill="none" h="1" w="908">
                  <a:moveTo>
                    <a:pt x="908" y="1"/>
                  </a:moveTo>
                  <a:lnTo>
                    <a:pt x="0" y="1"/>
                  </a:lnTo>
                </a:path>
              </a:pathLst>
            </a:custGeom>
            <a:solidFill>
              <a:schemeClr val="lt1"/>
            </a:solidFill>
            <a:ln cap="rnd" cmpd="sng" w="9525">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grpSp>
          <p:nvGrpSpPr>
            <p:cNvPr id="204" name="Google Shape;204;p15"/>
            <p:cNvGrpSpPr/>
            <p:nvPr/>
          </p:nvGrpSpPr>
          <p:grpSpPr>
            <a:xfrm>
              <a:off x="7521273" y="5542612"/>
              <a:ext cx="140775" cy="110548"/>
              <a:chOff x="5570274" y="5587464"/>
              <a:chExt cx="95843" cy="110559"/>
            </a:xfrm>
          </p:grpSpPr>
          <p:sp>
            <p:nvSpPr>
              <p:cNvPr id="205" name="Google Shape;205;p15"/>
              <p:cNvSpPr/>
              <p:nvPr/>
            </p:nvSpPr>
            <p:spPr>
              <a:xfrm>
                <a:off x="5570274" y="5587464"/>
                <a:ext cx="95843" cy="38"/>
              </a:xfrm>
              <a:custGeom>
                <a:rect b="b" l="l" r="r" t="t"/>
                <a:pathLst>
                  <a:path extrusionOk="0" fill="none" h="1" w="2508">
                    <a:moveTo>
                      <a:pt x="0" y="0"/>
                    </a:moveTo>
                    <a:lnTo>
                      <a:pt x="2508" y="0"/>
                    </a:lnTo>
                  </a:path>
                </a:pathLst>
              </a:custGeom>
              <a:solidFill>
                <a:schemeClr val="lt1"/>
              </a:solidFill>
              <a:ln cap="rnd" cmpd="sng" w="9525">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206" name="Google Shape;206;p15"/>
              <p:cNvSpPr/>
              <p:nvPr/>
            </p:nvSpPr>
            <p:spPr>
              <a:xfrm>
                <a:off x="5570274" y="5642724"/>
                <a:ext cx="95843" cy="38"/>
              </a:xfrm>
              <a:custGeom>
                <a:rect b="b" l="l" r="r" t="t"/>
                <a:pathLst>
                  <a:path extrusionOk="0" fill="none" h="1" w="2508">
                    <a:moveTo>
                      <a:pt x="0" y="0"/>
                    </a:moveTo>
                    <a:lnTo>
                      <a:pt x="2508" y="0"/>
                    </a:lnTo>
                  </a:path>
                </a:pathLst>
              </a:custGeom>
              <a:solidFill>
                <a:schemeClr val="lt1"/>
              </a:solidFill>
              <a:ln cap="rnd" cmpd="sng" w="9525">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207" name="Google Shape;207;p15"/>
              <p:cNvSpPr/>
              <p:nvPr/>
            </p:nvSpPr>
            <p:spPr>
              <a:xfrm>
                <a:off x="5570274" y="5697984"/>
                <a:ext cx="95843" cy="38"/>
              </a:xfrm>
              <a:custGeom>
                <a:rect b="b" l="l" r="r" t="t"/>
                <a:pathLst>
                  <a:path extrusionOk="0" fill="none" h="1" w="2508">
                    <a:moveTo>
                      <a:pt x="0" y="0"/>
                    </a:moveTo>
                    <a:lnTo>
                      <a:pt x="2508" y="0"/>
                    </a:lnTo>
                  </a:path>
                </a:pathLst>
              </a:custGeom>
              <a:solidFill>
                <a:schemeClr val="lt1"/>
              </a:solidFill>
              <a:ln cap="rnd" cmpd="sng" w="9525">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grpSp>
        <p:grpSp>
          <p:nvGrpSpPr>
            <p:cNvPr id="208" name="Google Shape;208;p15"/>
            <p:cNvGrpSpPr/>
            <p:nvPr/>
          </p:nvGrpSpPr>
          <p:grpSpPr>
            <a:xfrm>
              <a:off x="7728175" y="5510178"/>
              <a:ext cx="227930" cy="175415"/>
              <a:chOff x="8049663" y="5528016"/>
              <a:chExt cx="427877" cy="329294"/>
            </a:xfrm>
          </p:grpSpPr>
          <p:sp>
            <p:nvSpPr>
              <p:cNvPr id="209" name="Google Shape;209;p15"/>
              <p:cNvSpPr/>
              <p:nvPr/>
            </p:nvSpPr>
            <p:spPr>
              <a:xfrm>
                <a:off x="8049663" y="5528016"/>
                <a:ext cx="427877" cy="329294"/>
              </a:xfrm>
              <a:custGeom>
                <a:rect b="b" l="l" r="r" t="t"/>
                <a:pathLst>
                  <a:path extrusionOk="0" fill="none" h="8648" w="11237">
                    <a:moveTo>
                      <a:pt x="667" y="0"/>
                    </a:moveTo>
                    <a:lnTo>
                      <a:pt x="10555" y="0"/>
                    </a:lnTo>
                    <a:lnTo>
                      <a:pt x="10555" y="0"/>
                    </a:lnTo>
                    <a:lnTo>
                      <a:pt x="10694" y="16"/>
                    </a:lnTo>
                    <a:lnTo>
                      <a:pt x="10818" y="47"/>
                    </a:lnTo>
                    <a:lnTo>
                      <a:pt x="10942" y="109"/>
                    </a:lnTo>
                    <a:lnTo>
                      <a:pt x="11035" y="202"/>
                    </a:lnTo>
                    <a:lnTo>
                      <a:pt x="11113" y="294"/>
                    </a:lnTo>
                    <a:lnTo>
                      <a:pt x="11175" y="418"/>
                    </a:lnTo>
                    <a:lnTo>
                      <a:pt x="11221" y="542"/>
                    </a:lnTo>
                    <a:lnTo>
                      <a:pt x="11237" y="666"/>
                    </a:lnTo>
                    <a:lnTo>
                      <a:pt x="11237" y="7981"/>
                    </a:lnTo>
                    <a:lnTo>
                      <a:pt x="11237" y="7981"/>
                    </a:lnTo>
                    <a:lnTo>
                      <a:pt x="11221" y="8105"/>
                    </a:lnTo>
                    <a:lnTo>
                      <a:pt x="11175" y="8229"/>
                    </a:lnTo>
                    <a:lnTo>
                      <a:pt x="11113" y="8353"/>
                    </a:lnTo>
                    <a:lnTo>
                      <a:pt x="11035" y="8446"/>
                    </a:lnTo>
                    <a:lnTo>
                      <a:pt x="10942" y="8524"/>
                    </a:lnTo>
                    <a:lnTo>
                      <a:pt x="10818" y="8586"/>
                    </a:lnTo>
                    <a:lnTo>
                      <a:pt x="10694" y="8632"/>
                    </a:lnTo>
                    <a:lnTo>
                      <a:pt x="10555" y="8648"/>
                    </a:lnTo>
                    <a:lnTo>
                      <a:pt x="667" y="8648"/>
                    </a:lnTo>
                    <a:lnTo>
                      <a:pt x="667" y="8648"/>
                    </a:lnTo>
                    <a:lnTo>
                      <a:pt x="528" y="8632"/>
                    </a:lnTo>
                    <a:lnTo>
                      <a:pt x="404" y="8586"/>
                    </a:lnTo>
                    <a:lnTo>
                      <a:pt x="295" y="8524"/>
                    </a:lnTo>
                    <a:lnTo>
                      <a:pt x="187" y="8446"/>
                    </a:lnTo>
                    <a:lnTo>
                      <a:pt x="109" y="8353"/>
                    </a:lnTo>
                    <a:lnTo>
                      <a:pt x="47" y="8229"/>
                    </a:lnTo>
                    <a:lnTo>
                      <a:pt x="1" y="8105"/>
                    </a:lnTo>
                    <a:lnTo>
                      <a:pt x="1" y="7981"/>
                    </a:lnTo>
                    <a:lnTo>
                      <a:pt x="1" y="666"/>
                    </a:lnTo>
                    <a:lnTo>
                      <a:pt x="1" y="666"/>
                    </a:lnTo>
                    <a:lnTo>
                      <a:pt x="1" y="542"/>
                    </a:lnTo>
                    <a:lnTo>
                      <a:pt x="47" y="418"/>
                    </a:lnTo>
                    <a:lnTo>
                      <a:pt x="109" y="294"/>
                    </a:lnTo>
                    <a:lnTo>
                      <a:pt x="187" y="202"/>
                    </a:lnTo>
                    <a:lnTo>
                      <a:pt x="295" y="109"/>
                    </a:lnTo>
                    <a:lnTo>
                      <a:pt x="404" y="47"/>
                    </a:lnTo>
                    <a:lnTo>
                      <a:pt x="528" y="16"/>
                    </a:lnTo>
                    <a:lnTo>
                      <a:pt x="667" y="0"/>
                    </a:lnTo>
                    <a:lnTo>
                      <a:pt x="667" y="0"/>
                    </a:lnTo>
                    <a:close/>
                  </a:path>
                </a:pathLst>
              </a:custGeom>
              <a:solidFill>
                <a:schemeClr val="lt1"/>
              </a:solidFill>
              <a:ln cap="rnd" cmpd="sng" w="9525">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210" name="Google Shape;210;p15"/>
              <p:cNvSpPr/>
              <p:nvPr/>
            </p:nvSpPr>
            <p:spPr>
              <a:xfrm>
                <a:off x="8049663" y="5659611"/>
                <a:ext cx="427877" cy="181173"/>
              </a:xfrm>
              <a:custGeom>
                <a:rect b="b" l="l" r="r" t="t"/>
                <a:pathLst>
                  <a:path extrusionOk="0" fill="none" h="4758" w="11237">
                    <a:moveTo>
                      <a:pt x="1" y="3022"/>
                    </a:moveTo>
                    <a:lnTo>
                      <a:pt x="3023" y="0"/>
                    </a:lnTo>
                    <a:lnTo>
                      <a:pt x="6045" y="3456"/>
                    </a:lnTo>
                    <a:lnTo>
                      <a:pt x="8199" y="2170"/>
                    </a:lnTo>
                    <a:lnTo>
                      <a:pt x="11237" y="4758"/>
                    </a:lnTo>
                  </a:path>
                </a:pathLst>
              </a:custGeom>
              <a:solidFill>
                <a:schemeClr val="lt1"/>
              </a:solidFill>
              <a:ln cap="rnd" cmpd="sng" w="9525">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211" name="Google Shape;211;p15"/>
              <p:cNvSpPr/>
              <p:nvPr/>
            </p:nvSpPr>
            <p:spPr>
              <a:xfrm>
                <a:off x="8329381" y="5594080"/>
                <a:ext cx="82057" cy="82057"/>
              </a:xfrm>
              <a:custGeom>
                <a:rect b="b" l="l" r="r" t="t"/>
                <a:pathLst>
                  <a:path extrusionOk="0" fill="none" h="2155" w="2155">
                    <a:moveTo>
                      <a:pt x="1070" y="1"/>
                    </a:moveTo>
                    <a:lnTo>
                      <a:pt x="1070" y="1"/>
                    </a:lnTo>
                    <a:lnTo>
                      <a:pt x="1179" y="1"/>
                    </a:lnTo>
                    <a:lnTo>
                      <a:pt x="1287" y="16"/>
                    </a:lnTo>
                    <a:lnTo>
                      <a:pt x="1396" y="47"/>
                    </a:lnTo>
                    <a:lnTo>
                      <a:pt x="1489" y="78"/>
                    </a:lnTo>
                    <a:lnTo>
                      <a:pt x="1597" y="125"/>
                    </a:lnTo>
                    <a:lnTo>
                      <a:pt x="1675" y="187"/>
                    </a:lnTo>
                    <a:lnTo>
                      <a:pt x="1767" y="249"/>
                    </a:lnTo>
                    <a:lnTo>
                      <a:pt x="1845" y="311"/>
                    </a:lnTo>
                    <a:lnTo>
                      <a:pt x="1907" y="388"/>
                    </a:lnTo>
                    <a:lnTo>
                      <a:pt x="1969" y="466"/>
                    </a:lnTo>
                    <a:lnTo>
                      <a:pt x="2031" y="559"/>
                    </a:lnTo>
                    <a:lnTo>
                      <a:pt x="2077" y="652"/>
                    </a:lnTo>
                    <a:lnTo>
                      <a:pt x="2108" y="760"/>
                    </a:lnTo>
                    <a:lnTo>
                      <a:pt x="2139" y="853"/>
                    </a:lnTo>
                    <a:lnTo>
                      <a:pt x="2155" y="962"/>
                    </a:lnTo>
                    <a:lnTo>
                      <a:pt x="2155" y="1070"/>
                    </a:lnTo>
                    <a:lnTo>
                      <a:pt x="2155" y="1070"/>
                    </a:lnTo>
                    <a:lnTo>
                      <a:pt x="2155" y="1179"/>
                    </a:lnTo>
                    <a:lnTo>
                      <a:pt x="2139" y="1287"/>
                    </a:lnTo>
                    <a:lnTo>
                      <a:pt x="2108" y="1396"/>
                    </a:lnTo>
                    <a:lnTo>
                      <a:pt x="2077" y="1504"/>
                    </a:lnTo>
                    <a:lnTo>
                      <a:pt x="2031" y="1597"/>
                    </a:lnTo>
                    <a:lnTo>
                      <a:pt x="1969" y="1675"/>
                    </a:lnTo>
                    <a:lnTo>
                      <a:pt x="1907" y="1768"/>
                    </a:lnTo>
                    <a:lnTo>
                      <a:pt x="1845" y="1845"/>
                    </a:lnTo>
                    <a:lnTo>
                      <a:pt x="1767" y="1907"/>
                    </a:lnTo>
                    <a:lnTo>
                      <a:pt x="1675" y="1969"/>
                    </a:lnTo>
                    <a:lnTo>
                      <a:pt x="1597" y="2031"/>
                    </a:lnTo>
                    <a:lnTo>
                      <a:pt x="1489" y="2077"/>
                    </a:lnTo>
                    <a:lnTo>
                      <a:pt x="1396" y="2108"/>
                    </a:lnTo>
                    <a:lnTo>
                      <a:pt x="1287" y="2139"/>
                    </a:lnTo>
                    <a:lnTo>
                      <a:pt x="1179" y="2155"/>
                    </a:lnTo>
                    <a:lnTo>
                      <a:pt x="1070" y="2155"/>
                    </a:lnTo>
                    <a:lnTo>
                      <a:pt x="1070" y="2155"/>
                    </a:lnTo>
                    <a:lnTo>
                      <a:pt x="962" y="2155"/>
                    </a:lnTo>
                    <a:lnTo>
                      <a:pt x="853" y="2139"/>
                    </a:lnTo>
                    <a:lnTo>
                      <a:pt x="760" y="2108"/>
                    </a:lnTo>
                    <a:lnTo>
                      <a:pt x="652" y="2077"/>
                    </a:lnTo>
                    <a:lnTo>
                      <a:pt x="559" y="2031"/>
                    </a:lnTo>
                    <a:lnTo>
                      <a:pt x="466" y="1969"/>
                    </a:lnTo>
                    <a:lnTo>
                      <a:pt x="388" y="1907"/>
                    </a:lnTo>
                    <a:lnTo>
                      <a:pt x="311" y="1845"/>
                    </a:lnTo>
                    <a:lnTo>
                      <a:pt x="249" y="1768"/>
                    </a:lnTo>
                    <a:lnTo>
                      <a:pt x="187" y="1675"/>
                    </a:lnTo>
                    <a:lnTo>
                      <a:pt x="125" y="1597"/>
                    </a:lnTo>
                    <a:lnTo>
                      <a:pt x="78" y="1504"/>
                    </a:lnTo>
                    <a:lnTo>
                      <a:pt x="47" y="1396"/>
                    </a:lnTo>
                    <a:lnTo>
                      <a:pt x="16" y="1287"/>
                    </a:lnTo>
                    <a:lnTo>
                      <a:pt x="1" y="1179"/>
                    </a:lnTo>
                    <a:lnTo>
                      <a:pt x="1" y="1070"/>
                    </a:lnTo>
                    <a:lnTo>
                      <a:pt x="1" y="1070"/>
                    </a:lnTo>
                    <a:lnTo>
                      <a:pt x="1" y="962"/>
                    </a:lnTo>
                    <a:lnTo>
                      <a:pt x="16" y="853"/>
                    </a:lnTo>
                    <a:lnTo>
                      <a:pt x="47" y="760"/>
                    </a:lnTo>
                    <a:lnTo>
                      <a:pt x="78" y="652"/>
                    </a:lnTo>
                    <a:lnTo>
                      <a:pt x="125" y="559"/>
                    </a:lnTo>
                    <a:lnTo>
                      <a:pt x="187" y="466"/>
                    </a:lnTo>
                    <a:lnTo>
                      <a:pt x="249" y="388"/>
                    </a:lnTo>
                    <a:lnTo>
                      <a:pt x="311" y="311"/>
                    </a:lnTo>
                    <a:lnTo>
                      <a:pt x="388" y="249"/>
                    </a:lnTo>
                    <a:lnTo>
                      <a:pt x="466" y="187"/>
                    </a:lnTo>
                    <a:lnTo>
                      <a:pt x="559" y="125"/>
                    </a:lnTo>
                    <a:lnTo>
                      <a:pt x="652" y="78"/>
                    </a:lnTo>
                    <a:lnTo>
                      <a:pt x="760" y="47"/>
                    </a:lnTo>
                    <a:lnTo>
                      <a:pt x="853" y="16"/>
                    </a:lnTo>
                    <a:lnTo>
                      <a:pt x="962" y="1"/>
                    </a:lnTo>
                    <a:lnTo>
                      <a:pt x="1070" y="1"/>
                    </a:lnTo>
                    <a:lnTo>
                      <a:pt x="1070" y="1"/>
                    </a:lnTo>
                    <a:close/>
                  </a:path>
                </a:pathLst>
              </a:custGeom>
              <a:solidFill>
                <a:schemeClr val="lt1"/>
              </a:solidFill>
              <a:ln cap="rnd" cmpd="sng" w="9525">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grpSp>
        <p:sp>
          <p:nvSpPr>
            <p:cNvPr id="212" name="Google Shape;212;p15"/>
            <p:cNvSpPr/>
            <p:nvPr/>
          </p:nvSpPr>
          <p:spPr>
            <a:xfrm>
              <a:off x="7729550" y="5729900"/>
              <a:ext cx="227927" cy="38"/>
            </a:xfrm>
            <a:custGeom>
              <a:rect b="b" l="l" r="r" t="t"/>
              <a:pathLst>
                <a:path extrusionOk="0" fill="none" h="1" w="2508">
                  <a:moveTo>
                    <a:pt x="0" y="0"/>
                  </a:moveTo>
                  <a:lnTo>
                    <a:pt x="2508" y="0"/>
                  </a:lnTo>
                </a:path>
              </a:pathLst>
            </a:custGeom>
            <a:solidFill>
              <a:schemeClr val="lt1"/>
            </a:solidFill>
            <a:ln cap="rnd" cmpd="sng" w="9525">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213" name="Google Shape;213;p15"/>
            <p:cNvSpPr/>
            <p:nvPr/>
          </p:nvSpPr>
          <p:spPr>
            <a:xfrm>
              <a:off x="7729550" y="5785162"/>
              <a:ext cx="227927" cy="38"/>
            </a:xfrm>
            <a:custGeom>
              <a:rect b="b" l="l" r="r" t="t"/>
              <a:pathLst>
                <a:path extrusionOk="0" fill="none" h="1" w="2508">
                  <a:moveTo>
                    <a:pt x="0" y="0"/>
                  </a:moveTo>
                  <a:lnTo>
                    <a:pt x="2508" y="0"/>
                  </a:lnTo>
                </a:path>
              </a:pathLst>
            </a:custGeom>
            <a:solidFill>
              <a:schemeClr val="lt1"/>
            </a:solidFill>
            <a:ln cap="rnd" cmpd="sng" w="9525">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214" name="Google Shape;214;p15"/>
            <p:cNvSpPr/>
            <p:nvPr/>
          </p:nvSpPr>
          <p:spPr>
            <a:xfrm>
              <a:off x="7520575" y="5713075"/>
              <a:ext cx="140700" cy="72000"/>
            </a:xfrm>
            <a:prstGeom prst="rect">
              <a:avLst/>
            </a:prstGeom>
            <a:solidFill>
              <a:schemeClr val="lt1"/>
            </a:solidFill>
            <a:ln cap="flat" cmpd="sng" w="9525">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grpSp>
      <p:sp>
        <p:nvSpPr>
          <p:cNvPr id="215" name="Google Shape;215;p15"/>
          <p:cNvSpPr/>
          <p:nvPr/>
        </p:nvSpPr>
        <p:spPr>
          <a:xfrm>
            <a:off x="1332550" y="2189476"/>
            <a:ext cx="963600" cy="111900"/>
          </a:xfrm>
          <a:prstGeom prst="rightArrow">
            <a:avLst>
              <a:gd fmla="val 50000" name="adj1"/>
              <a:gd fmla="val 50000" name="adj2"/>
            </a:avLst>
          </a:prstGeom>
          <a:solidFill>
            <a:srgbClr val="FFBF3C"/>
          </a:solidFill>
          <a:ln cap="flat" cmpd="sng" w="9525">
            <a:solidFill>
              <a:srgbClr val="FFBF3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5"/>
          <p:cNvSpPr/>
          <p:nvPr/>
        </p:nvSpPr>
        <p:spPr>
          <a:xfrm>
            <a:off x="1332550" y="3543576"/>
            <a:ext cx="963600" cy="111900"/>
          </a:xfrm>
          <a:prstGeom prst="rightArrow">
            <a:avLst>
              <a:gd fmla="val 50000" name="adj1"/>
              <a:gd fmla="val 50000" name="adj2"/>
            </a:avLst>
          </a:prstGeom>
          <a:solidFill>
            <a:srgbClr val="FFBF3C"/>
          </a:solidFill>
          <a:ln cap="flat" cmpd="sng" w="9525">
            <a:solidFill>
              <a:srgbClr val="FFBF3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5"/>
          <p:cNvSpPr/>
          <p:nvPr/>
        </p:nvSpPr>
        <p:spPr>
          <a:xfrm>
            <a:off x="1332550" y="4516676"/>
            <a:ext cx="963600" cy="111900"/>
          </a:xfrm>
          <a:prstGeom prst="rightArrow">
            <a:avLst>
              <a:gd fmla="val 50000" name="adj1"/>
              <a:gd fmla="val 50000" name="adj2"/>
            </a:avLst>
          </a:prstGeom>
          <a:solidFill>
            <a:srgbClr val="FFBF3C"/>
          </a:solidFill>
          <a:ln cap="flat" cmpd="sng" w="9525">
            <a:solidFill>
              <a:srgbClr val="FFBF3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8" name="Google Shape;218;p15"/>
          <p:cNvGrpSpPr/>
          <p:nvPr/>
        </p:nvGrpSpPr>
        <p:grpSpPr>
          <a:xfrm>
            <a:off x="1919719" y="4105729"/>
            <a:ext cx="428408" cy="359057"/>
            <a:chOff x="3841833" y="1489428"/>
            <a:chExt cx="505317" cy="423766"/>
          </a:xfrm>
        </p:grpSpPr>
        <p:sp>
          <p:nvSpPr>
            <p:cNvPr id="219" name="Google Shape;219;p15"/>
            <p:cNvSpPr/>
            <p:nvPr/>
          </p:nvSpPr>
          <p:spPr>
            <a:xfrm>
              <a:off x="4029048" y="1652568"/>
              <a:ext cx="130886" cy="65195"/>
            </a:xfrm>
            <a:custGeom>
              <a:rect b="b" l="l" r="r" t="t"/>
              <a:pathLst>
                <a:path extrusionOk="0" fill="none" h="1706" w="3425">
                  <a:moveTo>
                    <a:pt x="0" y="1706"/>
                  </a:moveTo>
                  <a:lnTo>
                    <a:pt x="1720" y="1"/>
                  </a:lnTo>
                  <a:lnTo>
                    <a:pt x="3425" y="1706"/>
                  </a:lnTo>
                </a:path>
              </a:pathLst>
            </a:custGeom>
            <a:noFill/>
            <a:ln cap="rnd" cmpd="sng" w="9525">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220" name="Google Shape;220;p15"/>
            <p:cNvSpPr/>
            <p:nvPr/>
          </p:nvSpPr>
          <p:spPr>
            <a:xfrm>
              <a:off x="4094778" y="1652568"/>
              <a:ext cx="38" cy="260626"/>
            </a:xfrm>
            <a:custGeom>
              <a:rect b="b" l="l" r="r" t="t"/>
              <a:pathLst>
                <a:path extrusionOk="0" fill="none" h="6820" w="1">
                  <a:moveTo>
                    <a:pt x="0" y="1"/>
                  </a:moveTo>
                  <a:lnTo>
                    <a:pt x="0" y="6819"/>
                  </a:lnTo>
                </a:path>
              </a:pathLst>
            </a:custGeom>
            <a:noFill/>
            <a:ln cap="rnd" cmpd="sng" w="9525">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221" name="Google Shape;221;p15"/>
            <p:cNvSpPr/>
            <p:nvPr/>
          </p:nvSpPr>
          <p:spPr>
            <a:xfrm>
              <a:off x="3841833" y="1489428"/>
              <a:ext cx="505317" cy="293491"/>
            </a:xfrm>
            <a:custGeom>
              <a:rect b="b" l="l" r="r" t="t"/>
              <a:pathLst>
                <a:path extrusionOk="0" fill="none" h="7680" w="13223">
                  <a:moveTo>
                    <a:pt x="4899" y="7679"/>
                  </a:moveTo>
                  <a:lnTo>
                    <a:pt x="676" y="7679"/>
                  </a:lnTo>
                  <a:lnTo>
                    <a:pt x="676" y="7679"/>
                  </a:lnTo>
                  <a:lnTo>
                    <a:pt x="538" y="7664"/>
                  </a:lnTo>
                  <a:lnTo>
                    <a:pt x="415" y="7618"/>
                  </a:lnTo>
                  <a:lnTo>
                    <a:pt x="292" y="7556"/>
                  </a:lnTo>
                  <a:lnTo>
                    <a:pt x="200" y="7480"/>
                  </a:lnTo>
                  <a:lnTo>
                    <a:pt x="108" y="7372"/>
                  </a:lnTo>
                  <a:lnTo>
                    <a:pt x="46" y="7265"/>
                  </a:lnTo>
                  <a:lnTo>
                    <a:pt x="16" y="7126"/>
                  </a:lnTo>
                  <a:lnTo>
                    <a:pt x="0" y="6988"/>
                  </a:lnTo>
                  <a:lnTo>
                    <a:pt x="0" y="676"/>
                  </a:lnTo>
                  <a:lnTo>
                    <a:pt x="0" y="676"/>
                  </a:lnTo>
                  <a:lnTo>
                    <a:pt x="16" y="538"/>
                  </a:lnTo>
                  <a:lnTo>
                    <a:pt x="46" y="415"/>
                  </a:lnTo>
                  <a:lnTo>
                    <a:pt x="108" y="292"/>
                  </a:lnTo>
                  <a:lnTo>
                    <a:pt x="200" y="200"/>
                  </a:lnTo>
                  <a:lnTo>
                    <a:pt x="292" y="108"/>
                  </a:lnTo>
                  <a:lnTo>
                    <a:pt x="415" y="47"/>
                  </a:lnTo>
                  <a:lnTo>
                    <a:pt x="538" y="1"/>
                  </a:lnTo>
                  <a:lnTo>
                    <a:pt x="676" y="1"/>
                  </a:lnTo>
                  <a:lnTo>
                    <a:pt x="12547" y="1"/>
                  </a:lnTo>
                  <a:lnTo>
                    <a:pt x="12547" y="1"/>
                  </a:lnTo>
                  <a:lnTo>
                    <a:pt x="12685" y="1"/>
                  </a:lnTo>
                  <a:lnTo>
                    <a:pt x="12808" y="47"/>
                  </a:lnTo>
                  <a:lnTo>
                    <a:pt x="12931" y="108"/>
                  </a:lnTo>
                  <a:lnTo>
                    <a:pt x="13023" y="200"/>
                  </a:lnTo>
                  <a:lnTo>
                    <a:pt x="13115" y="292"/>
                  </a:lnTo>
                  <a:lnTo>
                    <a:pt x="13177" y="415"/>
                  </a:lnTo>
                  <a:lnTo>
                    <a:pt x="13207" y="538"/>
                  </a:lnTo>
                  <a:lnTo>
                    <a:pt x="13223" y="676"/>
                  </a:lnTo>
                  <a:lnTo>
                    <a:pt x="13223" y="6988"/>
                  </a:lnTo>
                  <a:lnTo>
                    <a:pt x="13223" y="6988"/>
                  </a:lnTo>
                  <a:lnTo>
                    <a:pt x="13207" y="7126"/>
                  </a:lnTo>
                  <a:lnTo>
                    <a:pt x="13177" y="7265"/>
                  </a:lnTo>
                  <a:lnTo>
                    <a:pt x="13115" y="7372"/>
                  </a:lnTo>
                  <a:lnTo>
                    <a:pt x="13023" y="7480"/>
                  </a:lnTo>
                  <a:lnTo>
                    <a:pt x="12931" y="7556"/>
                  </a:lnTo>
                  <a:lnTo>
                    <a:pt x="12808" y="7618"/>
                  </a:lnTo>
                  <a:lnTo>
                    <a:pt x="12685" y="7664"/>
                  </a:lnTo>
                  <a:lnTo>
                    <a:pt x="12547" y="7679"/>
                  </a:lnTo>
                  <a:lnTo>
                    <a:pt x="8324" y="7679"/>
                  </a:lnTo>
                </a:path>
              </a:pathLst>
            </a:custGeom>
            <a:noFill/>
            <a:ln cap="rnd" cmpd="sng" w="9525">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grpSp>
      <p:grpSp>
        <p:nvGrpSpPr>
          <p:cNvPr id="222" name="Google Shape;222;p15"/>
          <p:cNvGrpSpPr/>
          <p:nvPr/>
        </p:nvGrpSpPr>
        <p:grpSpPr>
          <a:xfrm>
            <a:off x="1989144" y="3089029"/>
            <a:ext cx="428408" cy="359057"/>
            <a:chOff x="3841833" y="1489428"/>
            <a:chExt cx="505317" cy="423766"/>
          </a:xfrm>
        </p:grpSpPr>
        <p:sp>
          <p:nvSpPr>
            <p:cNvPr id="223" name="Google Shape;223;p15"/>
            <p:cNvSpPr/>
            <p:nvPr/>
          </p:nvSpPr>
          <p:spPr>
            <a:xfrm>
              <a:off x="4029048" y="1652568"/>
              <a:ext cx="130886" cy="65195"/>
            </a:xfrm>
            <a:custGeom>
              <a:rect b="b" l="l" r="r" t="t"/>
              <a:pathLst>
                <a:path extrusionOk="0" fill="none" h="1706" w="3425">
                  <a:moveTo>
                    <a:pt x="0" y="1706"/>
                  </a:moveTo>
                  <a:lnTo>
                    <a:pt x="1720" y="1"/>
                  </a:lnTo>
                  <a:lnTo>
                    <a:pt x="3425" y="1706"/>
                  </a:lnTo>
                </a:path>
              </a:pathLst>
            </a:custGeom>
            <a:noFill/>
            <a:ln cap="rnd" cmpd="sng" w="9525">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224" name="Google Shape;224;p15"/>
            <p:cNvSpPr/>
            <p:nvPr/>
          </p:nvSpPr>
          <p:spPr>
            <a:xfrm>
              <a:off x="4094778" y="1652568"/>
              <a:ext cx="38" cy="260626"/>
            </a:xfrm>
            <a:custGeom>
              <a:rect b="b" l="l" r="r" t="t"/>
              <a:pathLst>
                <a:path extrusionOk="0" fill="none" h="6820" w="1">
                  <a:moveTo>
                    <a:pt x="0" y="1"/>
                  </a:moveTo>
                  <a:lnTo>
                    <a:pt x="0" y="6819"/>
                  </a:lnTo>
                </a:path>
              </a:pathLst>
            </a:custGeom>
            <a:noFill/>
            <a:ln cap="rnd" cmpd="sng" w="9525">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225" name="Google Shape;225;p15"/>
            <p:cNvSpPr/>
            <p:nvPr/>
          </p:nvSpPr>
          <p:spPr>
            <a:xfrm>
              <a:off x="3841833" y="1489428"/>
              <a:ext cx="505317" cy="293491"/>
            </a:xfrm>
            <a:custGeom>
              <a:rect b="b" l="l" r="r" t="t"/>
              <a:pathLst>
                <a:path extrusionOk="0" fill="none" h="7680" w="13223">
                  <a:moveTo>
                    <a:pt x="4899" y="7679"/>
                  </a:moveTo>
                  <a:lnTo>
                    <a:pt x="676" y="7679"/>
                  </a:lnTo>
                  <a:lnTo>
                    <a:pt x="676" y="7679"/>
                  </a:lnTo>
                  <a:lnTo>
                    <a:pt x="538" y="7664"/>
                  </a:lnTo>
                  <a:lnTo>
                    <a:pt x="415" y="7618"/>
                  </a:lnTo>
                  <a:lnTo>
                    <a:pt x="292" y="7556"/>
                  </a:lnTo>
                  <a:lnTo>
                    <a:pt x="200" y="7480"/>
                  </a:lnTo>
                  <a:lnTo>
                    <a:pt x="108" y="7372"/>
                  </a:lnTo>
                  <a:lnTo>
                    <a:pt x="46" y="7265"/>
                  </a:lnTo>
                  <a:lnTo>
                    <a:pt x="16" y="7126"/>
                  </a:lnTo>
                  <a:lnTo>
                    <a:pt x="0" y="6988"/>
                  </a:lnTo>
                  <a:lnTo>
                    <a:pt x="0" y="676"/>
                  </a:lnTo>
                  <a:lnTo>
                    <a:pt x="0" y="676"/>
                  </a:lnTo>
                  <a:lnTo>
                    <a:pt x="16" y="538"/>
                  </a:lnTo>
                  <a:lnTo>
                    <a:pt x="46" y="415"/>
                  </a:lnTo>
                  <a:lnTo>
                    <a:pt x="108" y="292"/>
                  </a:lnTo>
                  <a:lnTo>
                    <a:pt x="200" y="200"/>
                  </a:lnTo>
                  <a:lnTo>
                    <a:pt x="292" y="108"/>
                  </a:lnTo>
                  <a:lnTo>
                    <a:pt x="415" y="47"/>
                  </a:lnTo>
                  <a:lnTo>
                    <a:pt x="538" y="1"/>
                  </a:lnTo>
                  <a:lnTo>
                    <a:pt x="676" y="1"/>
                  </a:lnTo>
                  <a:lnTo>
                    <a:pt x="12547" y="1"/>
                  </a:lnTo>
                  <a:lnTo>
                    <a:pt x="12547" y="1"/>
                  </a:lnTo>
                  <a:lnTo>
                    <a:pt x="12685" y="1"/>
                  </a:lnTo>
                  <a:lnTo>
                    <a:pt x="12808" y="47"/>
                  </a:lnTo>
                  <a:lnTo>
                    <a:pt x="12931" y="108"/>
                  </a:lnTo>
                  <a:lnTo>
                    <a:pt x="13023" y="200"/>
                  </a:lnTo>
                  <a:lnTo>
                    <a:pt x="13115" y="292"/>
                  </a:lnTo>
                  <a:lnTo>
                    <a:pt x="13177" y="415"/>
                  </a:lnTo>
                  <a:lnTo>
                    <a:pt x="13207" y="538"/>
                  </a:lnTo>
                  <a:lnTo>
                    <a:pt x="13223" y="676"/>
                  </a:lnTo>
                  <a:lnTo>
                    <a:pt x="13223" y="6988"/>
                  </a:lnTo>
                  <a:lnTo>
                    <a:pt x="13223" y="6988"/>
                  </a:lnTo>
                  <a:lnTo>
                    <a:pt x="13207" y="7126"/>
                  </a:lnTo>
                  <a:lnTo>
                    <a:pt x="13177" y="7265"/>
                  </a:lnTo>
                  <a:lnTo>
                    <a:pt x="13115" y="7372"/>
                  </a:lnTo>
                  <a:lnTo>
                    <a:pt x="13023" y="7480"/>
                  </a:lnTo>
                  <a:lnTo>
                    <a:pt x="12931" y="7556"/>
                  </a:lnTo>
                  <a:lnTo>
                    <a:pt x="12808" y="7618"/>
                  </a:lnTo>
                  <a:lnTo>
                    <a:pt x="12685" y="7664"/>
                  </a:lnTo>
                  <a:lnTo>
                    <a:pt x="12547" y="7679"/>
                  </a:lnTo>
                  <a:lnTo>
                    <a:pt x="8324" y="7679"/>
                  </a:lnTo>
                </a:path>
              </a:pathLst>
            </a:custGeom>
            <a:noFill/>
            <a:ln cap="rnd" cmpd="sng" w="9525">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grpSp>
      <p:grpSp>
        <p:nvGrpSpPr>
          <p:cNvPr id="226" name="Google Shape;226;p15"/>
          <p:cNvGrpSpPr/>
          <p:nvPr/>
        </p:nvGrpSpPr>
        <p:grpSpPr>
          <a:xfrm>
            <a:off x="1951044" y="1826279"/>
            <a:ext cx="428408" cy="359057"/>
            <a:chOff x="3841833" y="1489428"/>
            <a:chExt cx="505317" cy="423766"/>
          </a:xfrm>
        </p:grpSpPr>
        <p:sp>
          <p:nvSpPr>
            <p:cNvPr id="227" name="Google Shape;227;p15"/>
            <p:cNvSpPr/>
            <p:nvPr/>
          </p:nvSpPr>
          <p:spPr>
            <a:xfrm>
              <a:off x="4029048" y="1652568"/>
              <a:ext cx="130886" cy="65195"/>
            </a:xfrm>
            <a:custGeom>
              <a:rect b="b" l="l" r="r" t="t"/>
              <a:pathLst>
                <a:path extrusionOk="0" fill="none" h="1706" w="3425">
                  <a:moveTo>
                    <a:pt x="0" y="1706"/>
                  </a:moveTo>
                  <a:lnTo>
                    <a:pt x="1720" y="1"/>
                  </a:lnTo>
                  <a:lnTo>
                    <a:pt x="3425" y="1706"/>
                  </a:lnTo>
                </a:path>
              </a:pathLst>
            </a:custGeom>
            <a:noFill/>
            <a:ln cap="rnd" cmpd="sng" w="9525">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228" name="Google Shape;228;p15"/>
            <p:cNvSpPr/>
            <p:nvPr/>
          </p:nvSpPr>
          <p:spPr>
            <a:xfrm>
              <a:off x="4094778" y="1652568"/>
              <a:ext cx="38" cy="260626"/>
            </a:xfrm>
            <a:custGeom>
              <a:rect b="b" l="l" r="r" t="t"/>
              <a:pathLst>
                <a:path extrusionOk="0" fill="none" h="6820" w="1">
                  <a:moveTo>
                    <a:pt x="0" y="1"/>
                  </a:moveTo>
                  <a:lnTo>
                    <a:pt x="0" y="6819"/>
                  </a:lnTo>
                </a:path>
              </a:pathLst>
            </a:custGeom>
            <a:noFill/>
            <a:ln cap="rnd" cmpd="sng" w="9525">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229" name="Google Shape;229;p15"/>
            <p:cNvSpPr/>
            <p:nvPr/>
          </p:nvSpPr>
          <p:spPr>
            <a:xfrm>
              <a:off x="3841833" y="1489428"/>
              <a:ext cx="505317" cy="293491"/>
            </a:xfrm>
            <a:custGeom>
              <a:rect b="b" l="l" r="r" t="t"/>
              <a:pathLst>
                <a:path extrusionOk="0" fill="none" h="7680" w="13223">
                  <a:moveTo>
                    <a:pt x="4899" y="7679"/>
                  </a:moveTo>
                  <a:lnTo>
                    <a:pt x="676" y="7679"/>
                  </a:lnTo>
                  <a:lnTo>
                    <a:pt x="676" y="7679"/>
                  </a:lnTo>
                  <a:lnTo>
                    <a:pt x="538" y="7664"/>
                  </a:lnTo>
                  <a:lnTo>
                    <a:pt x="415" y="7618"/>
                  </a:lnTo>
                  <a:lnTo>
                    <a:pt x="292" y="7556"/>
                  </a:lnTo>
                  <a:lnTo>
                    <a:pt x="200" y="7480"/>
                  </a:lnTo>
                  <a:lnTo>
                    <a:pt x="108" y="7372"/>
                  </a:lnTo>
                  <a:lnTo>
                    <a:pt x="46" y="7265"/>
                  </a:lnTo>
                  <a:lnTo>
                    <a:pt x="16" y="7126"/>
                  </a:lnTo>
                  <a:lnTo>
                    <a:pt x="0" y="6988"/>
                  </a:lnTo>
                  <a:lnTo>
                    <a:pt x="0" y="676"/>
                  </a:lnTo>
                  <a:lnTo>
                    <a:pt x="0" y="676"/>
                  </a:lnTo>
                  <a:lnTo>
                    <a:pt x="16" y="538"/>
                  </a:lnTo>
                  <a:lnTo>
                    <a:pt x="46" y="415"/>
                  </a:lnTo>
                  <a:lnTo>
                    <a:pt x="108" y="292"/>
                  </a:lnTo>
                  <a:lnTo>
                    <a:pt x="200" y="200"/>
                  </a:lnTo>
                  <a:lnTo>
                    <a:pt x="292" y="108"/>
                  </a:lnTo>
                  <a:lnTo>
                    <a:pt x="415" y="47"/>
                  </a:lnTo>
                  <a:lnTo>
                    <a:pt x="538" y="1"/>
                  </a:lnTo>
                  <a:lnTo>
                    <a:pt x="676" y="1"/>
                  </a:lnTo>
                  <a:lnTo>
                    <a:pt x="12547" y="1"/>
                  </a:lnTo>
                  <a:lnTo>
                    <a:pt x="12547" y="1"/>
                  </a:lnTo>
                  <a:lnTo>
                    <a:pt x="12685" y="1"/>
                  </a:lnTo>
                  <a:lnTo>
                    <a:pt x="12808" y="47"/>
                  </a:lnTo>
                  <a:lnTo>
                    <a:pt x="12931" y="108"/>
                  </a:lnTo>
                  <a:lnTo>
                    <a:pt x="13023" y="200"/>
                  </a:lnTo>
                  <a:lnTo>
                    <a:pt x="13115" y="292"/>
                  </a:lnTo>
                  <a:lnTo>
                    <a:pt x="13177" y="415"/>
                  </a:lnTo>
                  <a:lnTo>
                    <a:pt x="13207" y="538"/>
                  </a:lnTo>
                  <a:lnTo>
                    <a:pt x="13223" y="676"/>
                  </a:lnTo>
                  <a:lnTo>
                    <a:pt x="13223" y="6988"/>
                  </a:lnTo>
                  <a:lnTo>
                    <a:pt x="13223" y="6988"/>
                  </a:lnTo>
                  <a:lnTo>
                    <a:pt x="13207" y="7126"/>
                  </a:lnTo>
                  <a:lnTo>
                    <a:pt x="13177" y="7265"/>
                  </a:lnTo>
                  <a:lnTo>
                    <a:pt x="13115" y="7372"/>
                  </a:lnTo>
                  <a:lnTo>
                    <a:pt x="13023" y="7480"/>
                  </a:lnTo>
                  <a:lnTo>
                    <a:pt x="12931" y="7556"/>
                  </a:lnTo>
                  <a:lnTo>
                    <a:pt x="12808" y="7618"/>
                  </a:lnTo>
                  <a:lnTo>
                    <a:pt x="12685" y="7664"/>
                  </a:lnTo>
                  <a:lnTo>
                    <a:pt x="12547" y="7679"/>
                  </a:lnTo>
                  <a:lnTo>
                    <a:pt x="8324" y="7679"/>
                  </a:lnTo>
                </a:path>
              </a:pathLst>
            </a:custGeom>
            <a:noFill/>
            <a:ln cap="rnd" cmpd="sng" w="9525">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grpSp>
      <p:grpSp>
        <p:nvGrpSpPr>
          <p:cNvPr id="230" name="Google Shape;230;p15"/>
          <p:cNvGrpSpPr/>
          <p:nvPr/>
        </p:nvGrpSpPr>
        <p:grpSpPr>
          <a:xfrm>
            <a:off x="2760783" y="2825895"/>
            <a:ext cx="564325" cy="660126"/>
            <a:chOff x="8773899" y="2842736"/>
            <a:chExt cx="436683" cy="520030"/>
          </a:xfrm>
        </p:grpSpPr>
        <p:sp>
          <p:nvSpPr>
            <p:cNvPr id="231" name="Google Shape;231;p15"/>
            <p:cNvSpPr/>
            <p:nvPr/>
          </p:nvSpPr>
          <p:spPr>
            <a:xfrm>
              <a:off x="8773899" y="3304029"/>
              <a:ext cx="436683" cy="58736"/>
            </a:xfrm>
            <a:custGeom>
              <a:rect b="b" l="l" r="r" t="t"/>
              <a:pathLst>
                <a:path extrusionOk="0" fill="none" h="1537" w="11427">
                  <a:moveTo>
                    <a:pt x="11426" y="1"/>
                  </a:moveTo>
                  <a:lnTo>
                    <a:pt x="11426" y="1"/>
                  </a:lnTo>
                  <a:lnTo>
                    <a:pt x="11411" y="93"/>
                  </a:lnTo>
                  <a:lnTo>
                    <a:pt x="11396" y="170"/>
                  </a:lnTo>
                  <a:lnTo>
                    <a:pt x="11350" y="246"/>
                  </a:lnTo>
                  <a:lnTo>
                    <a:pt x="11303" y="323"/>
                  </a:lnTo>
                  <a:lnTo>
                    <a:pt x="11242" y="385"/>
                  </a:lnTo>
                  <a:lnTo>
                    <a:pt x="11165" y="461"/>
                  </a:lnTo>
                  <a:lnTo>
                    <a:pt x="10966" y="599"/>
                  </a:lnTo>
                  <a:lnTo>
                    <a:pt x="10735" y="738"/>
                  </a:lnTo>
                  <a:lnTo>
                    <a:pt x="10443" y="861"/>
                  </a:lnTo>
                  <a:lnTo>
                    <a:pt x="10121" y="983"/>
                  </a:lnTo>
                  <a:lnTo>
                    <a:pt x="9752" y="1091"/>
                  </a:lnTo>
                  <a:lnTo>
                    <a:pt x="9338" y="1198"/>
                  </a:lnTo>
                  <a:lnTo>
                    <a:pt x="8908" y="1275"/>
                  </a:lnTo>
                  <a:lnTo>
                    <a:pt x="8432" y="1352"/>
                  </a:lnTo>
                  <a:lnTo>
                    <a:pt x="7940" y="1429"/>
                  </a:lnTo>
                  <a:lnTo>
                    <a:pt x="7403" y="1475"/>
                  </a:lnTo>
                  <a:lnTo>
                    <a:pt x="6865" y="1506"/>
                  </a:lnTo>
                  <a:lnTo>
                    <a:pt x="6297" y="1536"/>
                  </a:lnTo>
                  <a:lnTo>
                    <a:pt x="5713" y="1536"/>
                  </a:lnTo>
                  <a:lnTo>
                    <a:pt x="5713" y="1536"/>
                  </a:lnTo>
                  <a:lnTo>
                    <a:pt x="5130" y="1536"/>
                  </a:lnTo>
                  <a:lnTo>
                    <a:pt x="4562" y="1506"/>
                  </a:lnTo>
                  <a:lnTo>
                    <a:pt x="4009" y="1475"/>
                  </a:lnTo>
                  <a:lnTo>
                    <a:pt x="3487" y="1429"/>
                  </a:lnTo>
                  <a:lnTo>
                    <a:pt x="2995" y="1352"/>
                  </a:lnTo>
                  <a:lnTo>
                    <a:pt x="2519" y="1275"/>
                  </a:lnTo>
                  <a:lnTo>
                    <a:pt x="2089" y="1198"/>
                  </a:lnTo>
                  <a:lnTo>
                    <a:pt x="1675" y="1091"/>
                  </a:lnTo>
                  <a:lnTo>
                    <a:pt x="1306" y="983"/>
                  </a:lnTo>
                  <a:lnTo>
                    <a:pt x="983" y="861"/>
                  </a:lnTo>
                  <a:lnTo>
                    <a:pt x="692" y="738"/>
                  </a:lnTo>
                  <a:lnTo>
                    <a:pt x="461" y="599"/>
                  </a:lnTo>
                  <a:lnTo>
                    <a:pt x="262" y="461"/>
                  </a:lnTo>
                  <a:lnTo>
                    <a:pt x="185" y="385"/>
                  </a:lnTo>
                  <a:lnTo>
                    <a:pt x="123" y="323"/>
                  </a:lnTo>
                  <a:lnTo>
                    <a:pt x="77" y="246"/>
                  </a:lnTo>
                  <a:lnTo>
                    <a:pt x="31" y="170"/>
                  </a:lnTo>
                  <a:lnTo>
                    <a:pt x="16" y="93"/>
                  </a:lnTo>
                  <a:lnTo>
                    <a:pt x="1" y="1"/>
                  </a:lnTo>
                </a:path>
              </a:pathLst>
            </a:custGeom>
            <a:noFill/>
            <a:ln cap="rnd" cmpd="sng" w="19050">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232" name="Google Shape;232;p15"/>
            <p:cNvSpPr/>
            <p:nvPr/>
          </p:nvSpPr>
          <p:spPr>
            <a:xfrm>
              <a:off x="8773899" y="3170238"/>
              <a:ext cx="436683" cy="58698"/>
            </a:xfrm>
            <a:custGeom>
              <a:rect b="b" l="l" r="r" t="t"/>
              <a:pathLst>
                <a:path extrusionOk="0" fill="none" h="1536" w="11427">
                  <a:moveTo>
                    <a:pt x="11426" y="0"/>
                  </a:moveTo>
                  <a:lnTo>
                    <a:pt x="11426" y="0"/>
                  </a:lnTo>
                  <a:lnTo>
                    <a:pt x="11411" y="77"/>
                  </a:lnTo>
                  <a:lnTo>
                    <a:pt x="11396" y="154"/>
                  </a:lnTo>
                  <a:lnTo>
                    <a:pt x="11350" y="231"/>
                  </a:lnTo>
                  <a:lnTo>
                    <a:pt x="11303" y="307"/>
                  </a:lnTo>
                  <a:lnTo>
                    <a:pt x="11242" y="384"/>
                  </a:lnTo>
                  <a:lnTo>
                    <a:pt x="11165" y="446"/>
                  </a:lnTo>
                  <a:lnTo>
                    <a:pt x="10966" y="599"/>
                  </a:lnTo>
                  <a:lnTo>
                    <a:pt x="10735" y="722"/>
                  </a:lnTo>
                  <a:lnTo>
                    <a:pt x="10443" y="860"/>
                  </a:lnTo>
                  <a:lnTo>
                    <a:pt x="10121" y="968"/>
                  </a:lnTo>
                  <a:lnTo>
                    <a:pt x="9752" y="1075"/>
                  </a:lnTo>
                  <a:lnTo>
                    <a:pt x="9338" y="1183"/>
                  </a:lnTo>
                  <a:lnTo>
                    <a:pt x="8908" y="1275"/>
                  </a:lnTo>
                  <a:lnTo>
                    <a:pt x="8432" y="1352"/>
                  </a:lnTo>
                  <a:lnTo>
                    <a:pt x="7940" y="1413"/>
                  </a:lnTo>
                  <a:lnTo>
                    <a:pt x="7403" y="1459"/>
                  </a:lnTo>
                  <a:lnTo>
                    <a:pt x="6865" y="1505"/>
                  </a:lnTo>
                  <a:lnTo>
                    <a:pt x="6297" y="1521"/>
                  </a:lnTo>
                  <a:lnTo>
                    <a:pt x="5713" y="1536"/>
                  </a:lnTo>
                  <a:lnTo>
                    <a:pt x="5713" y="1536"/>
                  </a:lnTo>
                  <a:lnTo>
                    <a:pt x="5130" y="1521"/>
                  </a:lnTo>
                  <a:lnTo>
                    <a:pt x="4562" y="1505"/>
                  </a:lnTo>
                  <a:lnTo>
                    <a:pt x="4009" y="1459"/>
                  </a:lnTo>
                  <a:lnTo>
                    <a:pt x="3487" y="1413"/>
                  </a:lnTo>
                  <a:lnTo>
                    <a:pt x="2995" y="1352"/>
                  </a:lnTo>
                  <a:lnTo>
                    <a:pt x="2519" y="1275"/>
                  </a:lnTo>
                  <a:lnTo>
                    <a:pt x="2089" y="1183"/>
                  </a:lnTo>
                  <a:lnTo>
                    <a:pt x="1675" y="1075"/>
                  </a:lnTo>
                  <a:lnTo>
                    <a:pt x="1306" y="968"/>
                  </a:lnTo>
                  <a:lnTo>
                    <a:pt x="983" y="860"/>
                  </a:lnTo>
                  <a:lnTo>
                    <a:pt x="692" y="722"/>
                  </a:lnTo>
                  <a:lnTo>
                    <a:pt x="461" y="599"/>
                  </a:lnTo>
                  <a:lnTo>
                    <a:pt x="262" y="446"/>
                  </a:lnTo>
                  <a:lnTo>
                    <a:pt x="185" y="384"/>
                  </a:lnTo>
                  <a:lnTo>
                    <a:pt x="123" y="307"/>
                  </a:lnTo>
                  <a:lnTo>
                    <a:pt x="77" y="231"/>
                  </a:lnTo>
                  <a:lnTo>
                    <a:pt x="31" y="154"/>
                  </a:lnTo>
                  <a:lnTo>
                    <a:pt x="16" y="77"/>
                  </a:lnTo>
                  <a:lnTo>
                    <a:pt x="1" y="0"/>
                  </a:lnTo>
                </a:path>
              </a:pathLst>
            </a:custGeom>
            <a:noFill/>
            <a:ln cap="rnd" cmpd="sng" w="19050">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233" name="Google Shape;233;p15"/>
            <p:cNvSpPr/>
            <p:nvPr/>
          </p:nvSpPr>
          <p:spPr>
            <a:xfrm>
              <a:off x="8773899" y="3035836"/>
              <a:ext cx="436683" cy="58736"/>
            </a:xfrm>
            <a:custGeom>
              <a:rect b="b" l="l" r="r" t="t"/>
              <a:pathLst>
                <a:path extrusionOk="0" fill="none" h="1537" w="11427">
                  <a:moveTo>
                    <a:pt x="11426" y="0"/>
                  </a:moveTo>
                  <a:lnTo>
                    <a:pt x="11426" y="0"/>
                  </a:lnTo>
                  <a:lnTo>
                    <a:pt x="11411" y="77"/>
                  </a:lnTo>
                  <a:lnTo>
                    <a:pt x="11396" y="154"/>
                  </a:lnTo>
                  <a:lnTo>
                    <a:pt x="11350" y="231"/>
                  </a:lnTo>
                  <a:lnTo>
                    <a:pt x="11303" y="308"/>
                  </a:lnTo>
                  <a:lnTo>
                    <a:pt x="11242" y="384"/>
                  </a:lnTo>
                  <a:lnTo>
                    <a:pt x="11165" y="461"/>
                  </a:lnTo>
                  <a:lnTo>
                    <a:pt x="10966" y="599"/>
                  </a:lnTo>
                  <a:lnTo>
                    <a:pt x="10735" y="738"/>
                  </a:lnTo>
                  <a:lnTo>
                    <a:pt x="10443" y="860"/>
                  </a:lnTo>
                  <a:lnTo>
                    <a:pt x="10121" y="983"/>
                  </a:lnTo>
                  <a:lnTo>
                    <a:pt x="9752" y="1091"/>
                  </a:lnTo>
                  <a:lnTo>
                    <a:pt x="9338" y="1183"/>
                  </a:lnTo>
                  <a:lnTo>
                    <a:pt x="8908" y="1275"/>
                  </a:lnTo>
                  <a:lnTo>
                    <a:pt x="8432" y="1352"/>
                  </a:lnTo>
                  <a:lnTo>
                    <a:pt x="7940" y="1413"/>
                  </a:lnTo>
                  <a:lnTo>
                    <a:pt x="7403" y="1475"/>
                  </a:lnTo>
                  <a:lnTo>
                    <a:pt x="6865" y="1505"/>
                  </a:lnTo>
                  <a:lnTo>
                    <a:pt x="6297" y="1536"/>
                  </a:lnTo>
                  <a:lnTo>
                    <a:pt x="5713" y="1536"/>
                  </a:lnTo>
                  <a:lnTo>
                    <a:pt x="5713" y="1536"/>
                  </a:lnTo>
                  <a:lnTo>
                    <a:pt x="5130" y="1536"/>
                  </a:lnTo>
                  <a:lnTo>
                    <a:pt x="4562" y="1505"/>
                  </a:lnTo>
                  <a:lnTo>
                    <a:pt x="4009" y="1475"/>
                  </a:lnTo>
                  <a:lnTo>
                    <a:pt x="3487" y="1413"/>
                  </a:lnTo>
                  <a:lnTo>
                    <a:pt x="2995" y="1352"/>
                  </a:lnTo>
                  <a:lnTo>
                    <a:pt x="2519" y="1275"/>
                  </a:lnTo>
                  <a:lnTo>
                    <a:pt x="2089" y="1183"/>
                  </a:lnTo>
                  <a:lnTo>
                    <a:pt x="1675" y="1091"/>
                  </a:lnTo>
                  <a:lnTo>
                    <a:pt x="1306" y="983"/>
                  </a:lnTo>
                  <a:lnTo>
                    <a:pt x="983" y="860"/>
                  </a:lnTo>
                  <a:lnTo>
                    <a:pt x="692" y="738"/>
                  </a:lnTo>
                  <a:lnTo>
                    <a:pt x="461" y="599"/>
                  </a:lnTo>
                  <a:lnTo>
                    <a:pt x="262" y="461"/>
                  </a:lnTo>
                  <a:lnTo>
                    <a:pt x="185" y="384"/>
                  </a:lnTo>
                  <a:lnTo>
                    <a:pt x="123" y="308"/>
                  </a:lnTo>
                  <a:lnTo>
                    <a:pt x="77" y="231"/>
                  </a:lnTo>
                  <a:lnTo>
                    <a:pt x="31" y="154"/>
                  </a:lnTo>
                  <a:lnTo>
                    <a:pt x="16" y="77"/>
                  </a:lnTo>
                  <a:lnTo>
                    <a:pt x="1" y="0"/>
                  </a:lnTo>
                </a:path>
              </a:pathLst>
            </a:custGeom>
            <a:noFill/>
            <a:ln cap="rnd" cmpd="sng" w="19050">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234" name="Google Shape;234;p15"/>
            <p:cNvSpPr/>
            <p:nvPr/>
          </p:nvSpPr>
          <p:spPr>
            <a:xfrm>
              <a:off x="8773899" y="2842736"/>
              <a:ext cx="436683" cy="117435"/>
            </a:xfrm>
            <a:custGeom>
              <a:rect b="b" l="l" r="r" t="t"/>
              <a:pathLst>
                <a:path extrusionOk="0" fill="none" h="3073" w="11427">
                  <a:moveTo>
                    <a:pt x="5713" y="1"/>
                  </a:moveTo>
                  <a:lnTo>
                    <a:pt x="5713" y="1"/>
                  </a:lnTo>
                  <a:lnTo>
                    <a:pt x="6297" y="16"/>
                  </a:lnTo>
                  <a:lnTo>
                    <a:pt x="6865" y="32"/>
                  </a:lnTo>
                  <a:lnTo>
                    <a:pt x="7403" y="78"/>
                  </a:lnTo>
                  <a:lnTo>
                    <a:pt x="7940" y="124"/>
                  </a:lnTo>
                  <a:lnTo>
                    <a:pt x="8432" y="185"/>
                  </a:lnTo>
                  <a:lnTo>
                    <a:pt x="8908" y="262"/>
                  </a:lnTo>
                  <a:lnTo>
                    <a:pt x="9338" y="354"/>
                  </a:lnTo>
                  <a:lnTo>
                    <a:pt x="9752" y="462"/>
                  </a:lnTo>
                  <a:lnTo>
                    <a:pt x="10121" y="569"/>
                  </a:lnTo>
                  <a:lnTo>
                    <a:pt x="10443" y="677"/>
                  </a:lnTo>
                  <a:lnTo>
                    <a:pt x="10735" y="815"/>
                  </a:lnTo>
                  <a:lnTo>
                    <a:pt x="10966" y="938"/>
                  </a:lnTo>
                  <a:lnTo>
                    <a:pt x="11165" y="1091"/>
                  </a:lnTo>
                  <a:lnTo>
                    <a:pt x="11242" y="1153"/>
                  </a:lnTo>
                  <a:lnTo>
                    <a:pt x="11303" y="1230"/>
                  </a:lnTo>
                  <a:lnTo>
                    <a:pt x="11350" y="1306"/>
                  </a:lnTo>
                  <a:lnTo>
                    <a:pt x="11396" y="1383"/>
                  </a:lnTo>
                  <a:lnTo>
                    <a:pt x="11411" y="1460"/>
                  </a:lnTo>
                  <a:lnTo>
                    <a:pt x="11426" y="1537"/>
                  </a:lnTo>
                  <a:lnTo>
                    <a:pt x="11426" y="1537"/>
                  </a:lnTo>
                  <a:lnTo>
                    <a:pt x="11411" y="1613"/>
                  </a:lnTo>
                  <a:lnTo>
                    <a:pt x="11396" y="1706"/>
                  </a:lnTo>
                  <a:lnTo>
                    <a:pt x="11350" y="1782"/>
                  </a:lnTo>
                  <a:lnTo>
                    <a:pt x="11303" y="1844"/>
                  </a:lnTo>
                  <a:lnTo>
                    <a:pt x="11242" y="1921"/>
                  </a:lnTo>
                  <a:lnTo>
                    <a:pt x="11165" y="1997"/>
                  </a:lnTo>
                  <a:lnTo>
                    <a:pt x="10966" y="2136"/>
                  </a:lnTo>
                  <a:lnTo>
                    <a:pt x="10735" y="2274"/>
                  </a:lnTo>
                  <a:lnTo>
                    <a:pt x="10443" y="2397"/>
                  </a:lnTo>
                  <a:lnTo>
                    <a:pt x="10121" y="2520"/>
                  </a:lnTo>
                  <a:lnTo>
                    <a:pt x="9752" y="2627"/>
                  </a:lnTo>
                  <a:lnTo>
                    <a:pt x="9338" y="2735"/>
                  </a:lnTo>
                  <a:lnTo>
                    <a:pt x="8908" y="2811"/>
                  </a:lnTo>
                  <a:lnTo>
                    <a:pt x="8432" y="2888"/>
                  </a:lnTo>
                  <a:lnTo>
                    <a:pt x="7940" y="2950"/>
                  </a:lnTo>
                  <a:lnTo>
                    <a:pt x="7403" y="3011"/>
                  </a:lnTo>
                  <a:lnTo>
                    <a:pt x="6865" y="3042"/>
                  </a:lnTo>
                  <a:lnTo>
                    <a:pt x="6297" y="3072"/>
                  </a:lnTo>
                  <a:lnTo>
                    <a:pt x="5713" y="3072"/>
                  </a:lnTo>
                  <a:lnTo>
                    <a:pt x="5713" y="3072"/>
                  </a:lnTo>
                  <a:lnTo>
                    <a:pt x="5130" y="3072"/>
                  </a:lnTo>
                  <a:lnTo>
                    <a:pt x="4562" y="3042"/>
                  </a:lnTo>
                  <a:lnTo>
                    <a:pt x="4009" y="3011"/>
                  </a:lnTo>
                  <a:lnTo>
                    <a:pt x="3487" y="2950"/>
                  </a:lnTo>
                  <a:lnTo>
                    <a:pt x="2995" y="2888"/>
                  </a:lnTo>
                  <a:lnTo>
                    <a:pt x="2519" y="2811"/>
                  </a:lnTo>
                  <a:lnTo>
                    <a:pt x="2089" y="2735"/>
                  </a:lnTo>
                  <a:lnTo>
                    <a:pt x="1675" y="2627"/>
                  </a:lnTo>
                  <a:lnTo>
                    <a:pt x="1306" y="2520"/>
                  </a:lnTo>
                  <a:lnTo>
                    <a:pt x="983" y="2397"/>
                  </a:lnTo>
                  <a:lnTo>
                    <a:pt x="692" y="2274"/>
                  </a:lnTo>
                  <a:lnTo>
                    <a:pt x="461" y="2136"/>
                  </a:lnTo>
                  <a:lnTo>
                    <a:pt x="262" y="1997"/>
                  </a:lnTo>
                  <a:lnTo>
                    <a:pt x="185" y="1921"/>
                  </a:lnTo>
                  <a:lnTo>
                    <a:pt x="123" y="1844"/>
                  </a:lnTo>
                  <a:lnTo>
                    <a:pt x="77" y="1782"/>
                  </a:lnTo>
                  <a:lnTo>
                    <a:pt x="31" y="1706"/>
                  </a:lnTo>
                  <a:lnTo>
                    <a:pt x="16" y="1613"/>
                  </a:lnTo>
                  <a:lnTo>
                    <a:pt x="1" y="1537"/>
                  </a:lnTo>
                  <a:lnTo>
                    <a:pt x="1" y="1537"/>
                  </a:lnTo>
                  <a:lnTo>
                    <a:pt x="16" y="1460"/>
                  </a:lnTo>
                  <a:lnTo>
                    <a:pt x="31" y="1383"/>
                  </a:lnTo>
                  <a:lnTo>
                    <a:pt x="77" y="1306"/>
                  </a:lnTo>
                  <a:lnTo>
                    <a:pt x="123" y="1230"/>
                  </a:lnTo>
                  <a:lnTo>
                    <a:pt x="185" y="1153"/>
                  </a:lnTo>
                  <a:lnTo>
                    <a:pt x="262" y="1091"/>
                  </a:lnTo>
                  <a:lnTo>
                    <a:pt x="461" y="938"/>
                  </a:lnTo>
                  <a:lnTo>
                    <a:pt x="692" y="815"/>
                  </a:lnTo>
                  <a:lnTo>
                    <a:pt x="983" y="677"/>
                  </a:lnTo>
                  <a:lnTo>
                    <a:pt x="1306" y="569"/>
                  </a:lnTo>
                  <a:lnTo>
                    <a:pt x="1675" y="462"/>
                  </a:lnTo>
                  <a:lnTo>
                    <a:pt x="2089" y="354"/>
                  </a:lnTo>
                  <a:lnTo>
                    <a:pt x="2519" y="262"/>
                  </a:lnTo>
                  <a:lnTo>
                    <a:pt x="2995" y="185"/>
                  </a:lnTo>
                  <a:lnTo>
                    <a:pt x="3487" y="124"/>
                  </a:lnTo>
                  <a:lnTo>
                    <a:pt x="4009" y="78"/>
                  </a:lnTo>
                  <a:lnTo>
                    <a:pt x="4562" y="32"/>
                  </a:lnTo>
                  <a:lnTo>
                    <a:pt x="5130" y="16"/>
                  </a:lnTo>
                  <a:lnTo>
                    <a:pt x="5713" y="1"/>
                  </a:lnTo>
                  <a:lnTo>
                    <a:pt x="5713" y="1"/>
                  </a:lnTo>
                  <a:close/>
                </a:path>
              </a:pathLst>
            </a:custGeom>
            <a:noFill/>
            <a:ln cap="rnd" cmpd="sng" w="19050">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235" name="Google Shape;235;p15"/>
            <p:cNvSpPr/>
            <p:nvPr/>
          </p:nvSpPr>
          <p:spPr>
            <a:xfrm>
              <a:off x="8773899" y="2901434"/>
              <a:ext cx="38" cy="402633"/>
            </a:xfrm>
            <a:custGeom>
              <a:rect b="b" l="l" r="r" t="t"/>
              <a:pathLst>
                <a:path extrusionOk="0" fill="none" h="10536" w="1">
                  <a:moveTo>
                    <a:pt x="1" y="1"/>
                  </a:moveTo>
                  <a:lnTo>
                    <a:pt x="1" y="10536"/>
                  </a:lnTo>
                </a:path>
              </a:pathLst>
            </a:custGeom>
            <a:noFill/>
            <a:ln cap="rnd" cmpd="sng" w="19050">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236" name="Google Shape;236;p15"/>
            <p:cNvSpPr/>
            <p:nvPr/>
          </p:nvSpPr>
          <p:spPr>
            <a:xfrm>
              <a:off x="9210543" y="2901434"/>
              <a:ext cx="38" cy="402633"/>
            </a:xfrm>
            <a:custGeom>
              <a:rect b="b" l="l" r="r" t="t"/>
              <a:pathLst>
                <a:path extrusionOk="0" fill="none" h="10536" w="1">
                  <a:moveTo>
                    <a:pt x="0" y="1"/>
                  </a:moveTo>
                  <a:lnTo>
                    <a:pt x="0" y="10536"/>
                  </a:lnTo>
                </a:path>
              </a:pathLst>
            </a:custGeom>
            <a:noFill/>
            <a:ln cap="rnd" cmpd="sng" w="19050">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grpSp>
      <p:sp>
        <p:nvSpPr>
          <p:cNvPr id="237" name="Google Shape;237;p15"/>
          <p:cNvSpPr/>
          <p:nvPr/>
        </p:nvSpPr>
        <p:spPr>
          <a:xfrm>
            <a:off x="3130400" y="2786550"/>
            <a:ext cx="245100" cy="326700"/>
          </a:xfrm>
          <a:prstGeom prst="rect">
            <a:avLst/>
          </a:prstGeom>
          <a:solidFill>
            <a:srgbClr val="F7F7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
          <p:cNvSpPr/>
          <p:nvPr/>
        </p:nvSpPr>
        <p:spPr>
          <a:xfrm>
            <a:off x="3130403" y="2479131"/>
            <a:ext cx="828259" cy="507783"/>
          </a:xfrm>
          <a:custGeom>
            <a:rect b="b" l="l" r="r" t="t"/>
            <a:pathLst>
              <a:path extrusionOk="0" fill="none" h="7940" w="13653">
                <a:moveTo>
                  <a:pt x="8800" y="7940"/>
                </a:moveTo>
                <a:lnTo>
                  <a:pt x="11887" y="7940"/>
                </a:lnTo>
                <a:lnTo>
                  <a:pt x="11887" y="7940"/>
                </a:lnTo>
                <a:lnTo>
                  <a:pt x="12071" y="7924"/>
                </a:lnTo>
                <a:lnTo>
                  <a:pt x="12255" y="7894"/>
                </a:lnTo>
                <a:lnTo>
                  <a:pt x="12424" y="7847"/>
                </a:lnTo>
                <a:lnTo>
                  <a:pt x="12593" y="7801"/>
                </a:lnTo>
                <a:lnTo>
                  <a:pt x="12747" y="7725"/>
                </a:lnTo>
                <a:lnTo>
                  <a:pt x="12885" y="7632"/>
                </a:lnTo>
                <a:lnTo>
                  <a:pt x="13023" y="7525"/>
                </a:lnTo>
                <a:lnTo>
                  <a:pt x="13146" y="7417"/>
                </a:lnTo>
                <a:lnTo>
                  <a:pt x="13254" y="7295"/>
                </a:lnTo>
                <a:lnTo>
                  <a:pt x="13361" y="7156"/>
                </a:lnTo>
                <a:lnTo>
                  <a:pt x="13453" y="7003"/>
                </a:lnTo>
                <a:lnTo>
                  <a:pt x="13515" y="6849"/>
                </a:lnTo>
                <a:lnTo>
                  <a:pt x="13576" y="6696"/>
                </a:lnTo>
                <a:lnTo>
                  <a:pt x="13622" y="6527"/>
                </a:lnTo>
                <a:lnTo>
                  <a:pt x="13637" y="6358"/>
                </a:lnTo>
                <a:lnTo>
                  <a:pt x="13653" y="6174"/>
                </a:lnTo>
                <a:lnTo>
                  <a:pt x="13653" y="6174"/>
                </a:lnTo>
                <a:lnTo>
                  <a:pt x="13637" y="5989"/>
                </a:lnTo>
                <a:lnTo>
                  <a:pt x="13622" y="5820"/>
                </a:lnTo>
                <a:lnTo>
                  <a:pt x="13576" y="5651"/>
                </a:lnTo>
                <a:lnTo>
                  <a:pt x="13515" y="5482"/>
                </a:lnTo>
                <a:lnTo>
                  <a:pt x="13453" y="5329"/>
                </a:lnTo>
                <a:lnTo>
                  <a:pt x="13361" y="5191"/>
                </a:lnTo>
                <a:lnTo>
                  <a:pt x="13254" y="5052"/>
                </a:lnTo>
                <a:lnTo>
                  <a:pt x="13146" y="4930"/>
                </a:lnTo>
                <a:lnTo>
                  <a:pt x="13023" y="4807"/>
                </a:lnTo>
                <a:lnTo>
                  <a:pt x="12885" y="4715"/>
                </a:lnTo>
                <a:lnTo>
                  <a:pt x="12747" y="4622"/>
                </a:lnTo>
                <a:lnTo>
                  <a:pt x="12593" y="4546"/>
                </a:lnTo>
                <a:lnTo>
                  <a:pt x="12424" y="4484"/>
                </a:lnTo>
                <a:lnTo>
                  <a:pt x="12255" y="4438"/>
                </a:lnTo>
                <a:lnTo>
                  <a:pt x="12071" y="4423"/>
                </a:lnTo>
                <a:lnTo>
                  <a:pt x="11887" y="4407"/>
                </a:lnTo>
                <a:lnTo>
                  <a:pt x="11887" y="4407"/>
                </a:lnTo>
                <a:lnTo>
                  <a:pt x="11887" y="4177"/>
                </a:lnTo>
                <a:lnTo>
                  <a:pt x="11871" y="3962"/>
                </a:lnTo>
                <a:lnTo>
                  <a:pt x="11841" y="3732"/>
                </a:lnTo>
                <a:lnTo>
                  <a:pt x="11795" y="3517"/>
                </a:lnTo>
                <a:lnTo>
                  <a:pt x="11749" y="3302"/>
                </a:lnTo>
                <a:lnTo>
                  <a:pt x="11687" y="3102"/>
                </a:lnTo>
                <a:lnTo>
                  <a:pt x="11610" y="2887"/>
                </a:lnTo>
                <a:lnTo>
                  <a:pt x="11518" y="2687"/>
                </a:lnTo>
                <a:lnTo>
                  <a:pt x="11426" y="2503"/>
                </a:lnTo>
                <a:lnTo>
                  <a:pt x="11334" y="2304"/>
                </a:lnTo>
                <a:lnTo>
                  <a:pt x="11211" y="2119"/>
                </a:lnTo>
                <a:lnTo>
                  <a:pt x="11088" y="1950"/>
                </a:lnTo>
                <a:lnTo>
                  <a:pt x="10965" y="1766"/>
                </a:lnTo>
                <a:lnTo>
                  <a:pt x="10827" y="1612"/>
                </a:lnTo>
                <a:lnTo>
                  <a:pt x="10674" y="1444"/>
                </a:lnTo>
                <a:lnTo>
                  <a:pt x="10520" y="1290"/>
                </a:lnTo>
                <a:lnTo>
                  <a:pt x="10366" y="1152"/>
                </a:lnTo>
                <a:lnTo>
                  <a:pt x="10197" y="1014"/>
                </a:lnTo>
                <a:lnTo>
                  <a:pt x="10029" y="875"/>
                </a:lnTo>
                <a:lnTo>
                  <a:pt x="9844" y="753"/>
                </a:lnTo>
                <a:lnTo>
                  <a:pt x="9660" y="645"/>
                </a:lnTo>
                <a:lnTo>
                  <a:pt x="9460" y="538"/>
                </a:lnTo>
                <a:lnTo>
                  <a:pt x="9261" y="430"/>
                </a:lnTo>
                <a:lnTo>
                  <a:pt x="9061" y="353"/>
                </a:lnTo>
                <a:lnTo>
                  <a:pt x="8846" y="276"/>
                </a:lnTo>
                <a:lnTo>
                  <a:pt x="8631" y="200"/>
                </a:lnTo>
                <a:lnTo>
                  <a:pt x="8416" y="138"/>
                </a:lnTo>
                <a:lnTo>
                  <a:pt x="8201" y="92"/>
                </a:lnTo>
                <a:lnTo>
                  <a:pt x="7971" y="46"/>
                </a:lnTo>
                <a:lnTo>
                  <a:pt x="7740" y="31"/>
                </a:lnTo>
                <a:lnTo>
                  <a:pt x="7510" y="0"/>
                </a:lnTo>
                <a:lnTo>
                  <a:pt x="7280" y="0"/>
                </a:lnTo>
                <a:lnTo>
                  <a:pt x="7280" y="0"/>
                </a:lnTo>
                <a:lnTo>
                  <a:pt x="6865" y="15"/>
                </a:lnTo>
                <a:lnTo>
                  <a:pt x="6450" y="77"/>
                </a:lnTo>
                <a:lnTo>
                  <a:pt x="6051" y="154"/>
                </a:lnTo>
                <a:lnTo>
                  <a:pt x="5667" y="261"/>
                </a:lnTo>
                <a:lnTo>
                  <a:pt x="5299" y="415"/>
                </a:lnTo>
                <a:lnTo>
                  <a:pt x="4930" y="584"/>
                </a:lnTo>
                <a:lnTo>
                  <a:pt x="4592" y="783"/>
                </a:lnTo>
                <a:lnTo>
                  <a:pt x="4270" y="998"/>
                </a:lnTo>
                <a:lnTo>
                  <a:pt x="3978" y="1244"/>
                </a:lnTo>
                <a:lnTo>
                  <a:pt x="3686" y="1520"/>
                </a:lnTo>
                <a:lnTo>
                  <a:pt x="3440" y="1812"/>
                </a:lnTo>
                <a:lnTo>
                  <a:pt x="3210" y="2119"/>
                </a:lnTo>
                <a:lnTo>
                  <a:pt x="3026" y="2442"/>
                </a:lnTo>
                <a:lnTo>
                  <a:pt x="2934" y="2611"/>
                </a:lnTo>
                <a:lnTo>
                  <a:pt x="2857" y="2795"/>
                </a:lnTo>
                <a:lnTo>
                  <a:pt x="2795" y="2964"/>
                </a:lnTo>
                <a:lnTo>
                  <a:pt x="2734" y="3148"/>
                </a:lnTo>
                <a:lnTo>
                  <a:pt x="2672" y="3332"/>
                </a:lnTo>
                <a:lnTo>
                  <a:pt x="2642" y="3532"/>
                </a:lnTo>
                <a:lnTo>
                  <a:pt x="2642" y="3532"/>
                </a:lnTo>
                <a:lnTo>
                  <a:pt x="2273" y="3532"/>
                </a:lnTo>
                <a:lnTo>
                  <a:pt x="2273" y="3532"/>
                </a:lnTo>
                <a:lnTo>
                  <a:pt x="2043" y="3532"/>
                </a:lnTo>
                <a:lnTo>
                  <a:pt x="1812" y="3578"/>
                </a:lnTo>
                <a:lnTo>
                  <a:pt x="1597" y="3624"/>
                </a:lnTo>
                <a:lnTo>
                  <a:pt x="1382" y="3701"/>
                </a:lnTo>
                <a:lnTo>
                  <a:pt x="1183" y="3793"/>
                </a:lnTo>
                <a:lnTo>
                  <a:pt x="999" y="3901"/>
                </a:lnTo>
                <a:lnTo>
                  <a:pt x="830" y="4024"/>
                </a:lnTo>
                <a:lnTo>
                  <a:pt x="661" y="4177"/>
                </a:lnTo>
                <a:lnTo>
                  <a:pt x="507" y="4331"/>
                </a:lnTo>
                <a:lnTo>
                  <a:pt x="384" y="4500"/>
                </a:lnTo>
                <a:lnTo>
                  <a:pt x="261" y="4684"/>
                </a:lnTo>
                <a:lnTo>
                  <a:pt x="169" y="4868"/>
                </a:lnTo>
                <a:lnTo>
                  <a:pt x="92" y="5068"/>
                </a:lnTo>
                <a:lnTo>
                  <a:pt x="46" y="5283"/>
                </a:lnTo>
                <a:lnTo>
                  <a:pt x="0" y="5498"/>
                </a:lnTo>
                <a:lnTo>
                  <a:pt x="0" y="5728"/>
                </a:lnTo>
                <a:lnTo>
                  <a:pt x="0" y="5728"/>
                </a:lnTo>
                <a:lnTo>
                  <a:pt x="0" y="5959"/>
                </a:lnTo>
                <a:lnTo>
                  <a:pt x="31" y="6174"/>
                </a:lnTo>
                <a:lnTo>
                  <a:pt x="92" y="6389"/>
                </a:lnTo>
                <a:lnTo>
                  <a:pt x="154" y="6588"/>
                </a:lnTo>
                <a:lnTo>
                  <a:pt x="246" y="6772"/>
                </a:lnTo>
                <a:lnTo>
                  <a:pt x="354" y="6957"/>
                </a:lnTo>
                <a:lnTo>
                  <a:pt x="476" y="7126"/>
                </a:lnTo>
                <a:lnTo>
                  <a:pt x="630" y="7295"/>
                </a:lnTo>
                <a:lnTo>
                  <a:pt x="784" y="7433"/>
                </a:lnTo>
                <a:lnTo>
                  <a:pt x="952" y="7556"/>
                </a:lnTo>
                <a:lnTo>
                  <a:pt x="1121" y="7663"/>
                </a:lnTo>
                <a:lnTo>
                  <a:pt x="1321" y="7755"/>
                </a:lnTo>
                <a:lnTo>
                  <a:pt x="1521" y="7832"/>
                </a:lnTo>
                <a:lnTo>
                  <a:pt x="1736" y="7894"/>
                </a:lnTo>
                <a:lnTo>
                  <a:pt x="1966" y="7924"/>
                </a:lnTo>
                <a:lnTo>
                  <a:pt x="2196" y="7940"/>
                </a:lnTo>
                <a:lnTo>
                  <a:pt x="8800" y="7940"/>
                </a:lnTo>
              </a:path>
            </a:pathLst>
          </a:custGeom>
          <a:solidFill>
            <a:schemeClr val="accent6"/>
          </a:solidFill>
          <a:ln cap="rnd" cmpd="sng" w="19050">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239" name="Google Shape;239;p15"/>
          <p:cNvSpPr/>
          <p:nvPr/>
        </p:nvSpPr>
        <p:spPr>
          <a:xfrm>
            <a:off x="2978000" y="3243750"/>
            <a:ext cx="428400" cy="326700"/>
          </a:xfrm>
          <a:prstGeom prst="rect">
            <a:avLst/>
          </a:prstGeom>
          <a:solidFill>
            <a:srgbClr val="F7F7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0" name="Google Shape;240;p15"/>
          <p:cNvGrpSpPr/>
          <p:nvPr/>
        </p:nvGrpSpPr>
        <p:grpSpPr>
          <a:xfrm>
            <a:off x="3036593" y="3017617"/>
            <a:ext cx="828246" cy="828246"/>
            <a:chOff x="1190625" y="238125"/>
            <a:chExt cx="5238750" cy="5238750"/>
          </a:xfrm>
        </p:grpSpPr>
        <p:sp>
          <p:nvSpPr>
            <p:cNvPr id="241" name="Google Shape;241;p15"/>
            <p:cNvSpPr/>
            <p:nvPr/>
          </p:nvSpPr>
          <p:spPr>
            <a:xfrm>
              <a:off x="1697600" y="4969875"/>
              <a:ext cx="169000" cy="169025"/>
            </a:xfrm>
            <a:custGeom>
              <a:rect b="b" l="l" r="r" t="t"/>
              <a:pathLst>
                <a:path extrusionOk="0" h="6761" w="6760">
                  <a:moveTo>
                    <a:pt x="0" y="1"/>
                  </a:moveTo>
                  <a:lnTo>
                    <a:pt x="0" y="6761"/>
                  </a:lnTo>
                  <a:lnTo>
                    <a:pt x="6760" y="6761"/>
                  </a:lnTo>
                  <a:lnTo>
                    <a:pt x="6760" y="1"/>
                  </a:ln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5"/>
            <p:cNvSpPr/>
            <p:nvPr/>
          </p:nvSpPr>
          <p:spPr>
            <a:xfrm>
              <a:off x="2035575" y="4969875"/>
              <a:ext cx="169025" cy="169025"/>
            </a:xfrm>
            <a:custGeom>
              <a:rect b="b" l="l" r="r" t="t"/>
              <a:pathLst>
                <a:path extrusionOk="0" h="6761" w="6761">
                  <a:moveTo>
                    <a:pt x="0" y="1"/>
                  </a:moveTo>
                  <a:lnTo>
                    <a:pt x="0" y="6761"/>
                  </a:lnTo>
                  <a:lnTo>
                    <a:pt x="6760" y="6761"/>
                  </a:lnTo>
                  <a:lnTo>
                    <a:pt x="6760" y="1"/>
                  </a:ln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5"/>
            <p:cNvSpPr/>
            <p:nvPr/>
          </p:nvSpPr>
          <p:spPr>
            <a:xfrm>
              <a:off x="2373550" y="4969875"/>
              <a:ext cx="169025" cy="169025"/>
            </a:xfrm>
            <a:custGeom>
              <a:rect b="b" l="l" r="r" t="t"/>
              <a:pathLst>
                <a:path extrusionOk="0" h="6761" w="6761">
                  <a:moveTo>
                    <a:pt x="1" y="1"/>
                  </a:moveTo>
                  <a:lnTo>
                    <a:pt x="1" y="6761"/>
                  </a:lnTo>
                  <a:lnTo>
                    <a:pt x="6760" y="6761"/>
                  </a:lnTo>
                  <a:lnTo>
                    <a:pt x="6760" y="1"/>
                  </a:ln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5"/>
            <p:cNvSpPr/>
            <p:nvPr/>
          </p:nvSpPr>
          <p:spPr>
            <a:xfrm>
              <a:off x="5246425" y="4969875"/>
              <a:ext cx="675975" cy="169025"/>
            </a:xfrm>
            <a:custGeom>
              <a:rect b="b" l="l" r="r" t="t"/>
              <a:pathLst>
                <a:path extrusionOk="0" h="6761" w="27039">
                  <a:moveTo>
                    <a:pt x="0" y="1"/>
                  </a:moveTo>
                  <a:lnTo>
                    <a:pt x="0" y="6761"/>
                  </a:lnTo>
                  <a:lnTo>
                    <a:pt x="27039" y="6761"/>
                  </a:lnTo>
                  <a:lnTo>
                    <a:pt x="27039" y="1"/>
                  </a:ln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5"/>
            <p:cNvSpPr/>
            <p:nvPr/>
          </p:nvSpPr>
          <p:spPr>
            <a:xfrm>
              <a:off x="1190625" y="238125"/>
              <a:ext cx="5238750" cy="5238750"/>
            </a:xfrm>
            <a:custGeom>
              <a:rect b="b" l="l" r="r" t="t"/>
              <a:pathLst>
                <a:path extrusionOk="0" h="209550" w="209550">
                  <a:moveTo>
                    <a:pt x="130335" y="6760"/>
                  </a:moveTo>
                  <a:lnTo>
                    <a:pt x="132131" y="6971"/>
                  </a:lnTo>
                  <a:lnTo>
                    <a:pt x="133926" y="7182"/>
                  </a:lnTo>
                  <a:lnTo>
                    <a:pt x="135722" y="7393"/>
                  </a:lnTo>
                  <a:lnTo>
                    <a:pt x="137517" y="7816"/>
                  </a:lnTo>
                  <a:lnTo>
                    <a:pt x="139207" y="8238"/>
                  </a:lnTo>
                  <a:lnTo>
                    <a:pt x="140897" y="8766"/>
                  </a:lnTo>
                  <a:lnTo>
                    <a:pt x="142587" y="9295"/>
                  </a:lnTo>
                  <a:lnTo>
                    <a:pt x="144277" y="9928"/>
                  </a:lnTo>
                  <a:lnTo>
                    <a:pt x="145861" y="10668"/>
                  </a:lnTo>
                  <a:lnTo>
                    <a:pt x="147445" y="11513"/>
                  </a:lnTo>
                  <a:lnTo>
                    <a:pt x="148924" y="12358"/>
                  </a:lnTo>
                  <a:lnTo>
                    <a:pt x="150403" y="13308"/>
                  </a:lnTo>
                  <a:lnTo>
                    <a:pt x="151882" y="14259"/>
                  </a:lnTo>
                  <a:lnTo>
                    <a:pt x="153255" y="15315"/>
                  </a:lnTo>
                  <a:lnTo>
                    <a:pt x="154628" y="16371"/>
                  </a:lnTo>
                  <a:lnTo>
                    <a:pt x="127695" y="43304"/>
                  </a:lnTo>
                  <a:lnTo>
                    <a:pt x="92417" y="28623"/>
                  </a:lnTo>
                  <a:lnTo>
                    <a:pt x="93791" y="26299"/>
                  </a:lnTo>
                  <a:lnTo>
                    <a:pt x="95269" y="23976"/>
                  </a:lnTo>
                  <a:lnTo>
                    <a:pt x="96959" y="21863"/>
                  </a:lnTo>
                  <a:lnTo>
                    <a:pt x="98755" y="19751"/>
                  </a:lnTo>
                  <a:lnTo>
                    <a:pt x="100656" y="17850"/>
                  </a:lnTo>
                  <a:lnTo>
                    <a:pt x="102663" y="16054"/>
                  </a:lnTo>
                  <a:lnTo>
                    <a:pt x="104881" y="14364"/>
                  </a:lnTo>
                  <a:lnTo>
                    <a:pt x="107099" y="12886"/>
                  </a:lnTo>
                  <a:lnTo>
                    <a:pt x="109528" y="11513"/>
                  </a:lnTo>
                  <a:lnTo>
                    <a:pt x="111957" y="10245"/>
                  </a:lnTo>
                  <a:lnTo>
                    <a:pt x="114492" y="9189"/>
                  </a:lnTo>
                  <a:lnTo>
                    <a:pt x="117133" y="8344"/>
                  </a:lnTo>
                  <a:lnTo>
                    <a:pt x="119879" y="7710"/>
                  </a:lnTo>
                  <a:lnTo>
                    <a:pt x="122625" y="7182"/>
                  </a:lnTo>
                  <a:lnTo>
                    <a:pt x="125477" y="6865"/>
                  </a:lnTo>
                  <a:lnTo>
                    <a:pt x="128434" y="6760"/>
                  </a:lnTo>
                  <a:close/>
                  <a:moveTo>
                    <a:pt x="159381" y="21124"/>
                  </a:moveTo>
                  <a:lnTo>
                    <a:pt x="160437" y="22497"/>
                  </a:lnTo>
                  <a:lnTo>
                    <a:pt x="161493" y="23870"/>
                  </a:lnTo>
                  <a:lnTo>
                    <a:pt x="162444" y="25349"/>
                  </a:lnTo>
                  <a:lnTo>
                    <a:pt x="163394" y="26827"/>
                  </a:lnTo>
                  <a:lnTo>
                    <a:pt x="164239" y="28306"/>
                  </a:lnTo>
                  <a:lnTo>
                    <a:pt x="165084" y="29890"/>
                  </a:lnTo>
                  <a:lnTo>
                    <a:pt x="165823" y="31475"/>
                  </a:lnTo>
                  <a:lnTo>
                    <a:pt x="166457" y="33165"/>
                  </a:lnTo>
                  <a:lnTo>
                    <a:pt x="166985" y="34855"/>
                  </a:lnTo>
                  <a:lnTo>
                    <a:pt x="167513" y="36545"/>
                  </a:lnTo>
                  <a:lnTo>
                    <a:pt x="167936" y="38234"/>
                  </a:lnTo>
                  <a:lnTo>
                    <a:pt x="168358" y="40030"/>
                  </a:lnTo>
                  <a:lnTo>
                    <a:pt x="168569" y="41826"/>
                  </a:lnTo>
                  <a:lnTo>
                    <a:pt x="168781" y="43621"/>
                  </a:lnTo>
                  <a:lnTo>
                    <a:pt x="168992" y="45417"/>
                  </a:lnTo>
                  <a:lnTo>
                    <a:pt x="168992" y="47318"/>
                  </a:lnTo>
                  <a:lnTo>
                    <a:pt x="168886" y="50381"/>
                  </a:lnTo>
                  <a:lnTo>
                    <a:pt x="168569" y="53444"/>
                  </a:lnTo>
                  <a:lnTo>
                    <a:pt x="167936" y="56401"/>
                  </a:lnTo>
                  <a:lnTo>
                    <a:pt x="167196" y="59358"/>
                  </a:lnTo>
                  <a:lnTo>
                    <a:pt x="166246" y="62105"/>
                  </a:lnTo>
                  <a:lnTo>
                    <a:pt x="164978" y="64851"/>
                  </a:lnTo>
                  <a:lnTo>
                    <a:pt x="163711" y="67386"/>
                  </a:lnTo>
                  <a:lnTo>
                    <a:pt x="162127" y="69920"/>
                  </a:lnTo>
                  <a:lnTo>
                    <a:pt x="160437" y="72244"/>
                  </a:lnTo>
                  <a:lnTo>
                    <a:pt x="158536" y="74462"/>
                  </a:lnTo>
                  <a:lnTo>
                    <a:pt x="156529" y="76574"/>
                  </a:lnTo>
                  <a:lnTo>
                    <a:pt x="154311" y="78476"/>
                  </a:lnTo>
                  <a:lnTo>
                    <a:pt x="152093" y="80271"/>
                  </a:lnTo>
                  <a:lnTo>
                    <a:pt x="149663" y="81855"/>
                  </a:lnTo>
                  <a:lnTo>
                    <a:pt x="147023" y="83334"/>
                  </a:lnTo>
                  <a:lnTo>
                    <a:pt x="144382" y="84602"/>
                  </a:lnTo>
                  <a:lnTo>
                    <a:pt x="132342" y="48268"/>
                  </a:lnTo>
                  <a:lnTo>
                    <a:pt x="159381" y="21124"/>
                  </a:lnTo>
                  <a:close/>
                  <a:moveTo>
                    <a:pt x="89883" y="34855"/>
                  </a:moveTo>
                  <a:lnTo>
                    <a:pt x="125688" y="49853"/>
                  </a:lnTo>
                  <a:lnTo>
                    <a:pt x="138045" y="86714"/>
                  </a:lnTo>
                  <a:lnTo>
                    <a:pt x="135722" y="87242"/>
                  </a:lnTo>
                  <a:lnTo>
                    <a:pt x="133292" y="87559"/>
                  </a:lnTo>
                  <a:lnTo>
                    <a:pt x="130863" y="87770"/>
                  </a:lnTo>
                  <a:lnTo>
                    <a:pt x="128434" y="87876"/>
                  </a:lnTo>
                  <a:lnTo>
                    <a:pt x="126321" y="87770"/>
                  </a:lnTo>
                  <a:lnTo>
                    <a:pt x="124315" y="87665"/>
                  </a:lnTo>
                  <a:lnTo>
                    <a:pt x="122308" y="87453"/>
                  </a:lnTo>
                  <a:lnTo>
                    <a:pt x="120301" y="87031"/>
                  </a:lnTo>
                  <a:lnTo>
                    <a:pt x="118294" y="86608"/>
                  </a:lnTo>
                  <a:lnTo>
                    <a:pt x="116393" y="86080"/>
                  </a:lnTo>
                  <a:lnTo>
                    <a:pt x="114492" y="85447"/>
                  </a:lnTo>
                  <a:lnTo>
                    <a:pt x="112697" y="84707"/>
                  </a:lnTo>
                  <a:lnTo>
                    <a:pt x="110901" y="83862"/>
                  </a:lnTo>
                  <a:lnTo>
                    <a:pt x="109105" y="83017"/>
                  </a:lnTo>
                  <a:lnTo>
                    <a:pt x="107416" y="81961"/>
                  </a:lnTo>
                  <a:lnTo>
                    <a:pt x="105726" y="80905"/>
                  </a:lnTo>
                  <a:lnTo>
                    <a:pt x="104141" y="79849"/>
                  </a:lnTo>
                  <a:lnTo>
                    <a:pt x="102663" y="78581"/>
                  </a:lnTo>
                  <a:lnTo>
                    <a:pt x="101184" y="77314"/>
                  </a:lnTo>
                  <a:lnTo>
                    <a:pt x="99811" y="75941"/>
                  </a:lnTo>
                  <a:lnTo>
                    <a:pt x="98438" y="74568"/>
                  </a:lnTo>
                  <a:lnTo>
                    <a:pt x="97170" y="73089"/>
                  </a:lnTo>
                  <a:lnTo>
                    <a:pt x="95903" y="71610"/>
                  </a:lnTo>
                  <a:lnTo>
                    <a:pt x="94847" y="70026"/>
                  </a:lnTo>
                  <a:lnTo>
                    <a:pt x="93791" y="68336"/>
                  </a:lnTo>
                  <a:lnTo>
                    <a:pt x="92734" y="66646"/>
                  </a:lnTo>
                  <a:lnTo>
                    <a:pt x="91889" y="64851"/>
                  </a:lnTo>
                  <a:lnTo>
                    <a:pt x="91044" y="63055"/>
                  </a:lnTo>
                  <a:lnTo>
                    <a:pt x="90305" y="61260"/>
                  </a:lnTo>
                  <a:lnTo>
                    <a:pt x="89671" y="59358"/>
                  </a:lnTo>
                  <a:lnTo>
                    <a:pt x="89143" y="57457"/>
                  </a:lnTo>
                  <a:lnTo>
                    <a:pt x="88721" y="55450"/>
                  </a:lnTo>
                  <a:lnTo>
                    <a:pt x="88298" y="53444"/>
                  </a:lnTo>
                  <a:lnTo>
                    <a:pt x="88087" y="51437"/>
                  </a:lnTo>
                  <a:lnTo>
                    <a:pt x="87981" y="49430"/>
                  </a:lnTo>
                  <a:lnTo>
                    <a:pt x="87876" y="47318"/>
                  </a:lnTo>
                  <a:lnTo>
                    <a:pt x="87876" y="45733"/>
                  </a:lnTo>
                  <a:lnTo>
                    <a:pt x="87981" y="44149"/>
                  </a:lnTo>
                  <a:lnTo>
                    <a:pt x="88404" y="40981"/>
                  </a:lnTo>
                  <a:lnTo>
                    <a:pt x="89038" y="37918"/>
                  </a:lnTo>
                  <a:lnTo>
                    <a:pt x="89883" y="34855"/>
                  </a:lnTo>
                  <a:close/>
                  <a:moveTo>
                    <a:pt x="81644" y="54077"/>
                  </a:moveTo>
                  <a:lnTo>
                    <a:pt x="82278" y="57457"/>
                  </a:lnTo>
                  <a:lnTo>
                    <a:pt x="82700" y="59147"/>
                  </a:lnTo>
                  <a:lnTo>
                    <a:pt x="83123" y="60837"/>
                  </a:lnTo>
                  <a:lnTo>
                    <a:pt x="26299" y="60837"/>
                  </a:lnTo>
                  <a:lnTo>
                    <a:pt x="25666" y="60943"/>
                  </a:lnTo>
                  <a:lnTo>
                    <a:pt x="25032" y="61154"/>
                  </a:lnTo>
                  <a:lnTo>
                    <a:pt x="24398" y="61365"/>
                  </a:lnTo>
                  <a:lnTo>
                    <a:pt x="23870" y="61682"/>
                  </a:lnTo>
                  <a:lnTo>
                    <a:pt x="23236" y="61999"/>
                  </a:lnTo>
                  <a:lnTo>
                    <a:pt x="22286" y="62844"/>
                  </a:lnTo>
                  <a:lnTo>
                    <a:pt x="21441" y="63794"/>
                  </a:lnTo>
                  <a:lnTo>
                    <a:pt x="21124" y="64428"/>
                  </a:lnTo>
                  <a:lnTo>
                    <a:pt x="20807" y="64956"/>
                  </a:lnTo>
                  <a:lnTo>
                    <a:pt x="20596" y="65590"/>
                  </a:lnTo>
                  <a:lnTo>
                    <a:pt x="20385" y="66224"/>
                  </a:lnTo>
                  <a:lnTo>
                    <a:pt x="20279" y="66857"/>
                  </a:lnTo>
                  <a:lnTo>
                    <a:pt x="20279" y="67597"/>
                  </a:lnTo>
                  <a:lnTo>
                    <a:pt x="20279" y="175752"/>
                  </a:lnTo>
                  <a:lnTo>
                    <a:pt x="13519" y="175752"/>
                  </a:lnTo>
                  <a:lnTo>
                    <a:pt x="13519" y="64217"/>
                  </a:lnTo>
                  <a:lnTo>
                    <a:pt x="13519" y="63161"/>
                  </a:lnTo>
                  <a:lnTo>
                    <a:pt x="13731" y="62210"/>
                  </a:lnTo>
                  <a:lnTo>
                    <a:pt x="13942" y="61154"/>
                  </a:lnTo>
                  <a:lnTo>
                    <a:pt x="14364" y="60309"/>
                  </a:lnTo>
                  <a:lnTo>
                    <a:pt x="14787" y="59358"/>
                  </a:lnTo>
                  <a:lnTo>
                    <a:pt x="15209" y="58513"/>
                  </a:lnTo>
                  <a:lnTo>
                    <a:pt x="15843" y="57774"/>
                  </a:lnTo>
                  <a:lnTo>
                    <a:pt x="16477" y="57035"/>
                  </a:lnTo>
                  <a:lnTo>
                    <a:pt x="17216" y="56401"/>
                  </a:lnTo>
                  <a:lnTo>
                    <a:pt x="17955" y="55767"/>
                  </a:lnTo>
                  <a:lnTo>
                    <a:pt x="18800" y="55345"/>
                  </a:lnTo>
                  <a:lnTo>
                    <a:pt x="19751" y="54922"/>
                  </a:lnTo>
                  <a:lnTo>
                    <a:pt x="20596" y="54500"/>
                  </a:lnTo>
                  <a:lnTo>
                    <a:pt x="21652" y="54289"/>
                  </a:lnTo>
                  <a:lnTo>
                    <a:pt x="22603" y="54077"/>
                  </a:lnTo>
                  <a:close/>
                  <a:moveTo>
                    <a:pt x="186947" y="54077"/>
                  </a:moveTo>
                  <a:lnTo>
                    <a:pt x="187898" y="54289"/>
                  </a:lnTo>
                  <a:lnTo>
                    <a:pt x="188954" y="54500"/>
                  </a:lnTo>
                  <a:lnTo>
                    <a:pt x="189799" y="54922"/>
                  </a:lnTo>
                  <a:lnTo>
                    <a:pt x="190750" y="55345"/>
                  </a:lnTo>
                  <a:lnTo>
                    <a:pt x="191595" y="55767"/>
                  </a:lnTo>
                  <a:lnTo>
                    <a:pt x="192334" y="56401"/>
                  </a:lnTo>
                  <a:lnTo>
                    <a:pt x="193073" y="57035"/>
                  </a:lnTo>
                  <a:lnTo>
                    <a:pt x="193707" y="57774"/>
                  </a:lnTo>
                  <a:lnTo>
                    <a:pt x="194341" y="58513"/>
                  </a:lnTo>
                  <a:lnTo>
                    <a:pt x="194763" y="59358"/>
                  </a:lnTo>
                  <a:lnTo>
                    <a:pt x="195186" y="60309"/>
                  </a:lnTo>
                  <a:lnTo>
                    <a:pt x="195608" y="61154"/>
                  </a:lnTo>
                  <a:lnTo>
                    <a:pt x="195819" y="62210"/>
                  </a:lnTo>
                  <a:lnTo>
                    <a:pt x="196031" y="63161"/>
                  </a:lnTo>
                  <a:lnTo>
                    <a:pt x="196031" y="64217"/>
                  </a:lnTo>
                  <a:lnTo>
                    <a:pt x="196031" y="175752"/>
                  </a:lnTo>
                  <a:lnTo>
                    <a:pt x="189271" y="175752"/>
                  </a:lnTo>
                  <a:lnTo>
                    <a:pt x="189271" y="67597"/>
                  </a:lnTo>
                  <a:lnTo>
                    <a:pt x="189271" y="66857"/>
                  </a:lnTo>
                  <a:lnTo>
                    <a:pt x="189165" y="66224"/>
                  </a:lnTo>
                  <a:lnTo>
                    <a:pt x="188954" y="65590"/>
                  </a:lnTo>
                  <a:lnTo>
                    <a:pt x="188743" y="64956"/>
                  </a:lnTo>
                  <a:lnTo>
                    <a:pt x="188426" y="64428"/>
                  </a:lnTo>
                  <a:lnTo>
                    <a:pt x="188109" y="63794"/>
                  </a:lnTo>
                  <a:lnTo>
                    <a:pt x="187264" y="62844"/>
                  </a:lnTo>
                  <a:lnTo>
                    <a:pt x="186314" y="61999"/>
                  </a:lnTo>
                  <a:lnTo>
                    <a:pt x="185680" y="61682"/>
                  </a:lnTo>
                  <a:lnTo>
                    <a:pt x="185152" y="61365"/>
                  </a:lnTo>
                  <a:lnTo>
                    <a:pt x="184518" y="61154"/>
                  </a:lnTo>
                  <a:lnTo>
                    <a:pt x="183884" y="60943"/>
                  </a:lnTo>
                  <a:lnTo>
                    <a:pt x="183251" y="60837"/>
                  </a:lnTo>
                  <a:lnTo>
                    <a:pt x="173745" y="60837"/>
                  </a:lnTo>
                  <a:lnTo>
                    <a:pt x="174167" y="59147"/>
                  </a:lnTo>
                  <a:lnTo>
                    <a:pt x="174590" y="57457"/>
                  </a:lnTo>
                  <a:lnTo>
                    <a:pt x="175224" y="54077"/>
                  </a:lnTo>
                  <a:close/>
                  <a:moveTo>
                    <a:pt x="182511" y="67597"/>
                  </a:moveTo>
                  <a:lnTo>
                    <a:pt x="182511" y="182511"/>
                  </a:lnTo>
                  <a:lnTo>
                    <a:pt x="202790" y="182511"/>
                  </a:lnTo>
                  <a:lnTo>
                    <a:pt x="202790" y="192651"/>
                  </a:lnTo>
                  <a:lnTo>
                    <a:pt x="202790" y="193707"/>
                  </a:lnTo>
                  <a:lnTo>
                    <a:pt x="202579" y="194658"/>
                  </a:lnTo>
                  <a:lnTo>
                    <a:pt x="202368" y="195714"/>
                  </a:lnTo>
                  <a:lnTo>
                    <a:pt x="201945" y="196559"/>
                  </a:lnTo>
                  <a:lnTo>
                    <a:pt x="201523" y="197509"/>
                  </a:lnTo>
                  <a:lnTo>
                    <a:pt x="201100" y="198354"/>
                  </a:lnTo>
                  <a:lnTo>
                    <a:pt x="200467" y="199094"/>
                  </a:lnTo>
                  <a:lnTo>
                    <a:pt x="199833" y="199833"/>
                  </a:lnTo>
                  <a:lnTo>
                    <a:pt x="199094" y="200467"/>
                  </a:lnTo>
                  <a:lnTo>
                    <a:pt x="198354" y="201100"/>
                  </a:lnTo>
                  <a:lnTo>
                    <a:pt x="197509" y="201523"/>
                  </a:lnTo>
                  <a:lnTo>
                    <a:pt x="196559" y="201945"/>
                  </a:lnTo>
                  <a:lnTo>
                    <a:pt x="195714" y="202368"/>
                  </a:lnTo>
                  <a:lnTo>
                    <a:pt x="194658" y="202579"/>
                  </a:lnTo>
                  <a:lnTo>
                    <a:pt x="193707" y="202790"/>
                  </a:lnTo>
                  <a:lnTo>
                    <a:pt x="15843" y="202790"/>
                  </a:lnTo>
                  <a:lnTo>
                    <a:pt x="14892" y="202579"/>
                  </a:lnTo>
                  <a:lnTo>
                    <a:pt x="13836" y="202368"/>
                  </a:lnTo>
                  <a:lnTo>
                    <a:pt x="12991" y="201945"/>
                  </a:lnTo>
                  <a:lnTo>
                    <a:pt x="12041" y="201523"/>
                  </a:lnTo>
                  <a:lnTo>
                    <a:pt x="11196" y="201100"/>
                  </a:lnTo>
                  <a:lnTo>
                    <a:pt x="10456" y="200467"/>
                  </a:lnTo>
                  <a:lnTo>
                    <a:pt x="9717" y="199833"/>
                  </a:lnTo>
                  <a:lnTo>
                    <a:pt x="9083" y="199094"/>
                  </a:lnTo>
                  <a:lnTo>
                    <a:pt x="8450" y="198354"/>
                  </a:lnTo>
                  <a:lnTo>
                    <a:pt x="8027" y="197509"/>
                  </a:lnTo>
                  <a:lnTo>
                    <a:pt x="7605" y="196559"/>
                  </a:lnTo>
                  <a:lnTo>
                    <a:pt x="7182" y="195714"/>
                  </a:lnTo>
                  <a:lnTo>
                    <a:pt x="6971" y="194658"/>
                  </a:lnTo>
                  <a:lnTo>
                    <a:pt x="6760" y="193707"/>
                  </a:lnTo>
                  <a:lnTo>
                    <a:pt x="6760" y="192651"/>
                  </a:lnTo>
                  <a:lnTo>
                    <a:pt x="6760" y="182511"/>
                  </a:lnTo>
                  <a:lnTo>
                    <a:pt x="76363" y="182511"/>
                  </a:lnTo>
                  <a:lnTo>
                    <a:pt x="78264" y="184096"/>
                  </a:lnTo>
                  <a:lnTo>
                    <a:pt x="80271" y="185363"/>
                  </a:lnTo>
                  <a:lnTo>
                    <a:pt x="82384" y="186525"/>
                  </a:lnTo>
                  <a:lnTo>
                    <a:pt x="84602" y="187581"/>
                  </a:lnTo>
                  <a:lnTo>
                    <a:pt x="86820" y="188320"/>
                  </a:lnTo>
                  <a:lnTo>
                    <a:pt x="89249" y="188848"/>
                  </a:lnTo>
                  <a:lnTo>
                    <a:pt x="91573" y="189165"/>
                  </a:lnTo>
                  <a:lnTo>
                    <a:pt x="94107" y="189271"/>
                  </a:lnTo>
                  <a:lnTo>
                    <a:pt x="115548" y="189271"/>
                  </a:lnTo>
                  <a:lnTo>
                    <a:pt x="117978" y="189165"/>
                  </a:lnTo>
                  <a:lnTo>
                    <a:pt x="120301" y="188848"/>
                  </a:lnTo>
                  <a:lnTo>
                    <a:pt x="122730" y="188320"/>
                  </a:lnTo>
                  <a:lnTo>
                    <a:pt x="124948" y="187581"/>
                  </a:lnTo>
                  <a:lnTo>
                    <a:pt x="127166" y="186525"/>
                  </a:lnTo>
                  <a:lnTo>
                    <a:pt x="129279" y="185363"/>
                  </a:lnTo>
                  <a:lnTo>
                    <a:pt x="131286" y="184096"/>
                  </a:lnTo>
                  <a:lnTo>
                    <a:pt x="133187" y="182511"/>
                  </a:lnTo>
                  <a:lnTo>
                    <a:pt x="175752" y="182511"/>
                  </a:lnTo>
                  <a:lnTo>
                    <a:pt x="175752" y="175752"/>
                  </a:lnTo>
                  <a:lnTo>
                    <a:pt x="130441" y="175752"/>
                  </a:lnTo>
                  <a:lnTo>
                    <a:pt x="129384" y="176702"/>
                  </a:lnTo>
                  <a:lnTo>
                    <a:pt x="128011" y="178075"/>
                  </a:lnTo>
                  <a:lnTo>
                    <a:pt x="126427" y="179237"/>
                  </a:lnTo>
                  <a:lnTo>
                    <a:pt x="124737" y="180188"/>
                  </a:lnTo>
                  <a:lnTo>
                    <a:pt x="123047" y="181033"/>
                  </a:lnTo>
                  <a:lnTo>
                    <a:pt x="121252" y="181666"/>
                  </a:lnTo>
                  <a:lnTo>
                    <a:pt x="119351" y="182089"/>
                  </a:lnTo>
                  <a:lnTo>
                    <a:pt x="117449" y="182406"/>
                  </a:lnTo>
                  <a:lnTo>
                    <a:pt x="115443" y="182511"/>
                  </a:lnTo>
                  <a:lnTo>
                    <a:pt x="94107" y="182511"/>
                  </a:lnTo>
                  <a:lnTo>
                    <a:pt x="92101" y="182406"/>
                  </a:lnTo>
                  <a:lnTo>
                    <a:pt x="90199" y="182089"/>
                  </a:lnTo>
                  <a:lnTo>
                    <a:pt x="88298" y="181666"/>
                  </a:lnTo>
                  <a:lnTo>
                    <a:pt x="86503" y="181033"/>
                  </a:lnTo>
                  <a:lnTo>
                    <a:pt x="84813" y="180188"/>
                  </a:lnTo>
                  <a:lnTo>
                    <a:pt x="83123" y="179237"/>
                  </a:lnTo>
                  <a:lnTo>
                    <a:pt x="81539" y="178075"/>
                  </a:lnTo>
                  <a:lnTo>
                    <a:pt x="80166" y="176702"/>
                  </a:lnTo>
                  <a:lnTo>
                    <a:pt x="79109" y="175752"/>
                  </a:lnTo>
                  <a:lnTo>
                    <a:pt x="27039" y="175752"/>
                  </a:lnTo>
                  <a:lnTo>
                    <a:pt x="27039" y="67597"/>
                  </a:lnTo>
                  <a:lnTo>
                    <a:pt x="85763" y="67597"/>
                  </a:lnTo>
                  <a:lnTo>
                    <a:pt x="87242" y="70554"/>
                  </a:lnTo>
                  <a:lnTo>
                    <a:pt x="89038" y="73300"/>
                  </a:lnTo>
                  <a:lnTo>
                    <a:pt x="90939" y="76046"/>
                  </a:lnTo>
                  <a:lnTo>
                    <a:pt x="92946" y="78581"/>
                  </a:lnTo>
                  <a:lnTo>
                    <a:pt x="95269" y="80905"/>
                  </a:lnTo>
                  <a:lnTo>
                    <a:pt x="97593" y="83123"/>
                  </a:lnTo>
                  <a:lnTo>
                    <a:pt x="100233" y="85235"/>
                  </a:lnTo>
                  <a:lnTo>
                    <a:pt x="102874" y="87136"/>
                  </a:lnTo>
                  <a:lnTo>
                    <a:pt x="105726" y="88826"/>
                  </a:lnTo>
                  <a:lnTo>
                    <a:pt x="108683" y="90305"/>
                  </a:lnTo>
                  <a:lnTo>
                    <a:pt x="111746" y="91573"/>
                  </a:lnTo>
                  <a:lnTo>
                    <a:pt x="114915" y="92629"/>
                  </a:lnTo>
                  <a:lnTo>
                    <a:pt x="118189" y="93474"/>
                  </a:lnTo>
                  <a:lnTo>
                    <a:pt x="121463" y="94107"/>
                  </a:lnTo>
                  <a:lnTo>
                    <a:pt x="123259" y="94319"/>
                  </a:lnTo>
                  <a:lnTo>
                    <a:pt x="124948" y="94530"/>
                  </a:lnTo>
                  <a:lnTo>
                    <a:pt x="126638" y="94635"/>
                  </a:lnTo>
                  <a:lnTo>
                    <a:pt x="130229" y="94635"/>
                  </a:lnTo>
                  <a:lnTo>
                    <a:pt x="131919" y="94530"/>
                  </a:lnTo>
                  <a:lnTo>
                    <a:pt x="133609" y="94319"/>
                  </a:lnTo>
                  <a:lnTo>
                    <a:pt x="135405" y="94107"/>
                  </a:lnTo>
                  <a:lnTo>
                    <a:pt x="138679" y="93474"/>
                  </a:lnTo>
                  <a:lnTo>
                    <a:pt x="141953" y="92629"/>
                  </a:lnTo>
                  <a:lnTo>
                    <a:pt x="145122" y="91573"/>
                  </a:lnTo>
                  <a:lnTo>
                    <a:pt x="148185" y="90305"/>
                  </a:lnTo>
                  <a:lnTo>
                    <a:pt x="151142" y="88826"/>
                  </a:lnTo>
                  <a:lnTo>
                    <a:pt x="153994" y="87136"/>
                  </a:lnTo>
                  <a:lnTo>
                    <a:pt x="156634" y="85235"/>
                  </a:lnTo>
                  <a:lnTo>
                    <a:pt x="159275" y="83123"/>
                  </a:lnTo>
                  <a:lnTo>
                    <a:pt x="161599" y="80905"/>
                  </a:lnTo>
                  <a:lnTo>
                    <a:pt x="163922" y="78581"/>
                  </a:lnTo>
                  <a:lnTo>
                    <a:pt x="165929" y="76046"/>
                  </a:lnTo>
                  <a:lnTo>
                    <a:pt x="167830" y="73300"/>
                  </a:lnTo>
                  <a:lnTo>
                    <a:pt x="169626" y="70554"/>
                  </a:lnTo>
                  <a:lnTo>
                    <a:pt x="171104" y="67597"/>
                  </a:lnTo>
                  <a:close/>
                  <a:moveTo>
                    <a:pt x="128434" y="0"/>
                  </a:moveTo>
                  <a:lnTo>
                    <a:pt x="126005" y="106"/>
                  </a:lnTo>
                  <a:lnTo>
                    <a:pt x="123575" y="211"/>
                  </a:lnTo>
                  <a:lnTo>
                    <a:pt x="121252" y="528"/>
                  </a:lnTo>
                  <a:lnTo>
                    <a:pt x="118928" y="951"/>
                  </a:lnTo>
                  <a:lnTo>
                    <a:pt x="116604" y="1479"/>
                  </a:lnTo>
                  <a:lnTo>
                    <a:pt x="114386" y="2112"/>
                  </a:lnTo>
                  <a:lnTo>
                    <a:pt x="112168" y="2852"/>
                  </a:lnTo>
                  <a:lnTo>
                    <a:pt x="110056" y="3697"/>
                  </a:lnTo>
                  <a:lnTo>
                    <a:pt x="107944" y="4647"/>
                  </a:lnTo>
                  <a:lnTo>
                    <a:pt x="105937" y="5703"/>
                  </a:lnTo>
                  <a:lnTo>
                    <a:pt x="103930" y="6865"/>
                  </a:lnTo>
                  <a:lnTo>
                    <a:pt x="102029" y="8133"/>
                  </a:lnTo>
                  <a:lnTo>
                    <a:pt x="100128" y="9400"/>
                  </a:lnTo>
                  <a:lnTo>
                    <a:pt x="98332" y="10773"/>
                  </a:lnTo>
                  <a:lnTo>
                    <a:pt x="96642" y="12358"/>
                  </a:lnTo>
                  <a:lnTo>
                    <a:pt x="94952" y="13836"/>
                  </a:lnTo>
                  <a:lnTo>
                    <a:pt x="93474" y="15526"/>
                  </a:lnTo>
                  <a:lnTo>
                    <a:pt x="91889" y="17216"/>
                  </a:lnTo>
                  <a:lnTo>
                    <a:pt x="90516" y="19012"/>
                  </a:lnTo>
                  <a:lnTo>
                    <a:pt x="89249" y="20913"/>
                  </a:lnTo>
                  <a:lnTo>
                    <a:pt x="87981" y="22814"/>
                  </a:lnTo>
                  <a:lnTo>
                    <a:pt x="86820" y="24821"/>
                  </a:lnTo>
                  <a:lnTo>
                    <a:pt x="85763" y="26827"/>
                  </a:lnTo>
                  <a:lnTo>
                    <a:pt x="84813" y="28940"/>
                  </a:lnTo>
                  <a:lnTo>
                    <a:pt x="83968" y="31052"/>
                  </a:lnTo>
                  <a:lnTo>
                    <a:pt x="83229" y="33270"/>
                  </a:lnTo>
                  <a:lnTo>
                    <a:pt x="82595" y="35488"/>
                  </a:lnTo>
                  <a:lnTo>
                    <a:pt x="82067" y="37812"/>
                  </a:lnTo>
                  <a:lnTo>
                    <a:pt x="81644" y="40136"/>
                  </a:lnTo>
                  <a:lnTo>
                    <a:pt x="81327" y="42459"/>
                  </a:lnTo>
                  <a:lnTo>
                    <a:pt x="81222" y="44888"/>
                  </a:lnTo>
                  <a:lnTo>
                    <a:pt x="81116" y="47318"/>
                  </a:lnTo>
                  <a:lnTo>
                    <a:pt x="23659" y="47318"/>
                  </a:lnTo>
                  <a:lnTo>
                    <a:pt x="21969" y="47423"/>
                  </a:lnTo>
                  <a:lnTo>
                    <a:pt x="20279" y="47635"/>
                  </a:lnTo>
                  <a:lnTo>
                    <a:pt x="18589" y="48057"/>
                  </a:lnTo>
                  <a:lnTo>
                    <a:pt x="17110" y="48691"/>
                  </a:lnTo>
                  <a:lnTo>
                    <a:pt x="15632" y="49325"/>
                  </a:lnTo>
                  <a:lnTo>
                    <a:pt x="14259" y="50169"/>
                  </a:lnTo>
                  <a:lnTo>
                    <a:pt x="12886" y="51226"/>
                  </a:lnTo>
                  <a:lnTo>
                    <a:pt x="11724" y="52282"/>
                  </a:lnTo>
                  <a:lnTo>
                    <a:pt x="10668" y="53444"/>
                  </a:lnTo>
                  <a:lnTo>
                    <a:pt x="9611" y="54817"/>
                  </a:lnTo>
                  <a:lnTo>
                    <a:pt x="8766" y="56190"/>
                  </a:lnTo>
                  <a:lnTo>
                    <a:pt x="8133" y="57669"/>
                  </a:lnTo>
                  <a:lnTo>
                    <a:pt x="7499" y="59147"/>
                  </a:lnTo>
                  <a:lnTo>
                    <a:pt x="7077" y="60837"/>
                  </a:lnTo>
                  <a:lnTo>
                    <a:pt x="6865" y="62527"/>
                  </a:lnTo>
                  <a:lnTo>
                    <a:pt x="6760" y="64217"/>
                  </a:lnTo>
                  <a:lnTo>
                    <a:pt x="6760" y="175752"/>
                  </a:lnTo>
                  <a:lnTo>
                    <a:pt x="0" y="175752"/>
                  </a:lnTo>
                  <a:lnTo>
                    <a:pt x="0" y="192651"/>
                  </a:lnTo>
                  <a:lnTo>
                    <a:pt x="106" y="194341"/>
                  </a:lnTo>
                  <a:lnTo>
                    <a:pt x="317" y="196031"/>
                  </a:lnTo>
                  <a:lnTo>
                    <a:pt x="739" y="197721"/>
                  </a:lnTo>
                  <a:lnTo>
                    <a:pt x="1373" y="199199"/>
                  </a:lnTo>
                  <a:lnTo>
                    <a:pt x="2007" y="200678"/>
                  </a:lnTo>
                  <a:lnTo>
                    <a:pt x="2852" y="202051"/>
                  </a:lnTo>
                  <a:lnTo>
                    <a:pt x="3908" y="203424"/>
                  </a:lnTo>
                  <a:lnTo>
                    <a:pt x="4964" y="204586"/>
                  </a:lnTo>
                  <a:lnTo>
                    <a:pt x="6126" y="205642"/>
                  </a:lnTo>
                  <a:lnTo>
                    <a:pt x="7499" y="206698"/>
                  </a:lnTo>
                  <a:lnTo>
                    <a:pt x="8872" y="207543"/>
                  </a:lnTo>
                  <a:lnTo>
                    <a:pt x="10351" y="208177"/>
                  </a:lnTo>
                  <a:lnTo>
                    <a:pt x="11829" y="208811"/>
                  </a:lnTo>
                  <a:lnTo>
                    <a:pt x="13519" y="209233"/>
                  </a:lnTo>
                  <a:lnTo>
                    <a:pt x="15209" y="209444"/>
                  </a:lnTo>
                  <a:lnTo>
                    <a:pt x="16899" y="209550"/>
                  </a:lnTo>
                  <a:lnTo>
                    <a:pt x="192651" y="209550"/>
                  </a:lnTo>
                  <a:lnTo>
                    <a:pt x="194341" y="209444"/>
                  </a:lnTo>
                  <a:lnTo>
                    <a:pt x="196031" y="209233"/>
                  </a:lnTo>
                  <a:lnTo>
                    <a:pt x="197721" y="208811"/>
                  </a:lnTo>
                  <a:lnTo>
                    <a:pt x="199199" y="208177"/>
                  </a:lnTo>
                  <a:lnTo>
                    <a:pt x="200678" y="207543"/>
                  </a:lnTo>
                  <a:lnTo>
                    <a:pt x="202051" y="206698"/>
                  </a:lnTo>
                  <a:lnTo>
                    <a:pt x="203424" y="205642"/>
                  </a:lnTo>
                  <a:lnTo>
                    <a:pt x="204586" y="204586"/>
                  </a:lnTo>
                  <a:lnTo>
                    <a:pt x="205642" y="203424"/>
                  </a:lnTo>
                  <a:lnTo>
                    <a:pt x="206698" y="202051"/>
                  </a:lnTo>
                  <a:lnTo>
                    <a:pt x="207543" y="200678"/>
                  </a:lnTo>
                  <a:lnTo>
                    <a:pt x="208177" y="199199"/>
                  </a:lnTo>
                  <a:lnTo>
                    <a:pt x="208811" y="197721"/>
                  </a:lnTo>
                  <a:lnTo>
                    <a:pt x="209233" y="196031"/>
                  </a:lnTo>
                  <a:lnTo>
                    <a:pt x="209444" y="194341"/>
                  </a:lnTo>
                  <a:lnTo>
                    <a:pt x="209550" y="192651"/>
                  </a:lnTo>
                  <a:lnTo>
                    <a:pt x="209550" y="175752"/>
                  </a:lnTo>
                  <a:lnTo>
                    <a:pt x="202790" y="175752"/>
                  </a:lnTo>
                  <a:lnTo>
                    <a:pt x="202790" y="64217"/>
                  </a:lnTo>
                  <a:lnTo>
                    <a:pt x="202685" y="62527"/>
                  </a:lnTo>
                  <a:lnTo>
                    <a:pt x="202473" y="60837"/>
                  </a:lnTo>
                  <a:lnTo>
                    <a:pt x="202051" y="59147"/>
                  </a:lnTo>
                  <a:lnTo>
                    <a:pt x="201417" y="57669"/>
                  </a:lnTo>
                  <a:lnTo>
                    <a:pt x="200784" y="56190"/>
                  </a:lnTo>
                  <a:lnTo>
                    <a:pt x="199939" y="54817"/>
                  </a:lnTo>
                  <a:lnTo>
                    <a:pt x="198882" y="53444"/>
                  </a:lnTo>
                  <a:lnTo>
                    <a:pt x="197826" y="52282"/>
                  </a:lnTo>
                  <a:lnTo>
                    <a:pt x="196664" y="51226"/>
                  </a:lnTo>
                  <a:lnTo>
                    <a:pt x="195291" y="50169"/>
                  </a:lnTo>
                  <a:lnTo>
                    <a:pt x="193918" y="49325"/>
                  </a:lnTo>
                  <a:lnTo>
                    <a:pt x="192440" y="48691"/>
                  </a:lnTo>
                  <a:lnTo>
                    <a:pt x="190961" y="48057"/>
                  </a:lnTo>
                  <a:lnTo>
                    <a:pt x="189271" y="47635"/>
                  </a:lnTo>
                  <a:lnTo>
                    <a:pt x="187581" y="47423"/>
                  </a:lnTo>
                  <a:lnTo>
                    <a:pt x="185891" y="47318"/>
                  </a:lnTo>
                  <a:lnTo>
                    <a:pt x="175752" y="47318"/>
                  </a:lnTo>
                  <a:lnTo>
                    <a:pt x="175646" y="44888"/>
                  </a:lnTo>
                  <a:lnTo>
                    <a:pt x="175540" y="42459"/>
                  </a:lnTo>
                  <a:lnTo>
                    <a:pt x="175224" y="40136"/>
                  </a:lnTo>
                  <a:lnTo>
                    <a:pt x="174801" y="37812"/>
                  </a:lnTo>
                  <a:lnTo>
                    <a:pt x="174273" y="35488"/>
                  </a:lnTo>
                  <a:lnTo>
                    <a:pt x="173639" y="33270"/>
                  </a:lnTo>
                  <a:lnTo>
                    <a:pt x="172900" y="31052"/>
                  </a:lnTo>
                  <a:lnTo>
                    <a:pt x="172055" y="28940"/>
                  </a:lnTo>
                  <a:lnTo>
                    <a:pt x="171104" y="26827"/>
                  </a:lnTo>
                  <a:lnTo>
                    <a:pt x="170048" y="24821"/>
                  </a:lnTo>
                  <a:lnTo>
                    <a:pt x="168886" y="22814"/>
                  </a:lnTo>
                  <a:lnTo>
                    <a:pt x="167619" y="20913"/>
                  </a:lnTo>
                  <a:lnTo>
                    <a:pt x="166351" y="19012"/>
                  </a:lnTo>
                  <a:lnTo>
                    <a:pt x="164978" y="17216"/>
                  </a:lnTo>
                  <a:lnTo>
                    <a:pt x="163394" y="15526"/>
                  </a:lnTo>
                  <a:lnTo>
                    <a:pt x="161915" y="13836"/>
                  </a:lnTo>
                  <a:lnTo>
                    <a:pt x="160225" y="12358"/>
                  </a:lnTo>
                  <a:lnTo>
                    <a:pt x="158536" y="10773"/>
                  </a:lnTo>
                  <a:lnTo>
                    <a:pt x="156740" y="9400"/>
                  </a:lnTo>
                  <a:lnTo>
                    <a:pt x="154839" y="8133"/>
                  </a:lnTo>
                  <a:lnTo>
                    <a:pt x="152938" y="6865"/>
                  </a:lnTo>
                  <a:lnTo>
                    <a:pt x="150931" y="5703"/>
                  </a:lnTo>
                  <a:lnTo>
                    <a:pt x="148924" y="4647"/>
                  </a:lnTo>
                  <a:lnTo>
                    <a:pt x="146812" y="3697"/>
                  </a:lnTo>
                  <a:lnTo>
                    <a:pt x="144699" y="2852"/>
                  </a:lnTo>
                  <a:lnTo>
                    <a:pt x="142481" y="2112"/>
                  </a:lnTo>
                  <a:lnTo>
                    <a:pt x="140263" y="1479"/>
                  </a:lnTo>
                  <a:lnTo>
                    <a:pt x="137940" y="951"/>
                  </a:lnTo>
                  <a:lnTo>
                    <a:pt x="135616" y="528"/>
                  </a:lnTo>
                  <a:lnTo>
                    <a:pt x="133292" y="211"/>
                  </a:lnTo>
                  <a:lnTo>
                    <a:pt x="130863" y="106"/>
                  </a:lnTo>
                  <a:lnTo>
                    <a:pt x="1284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5"/>
            <p:cNvSpPr/>
            <p:nvPr/>
          </p:nvSpPr>
          <p:spPr>
            <a:xfrm>
              <a:off x="2035575" y="3279975"/>
              <a:ext cx="3548850" cy="1182950"/>
            </a:xfrm>
            <a:custGeom>
              <a:rect b="b" l="l" r="r" t="t"/>
              <a:pathLst>
                <a:path extrusionOk="0" h="47318" w="141954">
                  <a:moveTo>
                    <a:pt x="104775" y="6760"/>
                  </a:moveTo>
                  <a:lnTo>
                    <a:pt x="105409" y="6865"/>
                  </a:lnTo>
                  <a:lnTo>
                    <a:pt x="106043" y="7077"/>
                  </a:lnTo>
                  <a:lnTo>
                    <a:pt x="106677" y="7288"/>
                  </a:lnTo>
                  <a:lnTo>
                    <a:pt x="107205" y="7710"/>
                  </a:lnTo>
                  <a:lnTo>
                    <a:pt x="107627" y="8239"/>
                  </a:lnTo>
                  <a:lnTo>
                    <a:pt x="107838" y="8872"/>
                  </a:lnTo>
                  <a:lnTo>
                    <a:pt x="108050" y="9506"/>
                  </a:lnTo>
                  <a:lnTo>
                    <a:pt x="108155" y="10140"/>
                  </a:lnTo>
                  <a:lnTo>
                    <a:pt x="108050" y="10773"/>
                  </a:lnTo>
                  <a:lnTo>
                    <a:pt x="107838" y="11407"/>
                  </a:lnTo>
                  <a:lnTo>
                    <a:pt x="107627" y="12041"/>
                  </a:lnTo>
                  <a:lnTo>
                    <a:pt x="107205" y="12569"/>
                  </a:lnTo>
                  <a:lnTo>
                    <a:pt x="106677" y="12991"/>
                  </a:lnTo>
                  <a:lnTo>
                    <a:pt x="106043" y="13203"/>
                  </a:lnTo>
                  <a:lnTo>
                    <a:pt x="105409" y="13414"/>
                  </a:lnTo>
                  <a:lnTo>
                    <a:pt x="104775" y="13520"/>
                  </a:lnTo>
                  <a:lnTo>
                    <a:pt x="104142" y="13414"/>
                  </a:lnTo>
                  <a:lnTo>
                    <a:pt x="103508" y="13203"/>
                  </a:lnTo>
                  <a:lnTo>
                    <a:pt x="102874" y="12991"/>
                  </a:lnTo>
                  <a:lnTo>
                    <a:pt x="102346" y="12569"/>
                  </a:lnTo>
                  <a:lnTo>
                    <a:pt x="101924" y="12041"/>
                  </a:lnTo>
                  <a:lnTo>
                    <a:pt x="101712" y="11407"/>
                  </a:lnTo>
                  <a:lnTo>
                    <a:pt x="101501" y="10773"/>
                  </a:lnTo>
                  <a:lnTo>
                    <a:pt x="101396" y="10140"/>
                  </a:lnTo>
                  <a:lnTo>
                    <a:pt x="101501" y="9506"/>
                  </a:lnTo>
                  <a:lnTo>
                    <a:pt x="101712" y="8872"/>
                  </a:lnTo>
                  <a:lnTo>
                    <a:pt x="101924" y="8239"/>
                  </a:lnTo>
                  <a:lnTo>
                    <a:pt x="102346" y="7710"/>
                  </a:lnTo>
                  <a:lnTo>
                    <a:pt x="102874" y="7288"/>
                  </a:lnTo>
                  <a:lnTo>
                    <a:pt x="103508" y="7077"/>
                  </a:lnTo>
                  <a:lnTo>
                    <a:pt x="104142" y="6865"/>
                  </a:lnTo>
                  <a:lnTo>
                    <a:pt x="104775" y="6760"/>
                  </a:lnTo>
                  <a:close/>
                  <a:moveTo>
                    <a:pt x="40558" y="13520"/>
                  </a:moveTo>
                  <a:lnTo>
                    <a:pt x="41192" y="13625"/>
                  </a:lnTo>
                  <a:lnTo>
                    <a:pt x="41826" y="13836"/>
                  </a:lnTo>
                  <a:lnTo>
                    <a:pt x="42460" y="14048"/>
                  </a:lnTo>
                  <a:lnTo>
                    <a:pt x="42988" y="14470"/>
                  </a:lnTo>
                  <a:lnTo>
                    <a:pt x="43410" y="14998"/>
                  </a:lnTo>
                  <a:lnTo>
                    <a:pt x="43621" y="15632"/>
                  </a:lnTo>
                  <a:lnTo>
                    <a:pt x="43833" y="16266"/>
                  </a:lnTo>
                  <a:lnTo>
                    <a:pt x="43938" y="16899"/>
                  </a:lnTo>
                  <a:lnTo>
                    <a:pt x="43833" y="17533"/>
                  </a:lnTo>
                  <a:lnTo>
                    <a:pt x="43621" y="18167"/>
                  </a:lnTo>
                  <a:lnTo>
                    <a:pt x="43410" y="18801"/>
                  </a:lnTo>
                  <a:lnTo>
                    <a:pt x="42988" y="19329"/>
                  </a:lnTo>
                  <a:lnTo>
                    <a:pt x="42460" y="19751"/>
                  </a:lnTo>
                  <a:lnTo>
                    <a:pt x="41826" y="19962"/>
                  </a:lnTo>
                  <a:lnTo>
                    <a:pt x="41192" y="20174"/>
                  </a:lnTo>
                  <a:lnTo>
                    <a:pt x="40558" y="20279"/>
                  </a:lnTo>
                  <a:lnTo>
                    <a:pt x="39925" y="20174"/>
                  </a:lnTo>
                  <a:lnTo>
                    <a:pt x="39291" y="19962"/>
                  </a:lnTo>
                  <a:lnTo>
                    <a:pt x="38657" y="19751"/>
                  </a:lnTo>
                  <a:lnTo>
                    <a:pt x="38129" y="19329"/>
                  </a:lnTo>
                  <a:lnTo>
                    <a:pt x="37707" y="18801"/>
                  </a:lnTo>
                  <a:lnTo>
                    <a:pt x="37495" y="18167"/>
                  </a:lnTo>
                  <a:lnTo>
                    <a:pt x="37284" y="17533"/>
                  </a:lnTo>
                  <a:lnTo>
                    <a:pt x="37179" y="16899"/>
                  </a:lnTo>
                  <a:lnTo>
                    <a:pt x="37284" y="16266"/>
                  </a:lnTo>
                  <a:lnTo>
                    <a:pt x="37495" y="15632"/>
                  </a:lnTo>
                  <a:lnTo>
                    <a:pt x="37707" y="14998"/>
                  </a:lnTo>
                  <a:lnTo>
                    <a:pt x="38129" y="14470"/>
                  </a:lnTo>
                  <a:lnTo>
                    <a:pt x="38657" y="14048"/>
                  </a:lnTo>
                  <a:lnTo>
                    <a:pt x="39291" y="13836"/>
                  </a:lnTo>
                  <a:lnTo>
                    <a:pt x="39925" y="13625"/>
                  </a:lnTo>
                  <a:lnTo>
                    <a:pt x="40558" y="13520"/>
                  </a:lnTo>
                  <a:close/>
                  <a:moveTo>
                    <a:pt x="131814" y="27039"/>
                  </a:moveTo>
                  <a:lnTo>
                    <a:pt x="132448" y="27145"/>
                  </a:lnTo>
                  <a:lnTo>
                    <a:pt x="133082" y="27356"/>
                  </a:lnTo>
                  <a:lnTo>
                    <a:pt x="133715" y="27567"/>
                  </a:lnTo>
                  <a:lnTo>
                    <a:pt x="134243" y="27989"/>
                  </a:lnTo>
                  <a:lnTo>
                    <a:pt x="134666" y="28518"/>
                  </a:lnTo>
                  <a:lnTo>
                    <a:pt x="134877" y="29151"/>
                  </a:lnTo>
                  <a:lnTo>
                    <a:pt x="135088" y="29785"/>
                  </a:lnTo>
                  <a:lnTo>
                    <a:pt x="135194" y="30419"/>
                  </a:lnTo>
                  <a:lnTo>
                    <a:pt x="135088" y="31052"/>
                  </a:lnTo>
                  <a:lnTo>
                    <a:pt x="134877" y="31686"/>
                  </a:lnTo>
                  <a:lnTo>
                    <a:pt x="134666" y="32320"/>
                  </a:lnTo>
                  <a:lnTo>
                    <a:pt x="134243" y="32848"/>
                  </a:lnTo>
                  <a:lnTo>
                    <a:pt x="133715" y="33270"/>
                  </a:lnTo>
                  <a:lnTo>
                    <a:pt x="133082" y="33482"/>
                  </a:lnTo>
                  <a:lnTo>
                    <a:pt x="132448" y="33693"/>
                  </a:lnTo>
                  <a:lnTo>
                    <a:pt x="131814" y="33799"/>
                  </a:lnTo>
                  <a:lnTo>
                    <a:pt x="131180" y="33693"/>
                  </a:lnTo>
                  <a:lnTo>
                    <a:pt x="130547" y="33482"/>
                  </a:lnTo>
                  <a:lnTo>
                    <a:pt x="129913" y="33270"/>
                  </a:lnTo>
                  <a:lnTo>
                    <a:pt x="129385" y="32848"/>
                  </a:lnTo>
                  <a:lnTo>
                    <a:pt x="128962" y="32320"/>
                  </a:lnTo>
                  <a:lnTo>
                    <a:pt x="128751" y="31686"/>
                  </a:lnTo>
                  <a:lnTo>
                    <a:pt x="128540" y="31052"/>
                  </a:lnTo>
                  <a:lnTo>
                    <a:pt x="128434" y="30419"/>
                  </a:lnTo>
                  <a:lnTo>
                    <a:pt x="128540" y="29785"/>
                  </a:lnTo>
                  <a:lnTo>
                    <a:pt x="128751" y="29151"/>
                  </a:lnTo>
                  <a:lnTo>
                    <a:pt x="128962" y="28518"/>
                  </a:lnTo>
                  <a:lnTo>
                    <a:pt x="129385" y="27989"/>
                  </a:lnTo>
                  <a:lnTo>
                    <a:pt x="129913" y="27567"/>
                  </a:lnTo>
                  <a:lnTo>
                    <a:pt x="130547" y="27356"/>
                  </a:lnTo>
                  <a:lnTo>
                    <a:pt x="131180" y="27145"/>
                  </a:lnTo>
                  <a:lnTo>
                    <a:pt x="131814" y="27039"/>
                  </a:lnTo>
                  <a:close/>
                  <a:moveTo>
                    <a:pt x="10140" y="33799"/>
                  </a:moveTo>
                  <a:lnTo>
                    <a:pt x="10774" y="33904"/>
                  </a:lnTo>
                  <a:lnTo>
                    <a:pt x="11407" y="34115"/>
                  </a:lnTo>
                  <a:lnTo>
                    <a:pt x="12041" y="34327"/>
                  </a:lnTo>
                  <a:lnTo>
                    <a:pt x="12569" y="34749"/>
                  </a:lnTo>
                  <a:lnTo>
                    <a:pt x="12992" y="35277"/>
                  </a:lnTo>
                  <a:lnTo>
                    <a:pt x="13203" y="35911"/>
                  </a:lnTo>
                  <a:lnTo>
                    <a:pt x="13414" y="36545"/>
                  </a:lnTo>
                  <a:lnTo>
                    <a:pt x="13520" y="37178"/>
                  </a:lnTo>
                  <a:lnTo>
                    <a:pt x="13414" y="37812"/>
                  </a:lnTo>
                  <a:lnTo>
                    <a:pt x="13203" y="38446"/>
                  </a:lnTo>
                  <a:lnTo>
                    <a:pt x="12992" y="39080"/>
                  </a:lnTo>
                  <a:lnTo>
                    <a:pt x="12569" y="39608"/>
                  </a:lnTo>
                  <a:lnTo>
                    <a:pt x="12041" y="40030"/>
                  </a:lnTo>
                  <a:lnTo>
                    <a:pt x="11407" y="40241"/>
                  </a:lnTo>
                  <a:lnTo>
                    <a:pt x="10774" y="40453"/>
                  </a:lnTo>
                  <a:lnTo>
                    <a:pt x="10140" y="40558"/>
                  </a:lnTo>
                  <a:lnTo>
                    <a:pt x="9506" y="40453"/>
                  </a:lnTo>
                  <a:lnTo>
                    <a:pt x="8872" y="40241"/>
                  </a:lnTo>
                  <a:lnTo>
                    <a:pt x="8239" y="40030"/>
                  </a:lnTo>
                  <a:lnTo>
                    <a:pt x="7711" y="39608"/>
                  </a:lnTo>
                  <a:lnTo>
                    <a:pt x="7288" y="39080"/>
                  </a:lnTo>
                  <a:lnTo>
                    <a:pt x="7077" y="38446"/>
                  </a:lnTo>
                  <a:lnTo>
                    <a:pt x="6866" y="37812"/>
                  </a:lnTo>
                  <a:lnTo>
                    <a:pt x="6760" y="37178"/>
                  </a:lnTo>
                  <a:lnTo>
                    <a:pt x="6866" y="36545"/>
                  </a:lnTo>
                  <a:lnTo>
                    <a:pt x="7077" y="35911"/>
                  </a:lnTo>
                  <a:lnTo>
                    <a:pt x="7288" y="35277"/>
                  </a:lnTo>
                  <a:lnTo>
                    <a:pt x="7711" y="34749"/>
                  </a:lnTo>
                  <a:lnTo>
                    <a:pt x="8239" y="34327"/>
                  </a:lnTo>
                  <a:lnTo>
                    <a:pt x="8872" y="34115"/>
                  </a:lnTo>
                  <a:lnTo>
                    <a:pt x="9506" y="33904"/>
                  </a:lnTo>
                  <a:lnTo>
                    <a:pt x="10140" y="33799"/>
                  </a:lnTo>
                  <a:close/>
                  <a:moveTo>
                    <a:pt x="70977" y="33799"/>
                  </a:moveTo>
                  <a:lnTo>
                    <a:pt x="71611" y="33904"/>
                  </a:lnTo>
                  <a:lnTo>
                    <a:pt x="72244" y="34115"/>
                  </a:lnTo>
                  <a:lnTo>
                    <a:pt x="72878" y="34327"/>
                  </a:lnTo>
                  <a:lnTo>
                    <a:pt x="73406" y="34749"/>
                  </a:lnTo>
                  <a:lnTo>
                    <a:pt x="73829" y="35277"/>
                  </a:lnTo>
                  <a:lnTo>
                    <a:pt x="74040" y="35911"/>
                  </a:lnTo>
                  <a:lnTo>
                    <a:pt x="74251" y="36545"/>
                  </a:lnTo>
                  <a:lnTo>
                    <a:pt x="74357" y="37178"/>
                  </a:lnTo>
                  <a:lnTo>
                    <a:pt x="74251" y="37812"/>
                  </a:lnTo>
                  <a:lnTo>
                    <a:pt x="74040" y="38446"/>
                  </a:lnTo>
                  <a:lnTo>
                    <a:pt x="73829" y="39080"/>
                  </a:lnTo>
                  <a:lnTo>
                    <a:pt x="73406" y="39608"/>
                  </a:lnTo>
                  <a:lnTo>
                    <a:pt x="72878" y="40030"/>
                  </a:lnTo>
                  <a:lnTo>
                    <a:pt x="72244" y="40241"/>
                  </a:lnTo>
                  <a:lnTo>
                    <a:pt x="71611" y="40453"/>
                  </a:lnTo>
                  <a:lnTo>
                    <a:pt x="70977" y="40558"/>
                  </a:lnTo>
                  <a:lnTo>
                    <a:pt x="70343" y="40453"/>
                  </a:lnTo>
                  <a:lnTo>
                    <a:pt x="69710" y="40241"/>
                  </a:lnTo>
                  <a:lnTo>
                    <a:pt x="69076" y="40030"/>
                  </a:lnTo>
                  <a:lnTo>
                    <a:pt x="68548" y="39608"/>
                  </a:lnTo>
                  <a:lnTo>
                    <a:pt x="68125" y="39080"/>
                  </a:lnTo>
                  <a:lnTo>
                    <a:pt x="67914" y="38446"/>
                  </a:lnTo>
                  <a:lnTo>
                    <a:pt x="67703" y="37812"/>
                  </a:lnTo>
                  <a:lnTo>
                    <a:pt x="67597" y="37178"/>
                  </a:lnTo>
                  <a:lnTo>
                    <a:pt x="67703" y="36545"/>
                  </a:lnTo>
                  <a:lnTo>
                    <a:pt x="67914" y="35911"/>
                  </a:lnTo>
                  <a:lnTo>
                    <a:pt x="68125" y="35277"/>
                  </a:lnTo>
                  <a:lnTo>
                    <a:pt x="68548" y="34749"/>
                  </a:lnTo>
                  <a:lnTo>
                    <a:pt x="69076" y="34327"/>
                  </a:lnTo>
                  <a:lnTo>
                    <a:pt x="69710" y="34115"/>
                  </a:lnTo>
                  <a:lnTo>
                    <a:pt x="70343" y="33904"/>
                  </a:lnTo>
                  <a:lnTo>
                    <a:pt x="70977" y="33799"/>
                  </a:lnTo>
                  <a:close/>
                  <a:moveTo>
                    <a:pt x="103719" y="0"/>
                  </a:moveTo>
                  <a:lnTo>
                    <a:pt x="102769" y="211"/>
                  </a:lnTo>
                  <a:lnTo>
                    <a:pt x="101712" y="423"/>
                  </a:lnTo>
                  <a:lnTo>
                    <a:pt x="100867" y="845"/>
                  </a:lnTo>
                  <a:lnTo>
                    <a:pt x="99917" y="1268"/>
                  </a:lnTo>
                  <a:lnTo>
                    <a:pt x="99072" y="1690"/>
                  </a:lnTo>
                  <a:lnTo>
                    <a:pt x="98333" y="2324"/>
                  </a:lnTo>
                  <a:lnTo>
                    <a:pt x="97593" y="2958"/>
                  </a:lnTo>
                  <a:lnTo>
                    <a:pt x="96960" y="3697"/>
                  </a:lnTo>
                  <a:lnTo>
                    <a:pt x="96326" y="4436"/>
                  </a:lnTo>
                  <a:lnTo>
                    <a:pt x="95903" y="5281"/>
                  </a:lnTo>
                  <a:lnTo>
                    <a:pt x="95481" y="6232"/>
                  </a:lnTo>
                  <a:lnTo>
                    <a:pt x="95058" y="7077"/>
                  </a:lnTo>
                  <a:lnTo>
                    <a:pt x="94847" y="8133"/>
                  </a:lnTo>
                  <a:lnTo>
                    <a:pt x="94636" y="9084"/>
                  </a:lnTo>
                  <a:lnTo>
                    <a:pt x="94636" y="10140"/>
                  </a:lnTo>
                  <a:lnTo>
                    <a:pt x="94636" y="10985"/>
                  </a:lnTo>
                  <a:lnTo>
                    <a:pt x="94847" y="11830"/>
                  </a:lnTo>
                  <a:lnTo>
                    <a:pt x="94953" y="12675"/>
                  </a:lnTo>
                  <a:lnTo>
                    <a:pt x="95270" y="13414"/>
                  </a:lnTo>
                  <a:lnTo>
                    <a:pt x="76258" y="28623"/>
                  </a:lnTo>
                  <a:lnTo>
                    <a:pt x="75096" y="27989"/>
                  </a:lnTo>
                  <a:lnTo>
                    <a:pt x="73829" y="27461"/>
                  </a:lnTo>
                  <a:lnTo>
                    <a:pt x="72456" y="27145"/>
                  </a:lnTo>
                  <a:lnTo>
                    <a:pt x="70977" y="27039"/>
                  </a:lnTo>
                  <a:lnTo>
                    <a:pt x="70132" y="27039"/>
                  </a:lnTo>
                  <a:lnTo>
                    <a:pt x="69287" y="27145"/>
                  </a:lnTo>
                  <a:lnTo>
                    <a:pt x="68548" y="27356"/>
                  </a:lnTo>
                  <a:lnTo>
                    <a:pt x="67703" y="27567"/>
                  </a:lnTo>
                  <a:lnTo>
                    <a:pt x="66963" y="27884"/>
                  </a:lnTo>
                  <a:lnTo>
                    <a:pt x="66224" y="28201"/>
                  </a:lnTo>
                  <a:lnTo>
                    <a:pt x="64957" y="29046"/>
                  </a:lnTo>
                  <a:lnTo>
                    <a:pt x="50381" y="19329"/>
                  </a:lnTo>
                  <a:lnTo>
                    <a:pt x="50592" y="18167"/>
                  </a:lnTo>
                  <a:lnTo>
                    <a:pt x="50698" y="16899"/>
                  </a:lnTo>
                  <a:lnTo>
                    <a:pt x="50698" y="15843"/>
                  </a:lnTo>
                  <a:lnTo>
                    <a:pt x="50487" y="14893"/>
                  </a:lnTo>
                  <a:lnTo>
                    <a:pt x="50275" y="13836"/>
                  </a:lnTo>
                  <a:lnTo>
                    <a:pt x="49853" y="12991"/>
                  </a:lnTo>
                  <a:lnTo>
                    <a:pt x="49431" y="12041"/>
                  </a:lnTo>
                  <a:lnTo>
                    <a:pt x="49008" y="11196"/>
                  </a:lnTo>
                  <a:lnTo>
                    <a:pt x="48374" y="10457"/>
                  </a:lnTo>
                  <a:lnTo>
                    <a:pt x="47741" y="9717"/>
                  </a:lnTo>
                  <a:lnTo>
                    <a:pt x="47001" y="9084"/>
                  </a:lnTo>
                  <a:lnTo>
                    <a:pt x="46262" y="8450"/>
                  </a:lnTo>
                  <a:lnTo>
                    <a:pt x="45417" y="8027"/>
                  </a:lnTo>
                  <a:lnTo>
                    <a:pt x="44466" y="7605"/>
                  </a:lnTo>
                  <a:lnTo>
                    <a:pt x="43621" y="7182"/>
                  </a:lnTo>
                  <a:lnTo>
                    <a:pt x="42565" y="6971"/>
                  </a:lnTo>
                  <a:lnTo>
                    <a:pt x="41615" y="6760"/>
                  </a:lnTo>
                  <a:lnTo>
                    <a:pt x="39502" y="6760"/>
                  </a:lnTo>
                  <a:lnTo>
                    <a:pt x="38552" y="6971"/>
                  </a:lnTo>
                  <a:lnTo>
                    <a:pt x="37495" y="7182"/>
                  </a:lnTo>
                  <a:lnTo>
                    <a:pt x="36651" y="7605"/>
                  </a:lnTo>
                  <a:lnTo>
                    <a:pt x="35700" y="8027"/>
                  </a:lnTo>
                  <a:lnTo>
                    <a:pt x="34855" y="8450"/>
                  </a:lnTo>
                  <a:lnTo>
                    <a:pt x="34116" y="9084"/>
                  </a:lnTo>
                  <a:lnTo>
                    <a:pt x="33376" y="9717"/>
                  </a:lnTo>
                  <a:lnTo>
                    <a:pt x="32743" y="10457"/>
                  </a:lnTo>
                  <a:lnTo>
                    <a:pt x="32109" y="11196"/>
                  </a:lnTo>
                  <a:lnTo>
                    <a:pt x="31686" y="12041"/>
                  </a:lnTo>
                  <a:lnTo>
                    <a:pt x="31264" y="12991"/>
                  </a:lnTo>
                  <a:lnTo>
                    <a:pt x="30841" y="13836"/>
                  </a:lnTo>
                  <a:lnTo>
                    <a:pt x="30630" y="14893"/>
                  </a:lnTo>
                  <a:lnTo>
                    <a:pt x="30419" y="15843"/>
                  </a:lnTo>
                  <a:lnTo>
                    <a:pt x="30419" y="16899"/>
                  </a:lnTo>
                  <a:lnTo>
                    <a:pt x="30525" y="18167"/>
                  </a:lnTo>
                  <a:lnTo>
                    <a:pt x="30736" y="19329"/>
                  </a:lnTo>
                  <a:lnTo>
                    <a:pt x="16160" y="29046"/>
                  </a:lnTo>
                  <a:lnTo>
                    <a:pt x="14893" y="28201"/>
                  </a:lnTo>
                  <a:lnTo>
                    <a:pt x="14153" y="27884"/>
                  </a:lnTo>
                  <a:lnTo>
                    <a:pt x="13414" y="27567"/>
                  </a:lnTo>
                  <a:lnTo>
                    <a:pt x="12569" y="27356"/>
                  </a:lnTo>
                  <a:lnTo>
                    <a:pt x="11830" y="27145"/>
                  </a:lnTo>
                  <a:lnTo>
                    <a:pt x="10985" y="27039"/>
                  </a:lnTo>
                  <a:lnTo>
                    <a:pt x="9084" y="27039"/>
                  </a:lnTo>
                  <a:lnTo>
                    <a:pt x="8133" y="27250"/>
                  </a:lnTo>
                  <a:lnTo>
                    <a:pt x="7077" y="27461"/>
                  </a:lnTo>
                  <a:lnTo>
                    <a:pt x="6232" y="27884"/>
                  </a:lnTo>
                  <a:lnTo>
                    <a:pt x="5281" y="28306"/>
                  </a:lnTo>
                  <a:lnTo>
                    <a:pt x="4436" y="28729"/>
                  </a:lnTo>
                  <a:lnTo>
                    <a:pt x="3697" y="29363"/>
                  </a:lnTo>
                  <a:lnTo>
                    <a:pt x="2958" y="29996"/>
                  </a:lnTo>
                  <a:lnTo>
                    <a:pt x="2324" y="30736"/>
                  </a:lnTo>
                  <a:lnTo>
                    <a:pt x="1690" y="31475"/>
                  </a:lnTo>
                  <a:lnTo>
                    <a:pt x="1268" y="32320"/>
                  </a:lnTo>
                  <a:lnTo>
                    <a:pt x="845" y="33270"/>
                  </a:lnTo>
                  <a:lnTo>
                    <a:pt x="423" y="34115"/>
                  </a:lnTo>
                  <a:lnTo>
                    <a:pt x="212" y="35172"/>
                  </a:lnTo>
                  <a:lnTo>
                    <a:pt x="0" y="36122"/>
                  </a:lnTo>
                  <a:lnTo>
                    <a:pt x="0" y="37178"/>
                  </a:lnTo>
                  <a:lnTo>
                    <a:pt x="0" y="38235"/>
                  </a:lnTo>
                  <a:lnTo>
                    <a:pt x="212" y="39185"/>
                  </a:lnTo>
                  <a:lnTo>
                    <a:pt x="423" y="40241"/>
                  </a:lnTo>
                  <a:lnTo>
                    <a:pt x="845" y="41086"/>
                  </a:lnTo>
                  <a:lnTo>
                    <a:pt x="1268" y="42037"/>
                  </a:lnTo>
                  <a:lnTo>
                    <a:pt x="1690" y="42882"/>
                  </a:lnTo>
                  <a:lnTo>
                    <a:pt x="2324" y="43621"/>
                  </a:lnTo>
                  <a:lnTo>
                    <a:pt x="2958" y="44361"/>
                  </a:lnTo>
                  <a:lnTo>
                    <a:pt x="3697" y="44994"/>
                  </a:lnTo>
                  <a:lnTo>
                    <a:pt x="4436" y="45628"/>
                  </a:lnTo>
                  <a:lnTo>
                    <a:pt x="5281" y="46051"/>
                  </a:lnTo>
                  <a:lnTo>
                    <a:pt x="6232" y="46473"/>
                  </a:lnTo>
                  <a:lnTo>
                    <a:pt x="7077" y="46895"/>
                  </a:lnTo>
                  <a:lnTo>
                    <a:pt x="8133" y="47107"/>
                  </a:lnTo>
                  <a:lnTo>
                    <a:pt x="9084" y="47318"/>
                  </a:lnTo>
                  <a:lnTo>
                    <a:pt x="11196" y="47318"/>
                  </a:lnTo>
                  <a:lnTo>
                    <a:pt x="12147" y="47107"/>
                  </a:lnTo>
                  <a:lnTo>
                    <a:pt x="13203" y="46895"/>
                  </a:lnTo>
                  <a:lnTo>
                    <a:pt x="14048" y="46473"/>
                  </a:lnTo>
                  <a:lnTo>
                    <a:pt x="14998" y="46051"/>
                  </a:lnTo>
                  <a:lnTo>
                    <a:pt x="15843" y="45628"/>
                  </a:lnTo>
                  <a:lnTo>
                    <a:pt x="16583" y="44994"/>
                  </a:lnTo>
                  <a:lnTo>
                    <a:pt x="17322" y="44361"/>
                  </a:lnTo>
                  <a:lnTo>
                    <a:pt x="17956" y="43621"/>
                  </a:lnTo>
                  <a:lnTo>
                    <a:pt x="18590" y="42882"/>
                  </a:lnTo>
                  <a:lnTo>
                    <a:pt x="19012" y="42037"/>
                  </a:lnTo>
                  <a:lnTo>
                    <a:pt x="19434" y="41086"/>
                  </a:lnTo>
                  <a:lnTo>
                    <a:pt x="19857" y="40241"/>
                  </a:lnTo>
                  <a:lnTo>
                    <a:pt x="20068" y="39185"/>
                  </a:lnTo>
                  <a:lnTo>
                    <a:pt x="20279" y="38235"/>
                  </a:lnTo>
                  <a:lnTo>
                    <a:pt x="20279" y="37178"/>
                  </a:lnTo>
                  <a:lnTo>
                    <a:pt x="20174" y="35911"/>
                  </a:lnTo>
                  <a:lnTo>
                    <a:pt x="19963" y="34749"/>
                  </a:lnTo>
                  <a:lnTo>
                    <a:pt x="34538" y="25032"/>
                  </a:lnTo>
                  <a:lnTo>
                    <a:pt x="35806" y="25877"/>
                  </a:lnTo>
                  <a:lnTo>
                    <a:pt x="36545" y="26194"/>
                  </a:lnTo>
                  <a:lnTo>
                    <a:pt x="37284" y="26511"/>
                  </a:lnTo>
                  <a:lnTo>
                    <a:pt x="38129" y="26722"/>
                  </a:lnTo>
                  <a:lnTo>
                    <a:pt x="38869" y="26933"/>
                  </a:lnTo>
                  <a:lnTo>
                    <a:pt x="39713" y="27039"/>
                  </a:lnTo>
                  <a:lnTo>
                    <a:pt x="41403" y="27039"/>
                  </a:lnTo>
                  <a:lnTo>
                    <a:pt x="42248" y="26933"/>
                  </a:lnTo>
                  <a:lnTo>
                    <a:pt x="42988" y="26722"/>
                  </a:lnTo>
                  <a:lnTo>
                    <a:pt x="43833" y="26511"/>
                  </a:lnTo>
                  <a:lnTo>
                    <a:pt x="44572" y="26194"/>
                  </a:lnTo>
                  <a:lnTo>
                    <a:pt x="45311" y="25877"/>
                  </a:lnTo>
                  <a:lnTo>
                    <a:pt x="46579" y="25032"/>
                  </a:lnTo>
                  <a:lnTo>
                    <a:pt x="61154" y="34749"/>
                  </a:lnTo>
                  <a:lnTo>
                    <a:pt x="60943" y="35911"/>
                  </a:lnTo>
                  <a:lnTo>
                    <a:pt x="60837" y="37178"/>
                  </a:lnTo>
                  <a:lnTo>
                    <a:pt x="60837" y="38235"/>
                  </a:lnTo>
                  <a:lnTo>
                    <a:pt x="61049" y="39185"/>
                  </a:lnTo>
                  <a:lnTo>
                    <a:pt x="61260" y="40241"/>
                  </a:lnTo>
                  <a:lnTo>
                    <a:pt x="61682" y="41086"/>
                  </a:lnTo>
                  <a:lnTo>
                    <a:pt x="62105" y="42037"/>
                  </a:lnTo>
                  <a:lnTo>
                    <a:pt x="62527" y="42882"/>
                  </a:lnTo>
                  <a:lnTo>
                    <a:pt x="63161" y="43621"/>
                  </a:lnTo>
                  <a:lnTo>
                    <a:pt x="63795" y="44361"/>
                  </a:lnTo>
                  <a:lnTo>
                    <a:pt x="64534" y="44994"/>
                  </a:lnTo>
                  <a:lnTo>
                    <a:pt x="65274" y="45628"/>
                  </a:lnTo>
                  <a:lnTo>
                    <a:pt x="66118" y="46051"/>
                  </a:lnTo>
                  <a:lnTo>
                    <a:pt x="67069" y="46473"/>
                  </a:lnTo>
                  <a:lnTo>
                    <a:pt x="67914" y="46895"/>
                  </a:lnTo>
                  <a:lnTo>
                    <a:pt x="68970" y="47107"/>
                  </a:lnTo>
                  <a:lnTo>
                    <a:pt x="69921" y="47318"/>
                  </a:lnTo>
                  <a:lnTo>
                    <a:pt x="72033" y="47318"/>
                  </a:lnTo>
                  <a:lnTo>
                    <a:pt x="72984" y="47107"/>
                  </a:lnTo>
                  <a:lnTo>
                    <a:pt x="74040" y="46895"/>
                  </a:lnTo>
                  <a:lnTo>
                    <a:pt x="74885" y="46473"/>
                  </a:lnTo>
                  <a:lnTo>
                    <a:pt x="75836" y="46051"/>
                  </a:lnTo>
                  <a:lnTo>
                    <a:pt x="76680" y="45628"/>
                  </a:lnTo>
                  <a:lnTo>
                    <a:pt x="77420" y="44994"/>
                  </a:lnTo>
                  <a:lnTo>
                    <a:pt x="78159" y="44361"/>
                  </a:lnTo>
                  <a:lnTo>
                    <a:pt x="78793" y="43621"/>
                  </a:lnTo>
                  <a:lnTo>
                    <a:pt x="79427" y="42882"/>
                  </a:lnTo>
                  <a:lnTo>
                    <a:pt x="79849" y="42037"/>
                  </a:lnTo>
                  <a:lnTo>
                    <a:pt x="80272" y="41086"/>
                  </a:lnTo>
                  <a:lnTo>
                    <a:pt x="80694" y="40241"/>
                  </a:lnTo>
                  <a:lnTo>
                    <a:pt x="80905" y="39185"/>
                  </a:lnTo>
                  <a:lnTo>
                    <a:pt x="81117" y="38235"/>
                  </a:lnTo>
                  <a:lnTo>
                    <a:pt x="81117" y="37178"/>
                  </a:lnTo>
                  <a:lnTo>
                    <a:pt x="81117" y="36333"/>
                  </a:lnTo>
                  <a:lnTo>
                    <a:pt x="80905" y="35489"/>
                  </a:lnTo>
                  <a:lnTo>
                    <a:pt x="80800" y="34644"/>
                  </a:lnTo>
                  <a:lnTo>
                    <a:pt x="80483" y="33904"/>
                  </a:lnTo>
                  <a:lnTo>
                    <a:pt x="99494" y="18695"/>
                  </a:lnTo>
                  <a:lnTo>
                    <a:pt x="100656" y="19329"/>
                  </a:lnTo>
                  <a:lnTo>
                    <a:pt x="101924" y="19857"/>
                  </a:lnTo>
                  <a:lnTo>
                    <a:pt x="103297" y="20174"/>
                  </a:lnTo>
                  <a:lnTo>
                    <a:pt x="104775" y="20279"/>
                  </a:lnTo>
                  <a:lnTo>
                    <a:pt x="106254" y="20174"/>
                  </a:lnTo>
                  <a:lnTo>
                    <a:pt x="107733" y="19857"/>
                  </a:lnTo>
                  <a:lnTo>
                    <a:pt x="109106" y="19329"/>
                  </a:lnTo>
                  <a:lnTo>
                    <a:pt x="110373" y="18589"/>
                  </a:lnTo>
                  <a:lnTo>
                    <a:pt x="122203" y="27461"/>
                  </a:lnTo>
                  <a:lnTo>
                    <a:pt x="121780" y="28834"/>
                  </a:lnTo>
                  <a:lnTo>
                    <a:pt x="121675" y="29679"/>
                  </a:lnTo>
                  <a:lnTo>
                    <a:pt x="121675" y="30419"/>
                  </a:lnTo>
                  <a:lnTo>
                    <a:pt x="121675" y="31475"/>
                  </a:lnTo>
                  <a:lnTo>
                    <a:pt x="121886" y="32426"/>
                  </a:lnTo>
                  <a:lnTo>
                    <a:pt x="122097" y="33482"/>
                  </a:lnTo>
                  <a:lnTo>
                    <a:pt x="122520" y="34327"/>
                  </a:lnTo>
                  <a:lnTo>
                    <a:pt x="122942" y="35277"/>
                  </a:lnTo>
                  <a:lnTo>
                    <a:pt x="123365" y="36122"/>
                  </a:lnTo>
                  <a:lnTo>
                    <a:pt x="123998" y="36862"/>
                  </a:lnTo>
                  <a:lnTo>
                    <a:pt x="124632" y="37601"/>
                  </a:lnTo>
                  <a:lnTo>
                    <a:pt x="125371" y="38235"/>
                  </a:lnTo>
                  <a:lnTo>
                    <a:pt x="126111" y="38868"/>
                  </a:lnTo>
                  <a:lnTo>
                    <a:pt x="126956" y="39291"/>
                  </a:lnTo>
                  <a:lnTo>
                    <a:pt x="127906" y="39713"/>
                  </a:lnTo>
                  <a:lnTo>
                    <a:pt x="128751" y="40136"/>
                  </a:lnTo>
                  <a:lnTo>
                    <a:pt x="129807" y="40347"/>
                  </a:lnTo>
                  <a:lnTo>
                    <a:pt x="130758" y="40558"/>
                  </a:lnTo>
                  <a:lnTo>
                    <a:pt x="132870" y="40558"/>
                  </a:lnTo>
                  <a:lnTo>
                    <a:pt x="133821" y="40347"/>
                  </a:lnTo>
                  <a:lnTo>
                    <a:pt x="134877" y="40136"/>
                  </a:lnTo>
                  <a:lnTo>
                    <a:pt x="135722" y="39713"/>
                  </a:lnTo>
                  <a:lnTo>
                    <a:pt x="136673" y="39291"/>
                  </a:lnTo>
                  <a:lnTo>
                    <a:pt x="137518" y="38868"/>
                  </a:lnTo>
                  <a:lnTo>
                    <a:pt x="138257" y="38235"/>
                  </a:lnTo>
                  <a:lnTo>
                    <a:pt x="138996" y="37601"/>
                  </a:lnTo>
                  <a:lnTo>
                    <a:pt x="139630" y="36862"/>
                  </a:lnTo>
                  <a:lnTo>
                    <a:pt x="140264" y="36122"/>
                  </a:lnTo>
                  <a:lnTo>
                    <a:pt x="140686" y="35277"/>
                  </a:lnTo>
                  <a:lnTo>
                    <a:pt x="141109" y="34327"/>
                  </a:lnTo>
                  <a:lnTo>
                    <a:pt x="141531" y="33482"/>
                  </a:lnTo>
                  <a:lnTo>
                    <a:pt x="141742" y="32426"/>
                  </a:lnTo>
                  <a:lnTo>
                    <a:pt x="141954" y="31475"/>
                  </a:lnTo>
                  <a:lnTo>
                    <a:pt x="141954" y="30419"/>
                  </a:lnTo>
                  <a:lnTo>
                    <a:pt x="141954" y="29363"/>
                  </a:lnTo>
                  <a:lnTo>
                    <a:pt x="141742" y="28412"/>
                  </a:lnTo>
                  <a:lnTo>
                    <a:pt x="141531" y="27356"/>
                  </a:lnTo>
                  <a:lnTo>
                    <a:pt x="141109" y="26511"/>
                  </a:lnTo>
                  <a:lnTo>
                    <a:pt x="140686" y="25560"/>
                  </a:lnTo>
                  <a:lnTo>
                    <a:pt x="140264" y="24715"/>
                  </a:lnTo>
                  <a:lnTo>
                    <a:pt x="139630" y="23976"/>
                  </a:lnTo>
                  <a:lnTo>
                    <a:pt x="138996" y="23237"/>
                  </a:lnTo>
                  <a:lnTo>
                    <a:pt x="138257" y="22603"/>
                  </a:lnTo>
                  <a:lnTo>
                    <a:pt x="137518" y="21969"/>
                  </a:lnTo>
                  <a:lnTo>
                    <a:pt x="136673" y="21547"/>
                  </a:lnTo>
                  <a:lnTo>
                    <a:pt x="135722" y="21124"/>
                  </a:lnTo>
                  <a:lnTo>
                    <a:pt x="134877" y="20702"/>
                  </a:lnTo>
                  <a:lnTo>
                    <a:pt x="133821" y="20490"/>
                  </a:lnTo>
                  <a:lnTo>
                    <a:pt x="132870" y="20279"/>
                  </a:lnTo>
                  <a:lnTo>
                    <a:pt x="131814" y="20279"/>
                  </a:lnTo>
                  <a:lnTo>
                    <a:pt x="130335" y="20385"/>
                  </a:lnTo>
                  <a:lnTo>
                    <a:pt x="128857" y="20702"/>
                  </a:lnTo>
                  <a:lnTo>
                    <a:pt x="127484" y="21230"/>
                  </a:lnTo>
                  <a:lnTo>
                    <a:pt x="126216" y="21969"/>
                  </a:lnTo>
                  <a:lnTo>
                    <a:pt x="114387" y="13097"/>
                  </a:lnTo>
                  <a:lnTo>
                    <a:pt x="114809" y="11724"/>
                  </a:lnTo>
                  <a:lnTo>
                    <a:pt x="114915" y="10879"/>
                  </a:lnTo>
                  <a:lnTo>
                    <a:pt x="114915" y="10140"/>
                  </a:lnTo>
                  <a:lnTo>
                    <a:pt x="114915" y="9084"/>
                  </a:lnTo>
                  <a:lnTo>
                    <a:pt x="114704" y="8133"/>
                  </a:lnTo>
                  <a:lnTo>
                    <a:pt x="114492" y="7077"/>
                  </a:lnTo>
                  <a:lnTo>
                    <a:pt x="114070" y="6232"/>
                  </a:lnTo>
                  <a:lnTo>
                    <a:pt x="113647" y="5281"/>
                  </a:lnTo>
                  <a:lnTo>
                    <a:pt x="113225" y="4436"/>
                  </a:lnTo>
                  <a:lnTo>
                    <a:pt x="112591" y="3697"/>
                  </a:lnTo>
                  <a:lnTo>
                    <a:pt x="111958" y="2958"/>
                  </a:lnTo>
                  <a:lnTo>
                    <a:pt x="111218" y="2324"/>
                  </a:lnTo>
                  <a:lnTo>
                    <a:pt x="110479" y="1690"/>
                  </a:lnTo>
                  <a:lnTo>
                    <a:pt x="109634" y="1268"/>
                  </a:lnTo>
                  <a:lnTo>
                    <a:pt x="108683" y="845"/>
                  </a:lnTo>
                  <a:lnTo>
                    <a:pt x="107838" y="423"/>
                  </a:lnTo>
                  <a:lnTo>
                    <a:pt x="106782" y="211"/>
                  </a:lnTo>
                  <a:lnTo>
                    <a:pt x="105832" y="0"/>
                  </a:ln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5"/>
            <p:cNvSpPr/>
            <p:nvPr/>
          </p:nvSpPr>
          <p:spPr>
            <a:xfrm>
              <a:off x="2035575" y="2097025"/>
              <a:ext cx="1351950" cy="1182975"/>
            </a:xfrm>
            <a:custGeom>
              <a:rect b="b" l="l" r="r" t="t"/>
              <a:pathLst>
                <a:path extrusionOk="0" h="47319" w="54078">
                  <a:moveTo>
                    <a:pt x="47318" y="6760"/>
                  </a:moveTo>
                  <a:lnTo>
                    <a:pt x="47318" y="40559"/>
                  </a:lnTo>
                  <a:lnTo>
                    <a:pt x="6760" y="40559"/>
                  </a:lnTo>
                  <a:lnTo>
                    <a:pt x="6760" y="6760"/>
                  </a:lnTo>
                  <a:close/>
                  <a:moveTo>
                    <a:pt x="0" y="0"/>
                  </a:moveTo>
                  <a:lnTo>
                    <a:pt x="0" y="47318"/>
                  </a:lnTo>
                  <a:lnTo>
                    <a:pt x="54078" y="47318"/>
                  </a:lnTo>
                  <a:lnTo>
                    <a:pt x="54078" y="0"/>
                  </a:ln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5"/>
            <p:cNvSpPr/>
            <p:nvPr/>
          </p:nvSpPr>
          <p:spPr>
            <a:xfrm>
              <a:off x="2373550" y="2435000"/>
              <a:ext cx="676000" cy="169025"/>
            </a:xfrm>
            <a:custGeom>
              <a:rect b="b" l="l" r="r" t="t"/>
              <a:pathLst>
                <a:path extrusionOk="0" h="6761" w="27040">
                  <a:moveTo>
                    <a:pt x="1" y="1"/>
                  </a:moveTo>
                  <a:lnTo>
                    <a:pt x="1" y="6760"/>
                  </a:lnTo>
                  <a:lnTo>
                    <a:pt x="27039" y="6760"/>
                  </a:lnTo>
                  <a:lnTo>
                    <a:pt x="27039" y="1"/>
                  </a:ln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5"/>
            <p:cNvSpPr/>
            <p:nvPr/>
          </p:nvSpPr>
          <p:spPr>
            <a:xfrm>
              <a:off x="2373550" y="2773000"/>
              <a:ext cx="676000" cy="169000"/>
            </a:xfrm>
            <a:custGeom>
              <a:rect b="b" l="l" r="r" t="t"/>
              <a:pathLst>
                <a:path extrusionOk="0" h="6760" w="27040">
                  <a:moveTo>
                    <a:pt x="1" y="0"/>
                  </a:moveTo>
                  <a:lnTo>
                    <a:pt x="1" y="6760"/>
                  </a:lnTo>
                  <a:lnTo>
                    <a:pt x="27039" y="6760"/>
                  </a:lnTo>
                  <a:lnTo>
                    <a:pt x="27039" y="0"/>
                  </a:ln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5"/>
            <p:cNvSpPr/>
            <p:nvPr/>
          </p:nvSpPr>
          <p:spPr>
            <a:xfrm>
              <a:off x="3556500" y="2941975"/>
              <a:ext cx="169025" cy="169025"/>
            </a:xfrm>
            <a:custGeom>
              <a:rect b="b" l="l" r="r" t="t"/>
              <a:pathLst>
                <a:path extrusionOk="0" h="6761" w="6761">
                  <a:moveTo>
                    <a:pt x="0" y="1"/>
                  </a:moveTo>
                  <a:lnTo>
                    <a:pt x="0" y="6761"/>
                  </a:lnTo>
                  <a:lnTo>
                    <a:pt x="6760" y="6761"/>
                  </a:lnTo>
                  <a:lnTo>
                    <a:pt x="6760" y="1"/>
                  </a:ln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5"/>
            <p:cNvSpPr/>
            <p:nvPr/>
          </p:nvSpPr>
          <p:spPr>
            <a:xfrm>
              <a:off x="3894475" y="2941975"/>
              <a:ext cx="1689950" cy="169025"/>
            </a:xfrm>
            <a:custGeom>
              <a:rect b="b" l="l" r="r" t="t"/>
              <a:pathLst>
                <a:path extrusionOk="0" h="6761" w="67598">
                  <a:moveTo>
                    <a:pt x="1" y="1"/>
                  </a:moveTo>
                  <a:lnTo>
                    <a:pt x="1" y="6761"/>
                  </a:lnTo>
                  <a:lnTo>
                    <a:pt x="67598" y="6761"/>
                  </a:lnTo>
                  <a:lnTo>
                    <a:pt x="67598" y="1"/>
                  </a:ln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 name="Google Shape;252;p15"/>
          <p:cNvSpPr txBox="1"/>
          <p:nvPr/>
        </p:nvSpPr>
        <p:spPr>
          <a:xfrm>
            <a:off x="4374000" y="1832575"/>
            <a:ext cx="4458300" cy="2647500"/>
          </a:xfrm>
          <a:prstGeom prst="rect">
            <a:avLst/>
          </a:prstGeom>
          <a:noFill/>
          <a:ln cap="flat" cmpd="sng" w="19050">
            <a:solidFill>
              <a:srgbClr val="124C23"/>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Average"/>
                <a:ea typeface="Average"/>
                <a:cs typeface="Average"/>
                <a:sym typeface="Average"/>
              </a:rPr>
              <a:t>A Science Data Fabric is a </a:t>
            </a:r>
            <a:r>
              <a:rPr i="1" lang="en" sz="1600">
                <a:solidFill>
                  <a:schemeClr val="lt1"/>
                </a:solidFill>
                <a:latin typeface="Average"/>
                <a:ea typeface="Average"/>
                <a:cs typeface="Average"/>
                <a:sym typeface="Average"/>
              </a:rPr>
              <a:t>unified platform</a:t>
            </a:r>
            <a:r>
              <a:rPr lang="en" sz="1600">
                <a:solidFill>
                  <a:schemeClr val="lt1"/>
                </a:solidFill>
                <a:latin typeface="Average"/>
                <a:ea typeface="Average"/>
                <a:cs typeface="Average"/>
                <a:sym typeface="Average"/>
              </a:rPr>
              <a:t> or framework that integrates and harmonizes diverse scientific and experimental data from multiple sources and formats. </a:t>
            </a:r>
            <a:endParaRPr sz="1600">
              <a:solidFill>
                <a:schemeClr val="lt1"/>
              </a:solidFill>
              <a:latin typeface="Average"/>
              <a:ea typeface="Average"/>
              <a:cs typeface="Average"/>
              <a:sym typeface="Average"/>
            </a:endParaRPr>
          </a:p>
          <a:p>
            <a:pPr indent="0" lvl="0" marL="0" rtl="0" algn="l">
              <a:spcBef>
                <a:spcPts val="0"/>
              </a:spcBef>
              <a:spcAft>
                <a:spcPts val="0"/>
              </a:spcAft>
              <a:buNone/>
            </a:pPr>
            <a:r>
              <a:t/>
            </a:r>
            <a:endParaRPr sz="1600">
              <a:solidFill>
                <a:schemeClr val="lt1"/>
              </a:solidFill>
              <a:latin typeface="Average"/>
              <a:ea typeface="Average"/>
              <a:cs typeface="Average"/>
              <a:sym typeface="Average"/>
            </a:endParaRPr>
          </a:p>
          <a:p>
            <a:pPr indent="0" lvl="0" marL="0" rtl="0" algn="l">
              <a:spcBef>
                <a:spcPts val="0"/>
              </a:spcBef>
              <a:spcAft>
                <a:spcPts val="0"/>
              </a:spcAft>
              <a:buNone/>
            </a:pPr>
            <a:r>
              <a:t/>
            </a:r>
            <a:endParaRPr sz="1600">
              <a:solidFill>
                <a:schemeClr val="lt1"/>
              </a:solidFill>
              <a:latin typeface="Average"/>
              <a:ea typeface="Average"/>
              <a:cs typeface="Average"/>
              <a:sym typeface="Average"/>
            </a:endParaRPr>
          </a:p>
          <a:p>
            <a:pPr indent="0" lvl="0" marL="0" rtl="0" algn="l">
              <a:spcBef>
                <a:spcPts val="0"/>
              </a:spcBef>
              <a:spcAft>
                <a:spcPts val="0"/>
              </a:spcAft>
              <a:buNone/>
            </a:pPr>
            <a:r>
              <a:rPr lang="en" sz="1600">
                <a:solidFill>
                  <a:schemeClr val="lt1"/>
                </a:solidFill>
                <a:latin typeface="Average"/>
                <a:ea typeface="Average"/>
                <a:cs typeface="Average"/>
                <a:sym typeface="Average"/>
              </a:rPr>
              <a:t>It operates on FAIR data principles, enabling </a:t>
            </a:r>
            <a:r>
              <a:rPr i="1" lang="en" sz="1600">
                <a:solidFill>
                  <a:schemeClr val="lt1"/>
                </a:solidFill>
                <a:latin typeface="Average"/>
                <a:ea typeface="Average"/>
                <a:cs typeface="Average"/>
                <a:sym typeface="Average"/>
              </a:rPr>
              <a:t>seamless data discovery</a:t>
            </a:r>
            <a:r>
              <a:rPr lang="en" sz="1600">
                <a:solidFill>
                  <a:schemeClr val="lt1"/>
                </a:solidFill>
                <a:latin typeface="Average"/>
                <a:ea typeface="Average"/>
                <a:cs typeface="Average"/>
                <a:sym typeface="Average"/>
              </a:rPr>
              <a:t>, </a:t>
            </a:r>
            <a:r>
              <a:rPr i="1" lang="en" sz="1600">
                <a:solidFill>
                  <a:schemeClr val="lt1"/>
                </a:solidFill>
                <a:latin typeface="Average"/>
                <a:ea typeface="Average"/>
                <a:cs typeface="Average"/>
                <a:sym typeface="Average"/>
              </a:rPr>
              <a:t>integration</a:t>
            </a:r>
            <a:r>
              <a:rPr lang="en" sz="1600">
                <a:solidFill>
                  <a:schemeClr val="lt1"/>
                </a:solidFill>
                <a:latin typeface="Average"/>
                <a:ea typeface="Average"/>
                <a:cs typeface="Average"/>
                <a:sym typeface="Average"/>
              </a:rPr>
              <a:t>, and </a:t>
            </a:r>
            <a:r>
              <a:rPr i="1" lang="en" sz="1600">
                <a:solidFill>
                  <a:schemeClr val="lt1"/>
                </a:solidFill>
                <a:latin typeface="Average"/>
                <a:ea typeface="Average"/>
                <a:cs typeface="Average"/>
                <a:sym typeface="Average"/>
              </a:rPr>
              <a:t>collaboration</a:t>
            </a:r>
            <a:r>
              <a:rPr lang="en" sz="1600">
                <a:solidFill>
                  <a:schemeClr val="lt1"/>
                </a:solidFill>
                <a:latin typeface="Average"/>
                <a:ea typeface="Average"/>
                <a:cs typeface="Average"/>
                <a:sym typeface="Average"/>
              </a:rPr>
              <a:t> while maintaining data integrity and security.</a:t>
            </a:r>
            <a:endParaRPr sz="1600">
              <a:solidFill>
                <a:schemeClr val="lt1"/>
              </a:solidFill>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24C23">
            <a:alpha val="3799"/>
          </a:srgbClr>
        </a:solidFill>
      </p:bgPr>
    </p:bg>
    <p:spTree>
      <p:nvGrpSpPr>
        <p:cNvPr id="256" name="Shape 256"/>
        <p:cNvGrpSpPr/>
        <p:nvPr/>
      </p:nvGrpSpPr>
      <p:grpSpPr>
        <a:xfrm>
          <a:off x="0" y="0"/>
          <a:ext cx="0" cy="0"/>
          <a:chOff x="0" y="0"/>
          <a:chExt cx="0" cy="0"/>
        </a:xfrm>
      </p:grpSpPr>
      <p:sp>
        <p:nvSpPr>
          <p:cNvPr id="257" name="Google Shape;257;p16"/>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Potential Benefits of a Science Data Fabric</a:t>
            </a:r>
            <a:endParaRPr>
              <a:solidFill>
                <a:schemeClr val="lt1"/>
              </a:solidFill>
            </a:endParaRPr>
          </a:p>
        </p:txBody>
      </p:sp>
      <p:grpSp>
        <p:nvGrpSpPr>
          <p:cNvPr id="258" name="Google Shape;258;p16"/>
          <p:cNvGrpSpPr/>
          <p:nvPr/>
        </p:nvGrpSpPr>
        <p:grpSpPr>
          <a:xfrm>
            <a:off x="311708" y="1605620"/>
            <a:ext cx="564325" cy="660126"/>
            <a:chOff x="8773899" y="2842736"/>
            <a:chExt cx="436683" cy="520030"/>
          </a:xfrm>
        </p:grpSpPr>
        <p:sp>
          <p:nvSpPr>
            <p:cNvPr id="259" name="Google Shape;259;p16"/>
            <p:cNvSpPr/>
            <p:nvPr/>
          </p:nvSpPr>
          <p:spPr>
            <a:xfrm>
              <a:off x="8773899" y="3304029"/>
              <a:ext cx="436683" cy="58736"/>
            </a:xfrm>
            <a:custGeom>
              <a:rect b="b" l="l" r="r" t="t"/>
              <a:pathLst>
                <a:path extrusionOk="0" fill="none" h="1537" w="11427">
                  <a:moveTo>
                    <a:pt x="11426" y="1"/>
                  </a:moveTo>
                  <a:lnTo>
                    <a:pt x="11426" y="1"/>
                  </a:lnTo>
                  <a:lnTo>
                    <a:pt x="11411" y="93"/>
                  </a:lnTo>
                  <a:lnTo>
                    <a:pt x="11396" y="170"/>
                  </a:lnTo>
                  <a:lnTo>
                    <a:pt x="11350" y="246"/>
                  </a:lnTo>
                  <a:lnTo>
                    <a:pt x="11303" y="323"/>
                  </a:lnTo>
                  <a:lnTo>
                    <a:pt x="11242" y="385"/>
                  </a:lnTo>
                  <a:lnTo>
                    <a:pt x="11165" y="461"/>
                  </a:lnTo>
                  <a:lnTo>
                    <a:pt x="10966" y="599"/>
                  </a:lnTo>
                  <a:lnTo>
                    <a:pt x="10735" y="738"/>
                  </a:lnTo>
                  <a:lnTo>
                    <a:pt x="10443" y="861"/>
                  </a:lnTo>
                  <a:lnTo>
                    <a:pt x="10121" y="983"/>
                  </a:lnTo>
                  <a:lnTo>
                    <a:pt x="9752" y="1091"/>
                  </a:lnTo>
                  <a:lnTo>
                    <a:pt x="9338" y="1198"/>
                  </a:lnTo>
                  <a:lnTo>
                    <a:pt x="8908" y="1275"/>
                  </a:lnTo>
                  <a:lnTo>
                    <a:pt x="8432" y="1352"/>
                  </a:lnTo>
                  <a:lnTo>
                    <a:pt x="7940" y="1429"/>
                  </a:lnTo>
                  <a:lnTo>
                    <a:pt x="7403" y="1475"/>
                  </a:lnTo>
                  <a:lnTo>
                    <a:pt x="6865" y="1506"/>
                  </a:lnTo>
                  <a:lnTo>
                    <a:pt x="6297" y="1536"/>
                  </a:lnTo>
                  <a:lnTo>
                    <a:pt x="5713" y="1536"/>
                  </a:lnTo>
                  <a:lnTo>
                    <a:pt x="5713" y="1536"/>
                  </a:lnTo>
                  <a:lnTo>
                    <a:pt x="5130" y="1536"/>
                  </a:lnTo>
                  <a:lnTo>
                    <a:pt x="4562" y="1506"/>
                  </a:lnTo>
                  <a:lnTo>
                    <a:pt x="4009" y="1475"/>
                  </a:lnTo>
                  <a:lnTo>
                    <a:pt x="3487" y="1429"/>
                  </a:lnTo>
                  <a:lnTo>
                    <a:pt x="2995" y="1352"/>
                  </a:lnTo>
                  <a:lnTo>
                    <a:pt x="2519" y="1275"/>
                  </a:lnTo>
                  <a:lnTo>
                    <a:pt x="2089" y="1198"/>
                  </a:lnTo>
                  <a:lnTo>
                    <a:pt x="1675" y="1091"/>
                  </a:lnTo>
                  <a:lnTo>
                    <a:pt x="1306" y="983"/>
                  </a:lnTo>
                  <a:lnTo>
                    <a:pt x="983" y="861"/>
                  </a:lnTo>
                  <a:lnTo>
                    <a:pt x="692" y="738"/>
                  </a:lnTo>
                  <a:lnTo>
                    <a:pt x="461" y="599"/>
                  </a:lnTo>
                  <a:lnTo>
                    <a:pt x="262" y="461"/>
                  </a:lnTo>
                  <a:lnTo>
                    <a:pt x="185" y="385"/>
                  </a:lnTo>
                  <a:lnTo>
                    <a:pt x="123" y="323"/>
                  </a:lnTo>
                  <a:lnTo>
                    <a:pt x="77" y="246"/>
                  </a:lnTo>
                  <a:lnTo>
                    <a:pt x="31" y="170"/>
                  </a:lnTo>
                  <a:lnTo>
                    <a:pt x="16" y="93"/>
                  </a:lnTo>
                  <a:lnTo>
                    <a:pt x="1" y="1"/>
                  </a:lnTo>
                </a:path>
              </a:pathLst>
            </a:custGeom>
            <a:noFill/>
            <a:ln cap="rnd" cmpd="sng" w="19050">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260" name="Google Shape;260;p16"/>
            <p:cNvSpPr/>
            <p:nvPr/>
          </p:nvSpPr>
          <p:spPr>
            <a:xfrm>
              <a:off x="8773899" y="3170238"/>
              <a:ext cx="436683" cy="58698"/>
            </a:xfrm>
            <a:custGeom>
              <a:rect b="b" l="l" r="r" t="t"/>
              <a:pathLst>
                <a:path extrusionOk="0" fill="none" h="1536" w="11427">
                  <a:moveTo>
                    <a:pt x="11426" y="0"/>
                  </a:moveTo>
                  <a:lnTo>
                    <a:pt x="11426" y="0"/>
                  </a:lnTo>
                  <a:lnTo>
                    <a:pt x="11411" y="77"/>
                  </a:lnTo>
                  <a:lnTo>
                    <a:pt x="11396" y="154"/>
                  </a:lnTo>
                  <a:lnTo>
                    <a:pt x="11350" y="231"/>
                  </a:lnTo>
                  <a:lnTo>
                    <a:pt x="11303" y="307"/>
                  </a:lnTo>
                  <a:lnTo>
                    <a:pt x="11242" y="384"/>
                  </a:lnTo>
                  <a:lnTo>
                    <a:pt x="11165" y="446"/>
                  </a:lnTo>
                  <a:lnTo>
                    <a:pt x="10966" y="599"/>
                  </a:lnTo>
                  <a:lnTo>
                    <a:pt x="10735" y="722"/>
                  </a:lnTo>
                  <a:lnTo>
                    <a:pt x="10443" y="860"/>
                  </a:lnTo>
                  <a:lnTo>
                    <a:pt x="10121" y="968"/>
                  </a:lnTo>
                  <a:lnTo>
                    <a:pt x="9752" y="1075"/>
                  </a:lnTo>
                  <a:lnTo>
                    <a:pt x="9338" y="1183"/>
                  </a:lnTo>
                  <a:lnTo>
                    <a:pt x="8908" y="1275"/>
                  </a:lnTo>
                  <a:lnTo>
                    <a:pt x="8432" y="1352"/>
                  </a:lnTo>
                  <a:lnTo>
                    <a:pt x="7940" y="1413"/>
                  </a:lnTo>
                  <a:lnTo>
                    <a:pt x="7403" y="1459"/>
                  </a:lnTo>
                  <a:lnTo>
                    <a:pt x="6865" y="1505"/>
                  </a:lnTo>
                  <a:lnTo>
                    <a:pt x="6297" y="1521"/>
                  </a:lnTo>
                  <a:lnTo>
                    <a:pt x="5713" y="1536"/>
                  </a:lnTo>
                  <a:lnTo>
                    <a:pt x="5713" y="1536"/>
                  </a:lnTo>
                  <a:lnTo>
                    <a:pt x="5130" y="1521"/>
                  </a:lnTo>
                  <a:lnTo>
                    <a:pt x="4562" y="1505"/>
                  </a:lnTo>
                  <a:lnTo>
                    <a:pt x="4009" y="1459"/>
                  </a:lnTo>
                  <a:lnTo>
                    <a:pt x="3487" y="1413"/>
                  </a:lnTo>
                  <a:lnTo>
                    <a:pt x="2995" y="1352"/>
                  </a:lnTo>
                  <a:lnTo>
                    <a:pt x="2519" y="1275"/>
                  </a:lnTo>
                  <a:lnTo>
                    <a:pt x="2089" y="1183"/>
                  </a:lnTo>
                  <a:lnTo>
                    <a:pt x="1675" y="1075"/>
                  </a:lnTo>
                  <a:lnTo>
                    <a:pt x="1306" y="968"/>
                  </a:lnTo>
                  <a:lnTo>
                    <a:pt x="983" y="860"/>
                  </a:lnTo>
                  <a:lnTo>
                    <a:pt x="692" y="722"/>
                  </a:lnTo>
                  <a:lnTo>
                    <a:pt x="461" y="599"/>
                  </a:lnTo>
                  <a:lnTo>
                    <a:pt x="262" y="446"/>
                  </a:lnTo>
                  <a:lnTo>
                    <a:pt x="185" y="384"/>
                  </a:lnTo>
                  <a:lnTo>
                    <a:pt x="123" y="307"/>
                  </a:lnTo>
                  <a:lnTo>
                    <a:pt x="77" y="231"/>
                  </a:lnTo>
                  <a:lnTo>
                    <a:pt x="31" y="154"/>
                  </a:lnTo>
                  <a:lnTo>
                    <a:pt x="16" y="77"/>
                  </a:lnTo>
                  <a:lnTo>
                    <a:pt x="1" y="0"/>
                  </a:lnTo>
                </a:path>
              </a:pathLst>
            </a:custGeom>
            <a:noFill/>
            <a:ln cap="rnd" cmpd="sng" w="19050">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261" name="Google Shape;261;p16"/>
            <p:cNvSpPr/>
            <p:nvPr/>
          </p:nvSpPr>
          <p:spPr>
            <a:xfrm>
              <a:off x="8773899" y="3035836"/>
              <a:ext cx="436683" cy="58736"/>
            </a:xfrm>
            <a:custGeom>
              <a:rect b="b" l="l" r="r" t="t"/>
              <a:pathLst>
                <a:path extrusionOk="0" fill="none" h="1537" w="11427">
                  <a:moveTo>
                    <a:pt x="11426" y="0"/>
                  </a:moveTo>
                  <a:lnTo>
                    <a:pt x="11426" y="0"/>
                  </a:lnTo>
                  <a:lnTo>
                    <a:pt x="11411" y="77"/>
                  </a:lnTo>
                  <a:lnTo>
                    <a:pt x="11396" y="154"/>
                  </a:lnTo>
                  <a:lnTo>
                    <a:pt x="11350" y="231"/>
                  </a:lnTo>
                  <a:lnTo>
                    <a:pt x="11303" y="308"/>
                  </a:lnTo>
                  <a:lnTo>
                    <a:pt x="11242" y="384"/>
                  </a:lnTo>
                  <a:lnTo>
                    <a:pt x="11165" y="461"/>
                  </a:lnTo>
                  <a:lnTo>
                    <a:pt x="10966" y="599"/>
                  </a:lnTo>
                  <a:lnTo>
                    <a:pt x="10735" y="738"/>
                  </a:lnTo>
                  <a:lnTo>
                    <a:pt x="10443" y="860"/>
                  </a:lnTo>
                  <a:lnTo>
                    <a:pt x="10121" y="983"/>
                  </a:lnTo>
                  <a:lnTo>
                    <a:pt x="9752" y="1091"/>
                  </a:lnTo>
                  <a:lnTo>
                    <a:pt x="9338" y="1183"/>
                  </a:lnTo>
                  <a:lnTo>
                    <a:pt x="8908" y="1275"/>
                  </a:lnTo>
                  <a:lnTo>
                    <a:pt x="8432" y="1352"/>
                  </a:lnTo>
                  <a:lnTo>
                    <a:pt x="7940" y="1413"/>
                  </a:lnTo>
                  <a:lnTo>
                    <a:pt x="7403" y="1475"/>
                  </a:lnTo>
                  <a:lnTo>
                    <a:pt x="6865" y="1505"/>
                  </a:lnTo>
                  <a:lnTo>
                    <a:pt x="6297" y="1536"/>
                  </a:lnTo>
                  <a:lnTo>
                    <a:pt x="5713" y="1536"/>
                  </a:lnTo>
                  <a:lnTo>
                    <a:pt x="5713" y="1536"/>
                  </a:lnTo>
                  <a:lnTo>
                    <a:pt x="5130" y="1536"/>
                  </a:lnTo>
                  <a:lnTo>
                    <a:pt x="4562" y="1505"/>
                  </a:lnTo>
                  <a:lnTo>
                    <a:pt x="4009" y="1475"/>
                  </a:lnTo>
                  <a:lnTo>
                    <a:pt x="3487" y="1413"/>
                  </a:lnTo>
                  <a:lnTo>
                    <a:pt x="2995" y="1352"/>
                  </a:lnTo>
                  <a:lnTo>
                    <a:pt x="2519" y="1275"/>
                  </a:lnTo>
                  <a:lnTo>
                    <a:pt x="2089" y="1183"/>
                  </a:lnTo>
                  <a:lnTo>
                    <a:pt x="1675" y="1091"/>
                  </a:lnTo>
                  <a:lnTo>
                    <a:pt x="1306" y="983"/>
                  </a:lnTo>
                  <a:lnTo>
                    <a:pt x="983" y="860"/>
                  </a:lnTo>
                  <a:lnTo>
                    <a:pt x="692" y="738"/>
                  </a:lnTo>
                  <a:lnTo>
                    <a:pt x="461" y="599"/>
                  </a:lnTo>
                  <a:lnTo>
                    <a:pt x="262" y="461"/>
                  </a:lnTo>
                  <a:lnTo>
                    <a:pt x="185" y="384"/>
                  </a:lnTo>
                  <a:lnTo>
                    <a:pt x="123" y="308"/>
                  </a:lnTo>
                  <a:lnTo>
                    <a:pt x="77" y="231"/>
                  </a:lnTo>
                  <a:lnTo>
                    <a:pt x="31" y="154"/>
                  </a:lnTo>
                  <a:lnTo>
                    <a:pt x="16" y="77"/>
                  </a:lnTo>
                  <a:lnTo>
                    <a:pt x="1" y="0"/>
                  </a:lnTo>
                </a:path>
              </a:pathLst>
            </a:custGeom>
            <a:noFill/>
            <a:ln cap="rnd" cmpd="sng" w="19050">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262" name="Google Shape;262;p16"/>
            <p:cNvSpPr/>
            <p:nvPr/>
          </p:nvSpPr>
          <p:spPr>
            <a:xfrm>
              <a:off x="8773899" y="2842736"/>
              <a:ext cx="436683" cy="117435"/>
            </a:xfrm>
            <a:custGeom>
              <a:rect b="b" l="l" r="r" t="t"/>
              <a:pathLst>
                <a:path extrusionOk="0" fill="none" h="3073" w="11427">
                  <a:moveTo>
                    <a:pt x="5713" y="1"/>
                  </a:moveTo>
                  <a:lnTo>
                    <a:pt x="5713" y="1"/>
                  </a:lnTo>
                  <a:lnTo>
                    <a:pt x="6297" y="16"/>
                  </a:lnTo>
                  <a:lnTo>
                    <a:pt x="6865" y="32"/>
                  </a:lnTo>
                  <a:lnTo>
                    <a:pt x="7403" y="78"/>
                  </a:lnTo>
                  <a:lnTo>
                    <a:pt x="7940" y="124"/>
                  </a:lnTo>
                  <a:lnTo>
                    <a:pt x="8432" y="185"/>
                  </a:lnTo>
                  <a:lnTo>
                    <a:pt x="8908" y="262"/>
                  </a:lnTo>
                  <a:lnTo>
                    <a:pt x="9338" y="354"/>
                  </a:lnTo>
                  <a:lnTo>
                    <a:pt x="9752" y="462"/>
                  </a:lnTo>
                  <a:lnTo>
                    <a:pt x="10121" y="569"/>
                  </a:lnTo>
                  <a:lnTo>
                    <a:pt x="10443" y="677"/>
                  </a:lnTo>
                  <a:lnTo>
                    <a:pt x="10735" y="815"/>
                  </a:lnTo>
                  <a:lnTo>
                    <a:pt x="10966" y="938"/>
                  </a:lnTo>
                  <a:lnTo>
                    <a:pt x="11165" y="1091"/>
                  </a:lnTo>
                  <a:lnTo>
                    <a:pt x="11242" y="1153"/>
                  </a:lnTo>
                  <a:lnTo>
                    <a:pt x="11303" y="1230"/>
                  </a:lnTo>
                  <a:lnTo>
                    <a:pt x="11350" y="1306"/>
                  </a:lnTo>
                  <a:lnTo>
                    <a:pt x="11396" y="1383"/>
                  </a:lnTo>
                  <a:lnTo>
                    <a:pt x="11411" y="1460"/>
                  </a:lnTo>
                  <a:lnTo>
                    <a:pt x="11426" y="1537"/>
                  </a:lnTo>
                  <a:lnTo>
                    <a:pt x="11426" y="1537"/>
                  </a:lnTo>
                  <a:lnTo>
                    <a:pt x="11411" y="1613"/>
                  </a:lnTo>
                  <a:lnTo>
                    <a:pt x="11396" y="1706"/>
                  </a:lnTo>
                  <a:lnTo>
                    <a:pt x="11350" y="1782"/>
                  </a:lnTo>
                  <a:lnTo>
                    <a:pt x="11303" y="1844"/>
                  </a:lnTo>
                  <a:lnTo>
                    <a:pt x="11242" y="1921"/>
                  </a:lnTo>
                  <a:lnTo>
                    <a:pt x="11165" y="1997"/>
                  </a:lnTo>
                  <a:lnTo>
                    <a:pt x="10966" y="2136"/>
                  </a:lnTo>
                  <a:lnTo>
                    <a:pt x="10735" y="2274"/>
                  </a:lnTo>
                  <a:lnTo>
                    <a:pt x="10443" y="2397"/>
                  </a:lnTo>
                  <a:lnTo>
                    <a:pt x="10121" y="2520"/>
                  </a:lnTo>
                  <a:lnTo>
                    <a:pt x="9752" y="2627"/>
                  </a:lnTo>
                  <a:lnTo>
                    <a:pt x="9338" y="2735"/>
                  </a:lnTo>
                  <a:lnTo>
                    <a:pt x="8908" y="2811"/>
                  </a:lnTo>
                  <a:lnTo>
                    <a:pt x="8432" y="2888"/>
                  </a:lnTo>
                  <a:lnTo>
                    <a:pt x="7940" y="2950"/>
                  </a:lnTo>
                  <a:lnTo>
                    <a:pt x="7403" y="3011"/>
                  </a:lnTo>
                  <a:lnTo>
                    <a:pt x="6865" y="3042"/>
                  </a:lnTo>
                  <a:lnTo>
                    <a:pt x="6297" y="3072"/>
                  </a:lnTo>
                  <a:lnTo>
                    <a:pt x="5713" y="3072"/>
                  </a:lnTo>
                  <a:lnTo>
                    <a:pt x="5713" y="3072"/>
                  </a:lnTo>
                  <a:lnTo>
                    <a:pt x="5130" y="3072"/>
                  </a:lnTo>
                  <a:lnTo>
                    <a:pt x="4562" y="3042"/>
                  </a:lnTo>
                  <a:lnTo>
                    <a:pt x="4009" y="3011"/>
                  </a:lnTo>
                  <a:lnTo>
                    <a:pt x="3487" y="2950"/>
                  </a:lnTo>
                  <a:lnTo>
                    <a:pt x="2995" y="2888"/>
                  </a:lnTo>
                  <a:lnTo>
                    <a:pt x="2519" y="2811"/>
                  </a:lnTo>
                  <a:lnTo>
                    <a:pt x="2089" y="2735"/>
                  </a:lnTo>
                  <a:lnTo>
                    <a:pt x="1675" y="2627"/>
                  </a:lnTo>
                  <a:lnTo>
                    <a:pt x="1306" y="2520"/>
                  </a:lnTo>
                  <a:lnTo>
                    <a:pt x="983" y="2397"/>
                  </a:lnTo>
                  <a:lnTo>
                    <a:pt x="692" y="2274"/>
                  </a:lnTo>
                  <a:lnTo>
                    <a:pt x="461" y="2136"/>
                  </a:lnTo>
                  <a:lnTo>
                    <a:pt x="262" y="1997"/>
                  </a:lnTo>
                  <a:lnTo>
                    <a:pt x="185" y="1921"/>
                  </a:lnTo>
                  <a:lnTo>
                    <a:pt x="123" y="1844"/>
                  </a:lnTo>
                  <a:lnTo>
                    <a:pt x="77" y="1782"/>
                  </a:lnTo>
                  <a:lnTo>
                    <a:pt x="31" y="1706"/>
                  </a:lnTo>
                  <a:lnTo>
                    <a:pt x="16" y="1613"/>
                  </a:lnTo>
                  <a:lnTo>
                    <a:pt x="1" y="1537"/>
                  </a:lnTo>
                  <a:lnTo>
                    <a:pt x="1" y="1537"/>
                  </a:lnTo>
                  <a:lnTo>
                    <a:pt x="16" y="1460"/>
                  </a:lnTo>
                  <a:lnTo>
                    <a:pt x="31" y="1383"/>
                  </a:lnTo>
                  <a:lnTo>
                    <a:pt x="77" y="1306"/>
                  </a:lnTo>
                  <a:lnTo>
                    <a:pt x="123" y="1230"/>
                  </a:lnTo>
                  <a:lnTo>
                    <a:pt x="185" y="1153"/>
                  </a:lnTo>
                  <a:lnTo>
                    <a:pt x="262" y="1091"/>
                  </a:lnTo>
                  <a:lnTo>
                    <a:pt x="461" y="938"/>
                  </a:lnTo>
                  <a:lnTo>
                    <a:pt x="692" y="815"/>
                  </a:lnTo>
                  <a:lnTo>
                    <a:pt x="983" y="677"/>
                  </a:lnTo>
                  <a:lnTo>
                    <a:pt x="1306" y="569"/>
                  </a:lnTo>
                  <a:lnTo>
                    <a:pt x="1675" y="462"/>
                  </a:lnTo>
                  <a:lnTo>
                    <a:pt x="2089" y="354"/>
                  </a:lnTo>
                  <a:lnTo>
                    <a:pt x="2519" y="262"/>
                  </a:lnTo>
                  <a:lnTo>
                    <a:pt x="2995" y="185"/>
                  </a:lnTo>
                  <a:lnTo>
                    <a:pt x="3487" y="124"/>
                  </a:lnTo>
                  <a:lnTo>
                    <a:pt x="4009" y="78"/>
                  </a:lnTo>
                  <a:lnTo>
                    <a:pt x="4562" y="32"/>
                  </a:lnTo>
                  <a:lnTo>
                    <a:pt x="5130" y="16"/>
                  </a:lnTo>
                  <a:lnTo>
                    <a:pt x="5713" y="1"/>
                  </a:lnTo>
                  <a:lnTo>
                    <a:pt x="5713" y="1"/>
                  </a:lnTo>
                  <a:close/>
                </a:path>
              </a:pathLst>
            </a:custGeom>
            <a:noFill/>
            <a:ln cap="rnd" cmpd="sng" w="19050">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263" name="Google Shape;263;p16"/>
            <p:cNvSpPr/>
            <p:nvPr/>
          </p:nvSpPr>
          <p:spPr>
            <a:xfrm>
              <a:off x="8773899" y="2901434"/>
              <a:ext cx="38" cy="402633"/>
            </a:xfrm>
            <a:custGeom>
              <a:rect b="b" l="l" r="r" t="t"/>
              <a:pathLst>
                <a:path extrusionOk="0" fill="none" h="10536" w="1">
                  <a:moveTo>
                    <a:pt x="1" y="1"/>
                  </a:moveTo>
                  <a:lnTo>
                    <a:pt x="1" y="10536"/>
                  </a:lnTo>
                </a:path>
              </a:pathLst>
            </a:custGeom>
            <a:noFill/>
            <a:ln cap="rnd" cmpd="sng" w="19050">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264" name="Google Shape;264;p16"/>
            <p:cNvSpPr/>
            <p:nvPr/>
          </p:nvSpPr>
          <p:spPr>
            <a:xfrm>
              <a:off x="9210543" y="2901434"/>
              <a:ext cx="38" cy="402633"/>
            </a:xfrm>
            <a:custGeom>
              <a:rect b="b" l="l" r="r" t="t"/>
              <a:pathLst>
                <a:path extrusionOk="0" fill="none" h="10536" w="1">
                  <a:moveTo>
                    <a:pt x="0" y="1"/>
                  </a:moveTo>
                  <a:lnTo>
                    <a:pt x="0" y="10536"/>
                  </a:lnTo>
                </a:path>
              </a:pathLst>
            </a:custGeom>
            <a:noFill/>
            <a:ln cap="rnd" cmpd="sng" w="19050">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grpSp>
      <p:sp>
        <p:nvSpPr>
          <p:cNvPr id="265" name="Google Shape;265;p16"/>
          <p:cNvSpPr/>
          <p:nvPr/>
        </p:nvSpPr>
        <p:spPr>
          <a:xfrm>
            <a:off x="681325" y="1566275"/>
            <a:ext cx="245100" cy="326700"/>
          </a:xfrm>
          <a:prstGeom prst="rect">
            <a:avLst/>
          </a:prstGeom>
          <a:solidFill>
            <a:srgbClr val="F7F7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6"/>
          <p:cNvSpPr/>
          <p:nvPr/>
        </p:nvSpPr>
        <p:spPr>
          <a:xfrm>
            <a:off x="681328" y="1258856"/>
            <a:ext cx="828259" cy="507783"/>
          </a:xfrm>
          <a:custGeom>
            <a:rect b="b" l="l" r="r" t="t"/>
            <a:pathLst>
              <a:path extrusionOk="0" fill="none" h="7940" w="13653">
                <a:moveTo>
                  <a:pt x="8800" y="7940"/>
                </a:moveTo>
                <a:lnTo>
                  <a:pt x="11887" y="7940"/>
                </a:lnTo>
                <a:lnTo>
                  <a:pt x="11887" y="7940"/>
                </a:lnTo>
                <a:lnTo>
                  <a:pt x="12071" y="7924"/>
                </a:lnTo>
                <a:lnTo>
                  <a:pt x="12255" y="7894"/>
                </a:lnTo>
                <a:lnTo>
                  <a:pt x="12424" y="7847"/>
                </a:lnTo>
                <a:lnTo>
                  <a:pt x="12593" y="7801"/>
                </a:lnTo>
                <a:lnTo>
                  <a:pt x="12747" y="7725"/>
                </a:lnTo>
                <a:lnTo>
                  <a:pt x="12885" y="7632"/>
                </a:lnTo>
                <a:lnTo>
                  <a:pt x="13023" y="7525"/>
                </a:lnTo>
                <a:lnTo>
                  <a:pt x="13146" y="7417"/>
                </a:lnTo>
                <a:lnTo>
                  <a:pt x="13254" y="7295"/>
                </a:lnTo>
                <a:lnTo>
                  <a:pt x="13361" y="7156"/>
                </a:lnTo>
                <a:lnTo>
                  <a:pt x="13453" y="7003"/>
                </a:lnTo>
                <a:lnTo>
                  <a:pt x="13515" y="6849"/>
                </a:lnTo>
                <a:lnTo>
                  <a:pt x="13576" y="6696"/>
                </a:lnTo>
                <a:lnTo>
                  <a:pt x="13622" y="6527"/>
                </a:lnTo>
                <a:lnTo>
                  <a:pt x="13637" y="6358"/>
                </a:lnTo>
                <a:lnTo>
                  <a:pt x="13653" y="6174"/>
                </a:lnTo>
                <a:lnTo>
                  <a:pt x="13653" y="6174"/>
                </a:lnTo>
                <a:lnTo>
                  <a:pt x="13637" y="5989"/>
                </a:lnTo>
                <a:lnTo>
                  <a:pt x="13622" y="5820"/>
                </a:lnTo>
                <a:lnTo>
                  <a:pt x="13576" y="5651"/>
                </a:lnTo>
                <a:lnTo>
                  <a:pt x="13515" y="5482"/>
                </a:lnTo>
                <a:lnTo>
                  <a:pt x="13453" y="5329"/>
                </a:lnTo>
                <a:lnTo>
                  <a:pt x="13361" y="5191"/>
                </a:lnTo>
                <a:lnTo>
                  <a:pt x="13254" y="5052"/>
                </a:lnTo>
                <a:lnTo>
                  <a:pt x="13146" y="4930"/>
                </a:lnTo>
                <a:lnTo>
                  <a:pt x="13023" y="4807"/>
                </a:lnTo>
                <a:lnTo>
                  <a:pt x="12885" y="4715"/>
                </a:lnTo>
                <a:lnTo>
                  <a:pt x="12747" y="4622"/>
                </a:lnTo>
                <a:lnTo>
                  <a:pt x="12593" y="4546"/>
                </a:lnTo>
                <a:lnTo>
                  <a:pt x="12424" y="4484"/>
                </a:lnTo>
                <a:lnTo>
                  <a:pt x="12255" y="4438"/>
                </a:lnTo>
                <a:lnTo>
                  <a:pt x="12071" y="4423"/>
                </a:lnTo>
                <a:lnTo>
                  <a:pt x="11887" y="4407"/>
                </a:lnTo>
                <a:lnTo>
                  <a:pt x="11887" y="4407"/>
                </a:lnTo>
                <a:lnTo>
                  <a:pt x="11887" y="4177"/>
                </a:lnTo>
                <a:lnTo>
                  <a:pt x="11871" y="3962"/>
                </a:lnTo>
                <a:lnTo>
                  <a:pt x="11841" y="3732"/>
                </a:lnTo>
                <a:lnTo>
                  <a:pt x="11795" y="3517"/>
                </a:lnTo>
                <a:lnTo>
                  <a:pt x="11749" y="3302"/>
                </a:lnTo>
                <a:lnTo>
                  <a:pt x="11687" y="3102"/>
                </a:lnTo>
                <a:lnTo>
                  <a:pt x="11610" y="2887"/>
                </a:lnTo>
                <a:lnTo>
                  <a:pt x="11518" y="2687"/>
                </a:lnTo>
                <a:lnTo>
                  <a:pt x="11426" y="2503"/>
                </a:lnTo>
                <a:lnTo>
                  <a:pt x="11334" y="2304"/>
                </a:lnTo>
                <a:lnTo>
                  <a:pt x="11211" y="2119"/>
                </a:lnTo>
                <a:lnTo>
                  <a:pt x="11088" y="1950"/>
                </a:lnTo>
                <a:lnTo>
                  <a:pt x="10965" y="1766"/>
                </a:lnTo>
                <a:lnTo>
                  <a:pt x="10827" y="1612"/>
                </a:lnTo>
                <a:lnTo>
                  <a:pt x="10674" y="1444"/>
                </a:lnTo>
                <a:lnTo>
                  <a:pt x="10520" y="1290"/>
                </a:lnTo>
                <a:lnTo>
                  <a:pt x="10366" y="1152"/>
                </a:lnTo>
                <a:lnTo>
                  <a:pt x="10197" y="1014"/>
                </a:lnTo>
                <a:lnTo>
                  <a:pt x="10029" y="875"/>
                </a:lnTo>
                <a:lnTo>
                  <a:pt x="9844" y="753"/>
                </a:lnTo>
                <a:lnTo>
                  <a:pt x="9660" y="645"/>
                </a:lnTo>
                <a:lnTo>
                  <a:pt x="9460" y="538"/>
                </a:lnTo>
                <a:lnTo>
                  <a:pt x="9261" y="430"/>
                </a:lnTo>
                <a:lnTo>
                  <a:pt x="9061" y="353"/>
                </a:lnTo>
                <a:lnTo>
                  <a:pt x="8846" y="276"/>
                </a:lnTo>
                <a:lnTo>
                  <a:pt x="8631" y="200"/>
                </a:lnTo>
                <a:lnTo>
                  <a:pt x="8416" y="138"/>
                </a:lnTo>
                <a:lnTo>
                  <a:pt x="8201" y="92"/>
                </a:lnTo>
                <a:lnTo>
                  <a:pt x="7971" y="46"/>
                </a:lnTo>
                <a:lnTo>
                  <a:pt x="7740" y="31"/>
                </a:lnTo>
                <a:lnTo>
                  <a:pt x="7510" y="0"/>
                </a:lnTo>
                <a:lnTo>
                  <a:pt x="7280" y="0"/>
                </a:lnTo>
                <a:lnTo>
                  <a:pt x="7280" y="0"/>
                </a:lnTo>
                <a:lnTo>
                  <a:pt x="6865" y="15"/>
                </a:lnTo>
                <a:lnTo>
                  <a:pt x="6450" y="77"/>
                </a:lnTo>
                <a:lnTo>
                  <a:pt x="6051" y="154"/>
                </a:lnTo>
                <a:lnTo>
                  <a:pt x="5667" y="261"/>
                </a:lnTo>
                <a:lnTo>
                  <a:pt x="5299" y="415"/>
                </a:lnTo>
                <a:lnTo>
                  <a:pt x="4930" y="584"/>
                </a:lnTo>
                <a:lnTo>
                  <a:pt x="4592" y="783"/>
                </a:lnTo>
                <a:lnTo>
                  <a:pt x="4270" y="998"/>
                </a:lnTo>
                <a:lnTo>
                  <a:pt x="3978" y="1244"/>
                </a:lnTo>
                <a:lnTo>
                  <a:pt x="3686" y="1520"/>
                </a:lnTo>
                <a:lnTo>
                  <a:pt x="3440" y="1812"/>
                </a:lnTo>
                <a:lnTo>
                  <a:pt x="3210" y="2119"/>
                </a:lnTo>
                <a:lnTo>
                  <a:pt x="3026" y="2442"/>
                </a:lnTo>
                <a:lnTo>
                  <a:pt x="2934" y="2611"/>
                </a:lnTo>
                <a:lnTo>
                  <a:pt x="2857" y="2795"/>
                </a:lnTo>
                <a:lnTo>
                  <a:pt x="2795" y="2964"/>
                </a:lnTo>
                <a:lnTo>
                  <a:pt x="2734" y="3148"/>
                </a:lnTo>
                <a:lnTo>
                  <a:pt x="2672" y="3332"/>
                </a:lnTo>
                <a:lnTo>
                  <a:pt x="2642" y="3532"/>
                </a:lnTo>
                <a:lnTo>
                  <a:pt x="2642" y="3532"/>
                </a:lnTo>
                <a:lnTo>
                  <a:pt x="2273" y="3532"/>
                </a:lnTo>
                <a:lnTo>
                  <a:pt x="2273" y="3532"/>
                </a:lnTo>
                <a:lnTo>
                  <a:pt x="2043" y="3532"/>
                </a:lnTo>
                <a:lnTo>
                  <a:pt x="1812" y="3578"/>
                </a:lnTo>
                <a:lnTo>
                  <a:pt x="1597" y="3624"/>
                </a:lnTo>
                <a:lnTo>
                  <a:pt x="1382" y="3701"/>
                </a:lnTo>
                <a:lnTo>
                  <a:pt x="1183" y="3793"/>
                </a:lnTo>
                <a:lnTo>
                  <a:pt x="999" y="3901"/>
                </a:lnTo>
                <a:lnTo>
                  <a:pt x="830" y="4024"/>
                </a:lnTo>
                <a:lnTo>
                  <a:pt x="661" y="4177"/>
                </a:lnTo>
                <a:lnTo>
                  <a:pt x="507" y="4331"/>
                </a:lnTo>
                <a:lnTo>
                  <a:pt x="384" y="4500"/>
                </a:lnTo>
                <a:lnTo>
                  <a:pt x="261" y="4684"/>
                </a:lnTo>
                <a:lnTo>
                  <a:pt x="169" y="4868"/>
                </a:lnTo>
                <a:lnTo>
                  <a:pt x="92" y="5068"/>
                </a:lnTo>
                <a:lnTo>
                  <a:pt x="46" y="5283"/>
                </a:lnTo>
                <a:lnTo>
                  <a:pt x="0" y="5498"/>
                </a:lnTo>
                <a:lnTo>
                  <a:pt x="0" y="5728"/>
                </a:lnTo>
                <a:lnTo>
                  <a:pt x="0" y="5728"/>
                </a:lnTo>
                <a:lnTo>
                  <a:pt x="0" y="5959"/>
                </a:lnTo>
                <a:lnTo>
                  <a:pt x="31" y="6174"/>
                </a:lnTo>
                <a:lnTo>
                  <a:pt x="92" y="6389"/>
                </a:lnTo>
                <a:lnTo>
                  <a:pt x="154" y="6588"/>
                </a:lnTo>
                <a:lnTo>
                  <a:pt x="246" y="6772"/>
                </a:lnTo>
                <a:lnTo>
                  <a:pt x="354" y="6957"/>
                </a:lnTo>
                <a:lnTo>
                  <a:pt x="476" y="7126"/>
                </a:lnTo>
                <a:lnTo>
                  <a:pt x="630" y="7295"/>
                </a:lnTo>
                <a:lnTo>
                  <a:pt x="784" y="7433"/>
                </a:lnTo>
                <a:lnTo>
                  <a:pt x="952" y="7556"/>
                </a:lnTo>
                <a:lnTo>
                  <a:pt x="1121" y="7663"/>
                </a:lnTo>
                <a:lnTo>
                  <a:pt x="1321" y="7755"/>
                </a:lnTo>
                <a:lnTo>
                  <a:pt x="1521" y="7832"/>
                </a:lnTo>
                <a:lnTo>
                  <a:pt x="1736" y="7894"/>
                </a:lnTo>
                <a:lnTo>
                  <a:pt x="1966" y="7924"/>
                </a:lnTo>
                <a:lnTo>
                  <a:pt x="2196" y="7940"/>
                </a:lnTo>
                <a:lnTo>
                  <a:pt x="8800" y="7940"/>
                </a:lnTo>
              </a:path>
            </a:pathLst>
          </a:custGeom>
          <a:solidFill>
            <a:schemeClr val="accent6"/>
          </a:solidFill>
          <a:ln cap="rnd" cmpd="sng" w="19050">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267" name="Google Shape;267;p16"/>
          <p:cNvSpPr txBox="1"/>
          <p:nvPr/>
        </p:nvSpPr>
        <p:spPr>
          <a:xfrm>
            <a:off x="2019750" y="1030250"/>
            <a:ext cx="6878700" cy="337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lt1"/>
                </a:solidFill>
                <a:latin typeface="Average"/>
                <a:ea typeface="Average"/>
                <a:cs typeface="Average"/>
                <a:sym typeface="Average"/>
              </a:rPr>
              <a:t>Benefits of Science Data Fabric approach</a:t>
            </a:r>
            <a:endParaRPr b="1" sz="1500">
              <a:solidFill>
                <a:schemeClr val="lt1"/>
              </a:solidFill>
              <a:latin typeface="Average"/>
              <a:ea typeface="Average"/>
              <a:cs typeface="Average"/>
              <a:sym typeface="Average"/>
            </a:endParaRPr>
          </a:p>
          <a:p>
            <a:pPr indent="-317500" lvl="0" marL="457200" rtl="0" algn="l">
              <a:spcBef>
                <a:spcPts val="0"/>
              </a:spcBef>
              <a:spcAft>
                <a:spcPts val="0"/>
              </a:spcAft>
              <a:buClr>
                <a:schemeClr val="lt1"/>
              </a:buClr>
              <a:buSzPts val="1400"/>
              <a:buFont typeface="Average"/>
              <a:buChar char="●"/>
            </a:pPr>
            <a:r>
              <a:rPr lang="en" sz="1500">
                <a:solidFill>
                  <a:schemeClr val="lt1"/>
                </a:solidFill>
                <a:latin typeface="Average"/>
                <a:ea typeface="Average"/>
                <a:cs typeface="Average"/>
                <a:sym typeface="Average"/>
              </a:rPr>
              <a:t>Enhanced </a:t>
            </a:r>
            <a:r>
              <a:rPr i="1" lang="en" sz="1500">
                <a:solidFill>
                  <a:schemeClr val="lt1"/>
                </a:solidFill>
                <a:latin typeface="Average"/>
                <a:ea typeface="Average"/>
                <a:cs typeface="Average"/>
                <a:sym typeface="Average"/>
              </a:rPr>
              <a:t>data accessibility</a:t>
            </a:r>
            <a:r>
              <a:rPr lang="en" sz="1500">
                <a:solidFill>
                  <a:schemeClr val="lt1"/>
                </a:solidFill>
                <a:latin typeface="Average"/>
                <a:ea typeface="Average"/>
                <a:cs typeface="Average"/>
                <a:sym typeface="Average"/>
              </a:rPr>
              <a:t> and discoverability: </a:t>
            </a:r>
            <a:r>
              <a:rPr lang="en" sz="1300">
                <a:solidFill>
                  <a:schemeClr val="dk2"/>
                </a:solidFill>
                <a:latin typeface="Average"/>
                <a:ea typeface="Average"/>
                <a:cs typeface="Average"/>
                <a:sym typeface="Average"/>
              </a:rPr>
              <a:t>provides a centralized, unified platform where data from multiple sources and formats can be easily discovered and accessed</a:t>
            </a:r>
            <a:endParaRPr sz="1300">
              <a:solidFill>
                <a:schemeClr val="dk2"/>
              </a:solidFill>
              <a:latin typeface="Average"/>
              <a:ea typeface="Average"/>
              <a:cs typeface="Average"/>
              <a:sym typeface="Average"/>
            </a:endParaRPr>
          </a:p>
          <a:p>
            <a:pPr indent="-317500" lvl="0" marL="457200" rtl="0" algn="l">
              <a:spcBef>
                <a:spcPts val="0"/>
              </a:spcBef>
              <a:spcAft>
                <a:spcPts val="0"/>
              </a:spcAft>
              <a:buClr>
                <a:schemeClr val="lt1"/>
              </a:buClr>
              <a:buSzPts val="1400"/>
              <a:buFont typeface="Average"/>
              <a:buChar char="●"/>
            </a:pPr>
            <a:r>
              <a:rPr lang="en" sz="1500">
                <a:solidFill>
                  <a:schemeClr val="lt1"/>
                </a:solidFill>
                <a:latin typeface="Average"/>
                <a:ea typeface="Average"/>
                <a:cs typeface="Average"/>
                <a:sym typeface="Average"/>
              </a:rPr>
              <a:t>Improved </a:t>
            </a:r>
            <a:r>
              <a:rPr i="1" lang="en" sz="1500">
                <a:solidFill>
                  <a:schemeClr val="lt1"/>
                </a:solidFill>
                <a:latin typeface="Average"/>
                <a:ea typeface="Average"/>
                <a:cs typeface="Average"/>
                <a:sym typeface="Average"/>
              </a:rPr>
              <a:t>collaboration</a:t>
            </a:r>
            <a:r>
              <a:rPr lang="en" sz="1500">
                <a:solidFill>
                  <a:schemeClr val="lt1"/>
                </a:solidFill>
                <a:latin typeface="Average"/>
                <a:ea typeface="Average"/>
                <a:cs typeface="Average"/>
                <a:sym typeface="Average"/>
              </a:rPr>
              <a:t> and knowledge sharing: </a:t>
            </a:r>
            <a:r>
              <a:rPr lang="en" sz="1300">
                <a:solidFill>
                  <a:schemeClr val="dk2"/>
                </a:solidFill>
                <a:latin typeface="Average"/>
                <a:ea typeface="Average"/>
                <a:cs typeface="Average"/>
                <a:sym typeface="Average"/>
              </a:rPr>
              <a:t>fosters an environment where data can be shared, reused, and built upon, enabling interdisciplinary collaborations, accelerating research, and generating novel insights.</a:t>
            </a:r>
            <a:endParaRPr sz="1300">
              <a:solidFill>
                <a:schemeClr val="dk2"/>
              </a:solidFill>
              <a:latin typeface="Average"/>
              <a:ea typeface="Average"/>
              <a:cs typeface="Average"/>
              <a:sym typeface="Average"/>
            </a:endParaRPr>
          </a:p>
          <a:p>
            <a:pPr indent="-317500" lvl="0" marL="457200" rtl="0" algn="l">
              <a:spcBef>
                <a:spcPts val="0"/>
              </a:spcBef>
              <a:spcAft>
                <a:spcPts val="0"/>
              </a:spcAft>
              <a:buClr>
                <a:schemeClr val="lt1"/>
              </a:buClr>
              <a:buSzPts val="1400"/>
              <a:buFont typeface="Average"/>
              <a:buChar char="●"/>
            </a:pPr>
            <a:r>
              <a:rPr i="1" lang="en" sz="1500">
                <a:solidFill>
                  <a:schemeClr val="lt1"/>
                </a:solidFill>
                <a:latin typeface="Average"/>
                <a:ea typeface="Average"/>
                <a:cs typeface="Average"/>
                <a:sym typeface="Average"/>
              </a:rPr>
              <a:t>Accelerated innovation</a:t>
            </a:r>
            <a:r>
              <a:rPr lang="en" sz="1500">
                <a:solidFill>
                  <a:schemeClr val="lt1"/>
                </a:solidFill>
                <a:latin typeface="Average"/>
                <a:ea typeface="Average"/>
                <a:cs typeface="Average"/>
                <a:sym typeface="Average"/>
              </a:rPr>
              <a:t> and time-to-discovery: </a:t>
            </a:r>
            <a:r>
              <a:rPr lang="en" sz="1300">
                <a:solidFill>
                  <a:schemeClr val="dk2"/>
                </a:solidFill>
                <a:latin typeface="Average"/>
                <a:ea typeface="Average"/>
                <a:cs typeface="Average"/>
                <a:sym typeface="Average"/>
              </a:rPr>
              <a:t>scientists can leverage a broader range of data for analysis, hypothesis testing, and experimental design, ultimately accelerating scientific breakthroughs</a:t>
            </a:r>
            <a:endParaRPr sz="1300">
              <a:solidFill>
                <a:schemeClr val="dk2"/>
              </a:solidFill>
              <a:latin typeface="Average"/>
              <a:ea typeface="Average"/>
              <a:cs typeface="Average"/>
              <a:sym typeface="Average"/>
            </a:endParaRPr>
          </a:p>
          <a:p>
            <a:pPr indent="-317500" lvl="0" marL="457200" rtl="0" algn="l">
              <a:spcBef>
                <a:spcPts val="0"/>
              </a:spcBef>
              <a:spcAft>
                <a:spcPts val="0"/>
              </a:spcAft>
              <a:buClr>
                <a:schemeClr val="lt1"/>
              </a:buClr>
              <a:buSzPts val="1400"/>
              <a:buFont typeface="Average"/>
              <a:buChar char="●"/>
            </a:pPr>
            <a:r>
              <a:rPr lang="en" sz="1500">
                <a:solidFill>
                  <a:schemeClr val="lt1"/>
                </a:solidFill>
                <a:latin typeface="Average"/>
                <a:ea typeface="Average"/>
                <a:cs typeface="Average"/>
                <a:sym typeface="Average"/>
              </a:rPr>
              <a:t>Streamlined </a:t>
            </a:r>
            <a:r>
              <a:rPr i="1" lang="en" sz="1500">
                <a:solidFill>
                  <a:schemeClr val="lt1"/>
                </a:solidFill>
                <a:latin typeface="Average"/>
                <a:ea typeface="Average"/>
                <a:cs typeface="Average"/>
                <a:sym typeface="Average"/>
              </a:rPr>
              <a:t>data integration</a:t>
            </a:r>
            <a:r>
              <a:rPr lang="en" sz="1500">
                <a:solidFill>
                  <a:schemeClr val="lt1"/>
                </a:solidFill>
                <a:latin typeface="Average"/>
                <a:ea typeface="Average"/>
                <a:cs typeface="Average"/>
                <a:sym typeface="Average"/>
              </a:rPr>
              <a:t> and analysis: </a:t>
            </a:r>
            <a:r>
              <a:rPr lang="en" sz="1300">
                <a:solidFill>
                  <a:schemeClr val="dk2"/>
                </a:solidFill>
                <a:latin typeface="Average"/>
                <a:ea typeface="Average"/>
                <a:cs typeface="Average"/>
                <a:sym typeface="Average"/>
              </a:rPr>
              <a:t> simplifies the process of integrating and analyzing data from disparate sources</a:t>
            </a:r>
            <a:endParaRPr sz="1300">
              <a:solidFill>
                <a:schemeClr val="dk2"/>
              </a:solidFill>
              <a:latin typeface="Average"/>
              <a:ea typeface="Average"/>
              <a:cs typeface="Average"/>
              <a:sym typeface="Average"/>
            </a:endParaRPr>
          </a:p>
          <a:p>
            <a:pPr indent="-317500" lvl="0" marL="457200" rtl="0" algn="l">
              <a:spcBef>
                <a:spcPts val="0"/>
              </a:spcBef>
              <a:spcAft>
                <a:spcPts val="0"/>
              </a:spcAft>
              <a:buClr>
                <a:schemeClr val="lt1"/>
              </a:buClr>
              <a:buSzPts val="1400"/>
              <a:buFont typeface="Average"/>
              <a:buChar char="●"/>
            </a:pPr>
            <a:r>
              <a:rPr lang="en" sz="1500">
                <a:solidFill>
                  <a:schemeClr val="lt1"/>
                </a:solidFill>
                <a:latin typeface="Average"/>
                <a:ea typeface="Average"/>
                <a:cs typeface="Average"/>
                <a:sym typeface="Average"/>
              </a:rPr>
              <a:t>Robust </a:t>
            </a:r>
            <a:r>
              <a:rPr i="1" lang="en" sz="1500">
                <a:solidFill>
                  <a:schemeClr val="lt1"/>
                </a:solidFill>
                <a:latin typeface="Average"/>
                <a:ea typeface="Average"/>
                <a:cs typeface="Average"/>
                <a:sym typeface="Average"/>
              </a:rPr>
              <a:t>data governance</a:t>
            </a:r>
            <a:r>
              <a:rPr lang="en" sz="1500">
                <a:solidFill>
                  <a:schemeClr val="lt1"/>
                </a:solidFill>
                <a:latin typeface="Average"/>
                <a:ea typeface="Average"/>
                <a:cs typeface="Average"/>
                <a:sym typeface="Average"/>
              </a:rPr>
              <a:t> and security: </a:t>
            </a:r>
            <a:r>
              <a:rPr lang="en" sz="1300">
                <a:solidFill>
                  <a:schemeClr val="dk2"/>
                </a:solidFill>
                <a:latin typeface="Average"/>
                <a:ea typeface="Average"/>
                <a:cs typeface="Average"/>
                <a:sym typeface="Average"/>
              </a:rPr>
              <a:t>clear metadata standards, data stewardship roles, and access controls can be established to maintain data integrity, privacy, and comply with regulatory requirements</a:t>
            </a:r>
            <a:endParaRPr sz="1500">
              <a:solidFill>
                <a:schemeClr val="lt1"/>
              </a:solidFill>
              <a:latin typeface="Average"/>
              <a:ea typeface="Average"/>
              <a:cs typeface="Average"/>
              <a:sym typeface="Average"/>
            </a:endParaRPr>
          </a:p>
        </p:txBody>
      </p:sp>
      <p:sp>
        <p:nvSpPr>
          <p:cNvPr id="268" name="Google Shape;268;p16"/>
          <p:cNvSpPr/>
          <p:nvPr/>
        </p:nvSpPr>
        <p:spPr>
          <a:xfrm>
            <a:off x="528925" y="2023475"/>
            <a:ext cx="428400" cy="326700"/>
          </a:xfrm>
          <a:prstGeom prst="rect">
            <a:avLst/>
          </a:prstGeom>
          <a:solidFill>
            <a:srgbClr val="F7F7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9" name="Google Shape;269;p16"/>
          <p:cNvGrpSpPr/>
          <p:nvPr/>
        </p:nvGrpSpPr>
        <p:grpSpPr>
          <a:xfrm>
            <a:off x="587518" y="1797342"/>
            <a:ext cx="828246" cy="828246"/>
            <a:chOff x="1190625" y="238125"/>
            <a:chExt cx="5238750" cy="5238750"/>
          </a:xfrm>
        </p:grpSpPr>
        <p:sp>
          <p:nvSpPr>
            <p:cNvPr id="270" name="Google Shape;270;p16"/>
            <p:cNvSpPr/>
            <p:nvPr/>
          </p:nvSpPr>
          <p:spPr>
            <a:xfrm>
              <a:off x="1697600" y="4969875"/>
              <a:ext cx="169000" cy="169025"/>
            </a:xfrm>
            <a:custGeom>
              <a:rect b="b" l="l" r="r" t="t"/>
              <a:pathLst>
                <a:path extrusionOk="0" h="6761" w="6760">
                  <a:moveTo>
                    <a:pt x="0" y="1"/>
                  </a:moveTo>
                  <a:lnTo>
                    <a:pt x="0" y="6761"/>
                  </a:lnTo>
                  <a:lnTo>
                    <a:pt x="6760" y="6761"/>
                  </a:lnTo>
                  <a:lnTo>
                    <a:pt x="6760" y="1"/>
                  </a:ln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6"/>
            <p:cNvSpPr/>
            <p:nvPr/>
          </p:nvSpPr>
          <p:spPr>
            <a:xfrm>
              <a:off x="2035575" y="4969875"/>
              <a:ext cx="169025" cy="169025"/>
            </a:xfrm>
            <a:custGeom>
              <a:rect b="b" l="l" r="r" t="t"/>
              <a:pathLst>
                <a:path extrusionOk="0" h="6761" w="6761">
                  <a:moveTo>
                    <a:pt x="0" y="1"/>
                  </a:moveTo>
                  <a:lnTo>
                    <a:pt x="0" y="6761"/>
                  </a:lnTo>
                  <a:lnTo>
                    <a:pt x="6760" y="6761"/>
                  </a:lnTo>
                  <a:lnTo>
                    <a:pt x="6760" y="1"/>
                  </a:ln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6"/>
            <p:cNvSpPr/>
            <p:nvPr/>
          </p:nvSpPr>
          <p:spPr>
            <a:xfrm>
              <a:off x="2373550" y="4969875"/>
              <a:ext cx="169025" cy="169025"/>
            </a:xfrm>
            <a:custGeom>
              <a:rect b="b" l="l" r="r" t="t"/>
              <a:pathLst>
                <a:path extrusionOk="0" h="6761" w="6761">
                  <a:moveTo>
                    <a:pt x="1" y="1"/>
                  </a:moveTo>
                  <a:lnTo>
                    <a:pt x="1" y="6761"/>
                  </a:lnTo>
                  <a:lnTo>
                    <a:pt x="6760" y="6761"/>
                  </a:lnTo>
                  <a:lnTo>
                    <a:pt x="6760" y="1"/>
                  </a:ln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6"/>
            <p:cNvSpPr/>
            <p:nvPr/>
          </p:nvSpPr>
          <p:spPr>
            <a:xfrm>
              <a:off x="5246425" y="4969875"/>
              <a:ext cx="675975" cy="169025"/>
            </a:xfrm>
            <a:custGeom>
              <a:rect b="b" l="l" r="r" t="t"/>
              <a:pathLst>
                <a:path extrusionOk="0" h="6761" w="27039">
                  <a:moveTo>
                    <a:pt x="0" y="1"/>
                  </a:moveTo>
                  <a:lnTo>
                    <a:pt x="0" y="6761"/>
                  </a:lnTo>
                  <a:lnTo>
                    <a:pt x="27039" y="6761"/>
                  </a:lnTo>
                  <a:lnTo>
                    <a:pt x="27039" y="1"/>
                  </a:ln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6"/>
            <p:cNvSpPr/>
            <p:nvPr/>
          </p:nvSpPr>
          <p:spPr>
            <a:xfrm>
              <a:off x="1190625" y="238125"/>
              <a:ext cx="5238750" cy="5238750"/>
            </a:xfrm>
            <a:custGeom>
              <a:rect b="b" l="l" r="r" t="t"/>
              <a:pathLst>
                <a:path extrusionOk="0" h="209550" w="209550">
                  <a:moveTo>
                    <a:pt x="130335" y="6760"/>
                  </a:moveTo>
                  <a:lnTo>
                    <a:pt x="132131" y="6971"/>
                  </a:lnTo>
                  <a:lnTo>
                    <a:pt x="133926" y="7182"/>
                  </a:lnTo>
                  <a:lnTo>
                    <a:pt x="135722" y="7393"/>
                  </a:lnTo>
                  <a:lnTo>
                    <a:pt x="137517" y="7816"/>
                  </a:lnTo>
                  <a:lnTo>
                    <a:pt x="139207" y="8238"/>
                  </a:lnTo>
                  <a:lnTo>
                    <a:pt x="140897" y="8766"/>
                  </a:lnTo>
                  <a:lnTo>
                    <a:pt x="142587" y="9295"/>
                  </a:lnTo>
                  <a:lnTo>
                    <a:pt x="144277" y="9928"/>
                  </a:lnTo>
                  <a:lnTo>
                    <a:pt x="145861" y="10668"/>
                  </a:lnTo>
                  <a:lnTo>
                    <a:pt x="147445" y="11513"/>
                  </a:lnTo>
                  <a:lnTo>
                    <a:pt x="148924" y="12358"/>
                  </a:lnTo>
                  <a:lnTo>
                    <a:pt x="150403" y="13308"/>
                  </a:lnTo>
                  <a:lnTo>
                    <a:pt x="151882" y="14259"/>
                  </a:lnTo>
                  <a:lnTo>
                    <a:pt x="153255" y="15315"/>
                  </a:lnTo>
                  <a:lnTo>
                    <a:pt x="154628" y="16371"/>
                  </a:lnTo>
                  <a:lnTo>
                    <a:pt x="127695" y="43304"/>
                  </a:lnTo>
                  <a:lnTo>
                    <a:pt x="92417" y="28623"/>
                  </a:lnTo>
                  <a:lnTo>
                    <a:pt x="93791" y="26299"/>
                  </a:lnTo>
                  <a:lnTo>
                    <a:pt x="95269" y="23976"/>
                  </a:lnTo>
                  <a:lnTo>
                    <a:pt x="96959" y="21863"/>
                  </a:lnTo>
                  <a:lnTo>
                    <a:pt x="98755" y="19751"/>
                  </a:lnTo>
                  <a:lnTo>
                    <a:pt x="100656" y="17850"/>
                  </a:lnTo>
                  <a:lnTo>
                    <a:pt x="102663" y="16054"/>
                  </a:lnTo>
                  <a:lnTo>
                    <a:pt x="104881" y="14364"/>
                  </a:lnTo>
                  <a:lnTo>
                    <a:pt x="107099" y="12886"/>
                  </a:lnTo>
                  <a:lnTo>
                    <a:pt x="109528" y="11513"/>
                  </a:lnTo>
                  <a:lnTo>
                    <a:pt x="111957" y="10245"/>
                  </a:lnTo>
                  <a:lnTo>
                    <a:pt x="114492" y="9189"/>
                  </a:lnTo>
                  <a:lnTo>
                    <a:pt x="117133" y="8344"/>
                  </a:lnTo>
                  <a:lnTo>
                    <a:pt x="119879" y="7710"/>
                  </a:lnTo>
                  <a:lnTo>
                    <a:pt x="122625" y="7182"/>
                  </a:lnTo>
                  <a:lnTo>
                    <a:pt x="125477" y="6865"/>
                  </a:lnTo>
                  <a:lnTo>
                    <a:pt x="128434" y="6760"/>
                  </a:lnTo>
                  <a:close/>
                  <a:moveTo>
                    <a:pt x="159381" y="21124"/>
                  </a:moveTo>
                  <a:lnTo>
                    <a:pt x="160437" y="22497"/>
                  </a:lnTo>
                  <a:lnTo>
                    <a:pt x="161493" y="23870"/>
                  </a:lnTo>
                  <a:lnTo>
                    <a:pt x="162444" y="25349"/>
                  </a:lnTo>
                  <a:lnTo>
                    <a:pt x="163394" y="26827"/>
                  </a:lnTo>
                  <a:lnTo>
                    <a:pt x="164239" y="28306"/>
                  </a:lnTo>
                  <a:lnTo>
                    <a:pt x="165084" y="29890"/>
                  </a:lnTo>
                  <a:lnTo>
                    <a:pt x="165823" y="31475"/>
                  </a:lnTo>
                  <a:lnTo>
                    <a:pt x="166457" y="33165"/>
                  </a:lnTo>
                  <a:lnTo>
                    <a:pt x="166985" y="34855"/>
                  </a:lnTo>
                  <a:lnTo>
                    <a:pt x="167513" y="36545"/>
                  </a:lnTo>
                  <a:lnTo>
                    <a:pt x="167936" y="38234"/>
                  </a:lnTo>
                  <a:lnTo>
                    <a:pt x="168358" y="40030"/>
                  </a:lnTo>
                  <a:lnTo>
                    <a:pt x="168569" y="41826"/>
                  </a:lnTo>
                  <a:lnTo>
                    <a:pt x="168781" y="43621"/>
                  </a:lnTo>
                  <a:lnTo>
                    <a:pt x="168992" y="45417"/>
                  </a:lnTo>
                  <a:lnTo>
                    <a:pt x="168992" y="47318"/>
                  </a:lnTo>
                  <a:lnTo>
                    <a:pt x="168886" y="50381"/>
                  </a:lnTo>
                  <a:lnTo>
                    <a:pt x="168569" y="53444"/>
                  </a:lnTo>
                  <a:lnTo>
                    <a:pt x="167936" y="56401"/>
                  </a:lnTo>
                  <a:lnTo>
                    <a:pt x="167196" y="59358"/>
                  </a:lnTo>
                  <a:lnTo>
                    <a:pt x="166246" y="62105"/>
                  </a:lnTo>
                  <a:lnTo>
                    <a:pt x="164978" y="64851"/>
                  </a:lnTo>
                  <a:lnTo>
                    <a:pt x="163711" y="67386"/>
                  </a:lnTo>
                  <a:lnTo>
                    <a:pt x="162127" y="69920"/>
                  </a:lnTo>
                  <a:lnTo>
                    <a:pt x="160437" y="72244"/>
                  </a:lnTo>
                  <a:lnTo>
                    <a:pt x="158536" y="74462"/>
                  </a:lnTo>
                  <a:lnTo>
                    <a:pt x="156529" y="76574"/>
                  </a:lnTo>
                  <a:lnTo>
                    <a:pt x="154311" y="78476"/>
                  </a:lnTo>
                  <a:lnTo>
                    <a:pt x="152093" y="80271"/>
                  </a:lnTo>
                  <a:lnTo>
                    <a:pt x="149663" y="81855"/>
                  </a:lnTo>
                  <a:lnTo>
                    <a:pt x="147023" y="83334"/>
                  </a:lnTo>
                  <a:lnTo>
                    <a:pt x="144382" y="84602"/>
                  </a:lnTo>
                  <a:lnTo>
                    <a:pt x="132342" y="48268"/>
                  </a:lnTo>
                  <a:lnTo>
                    <a:pt x="159381" y="21124"/>
                  </a:lnTo>
                  <a:close/>
                  <a:moveTo>
                    <a:pt x="89883" y="34855"/>
                  </a:moveTo>
                  <a:lnTo>
                    <a:pt x="125688" y="49853"/>
                  </a:lnTo>
                  <a:lnTo>
                    <a:pt x="138045" y="86714"/>
                  </a:lnTo>
                  <a:lnTo>
                    <a:pt x="135722" y="87242"/>
                  </a:lnTo>
                  <a:lnTo>
                    <a:pt x="133292" y="87559"/>
                  </a:lnTo>
                  <a:lnTo>
                    <a:pt x="130863" y="87770"/>
                  </a:lnTo>
                  <a:lnTo>
                    <a:pt x="128434" y="87876"/>
                  </a:lnTo>
                  <a:lnTo>
                    <a:pt x="126321" y="87770"/>
                  </a:lnTo>
                  <a:lnTo>
                    <a:pt x="124315" y="87665"/>
                  </a:lnTo>
                  <a:lnTo>
                    <a:pt x="122308" y="87453"/>
                  </a:lnTo>
                  <a:lnTo>
                    <a:pt x="120301" y="87031"/>
                  </a:lnTo>
                  <a:lnTo>
                    <a:pt x="118294" y="86608"/>
                  </a:lnTo>
                  <a:lnTo>
                    <a:pt x="116393" y="86080"/>
                  </a:lnTo>
                  <a:lnTo>
                    <a:pt x="114492" y="85447"/>
                  </a:lnTo>
                  <a:lnTo>
                    <a:pt x="112697" y="84707"/>
                  </a:lnTo>
                  <a:lnTo>
                    <a:pt x="110901" y="83862"/>
                  </a:lnTo>
                  <a:lnTo>
                    <a:pt x="109105" y="83017"/>
                  </a:lnTo>
                  <a:lnTo>
                    <a:pt x="107416" y="81961"/>
                  </a:lnTo>
                  <a:lnTo>
                    <a:pt x="105726" y="80905"/>
                  </a:lnTo>
                  <a:lnTo>
                    <a:pt x="104141" y="79849"/>
                  </a:lnTo>
                  <a:lnTo>
                    <a:pt x="102663" y="78581"/>
                  </a:lnTo>
                  <a:lnTo>
                    <a:pt x="101184" y="77314"/>
                  </a:lnTo>
                  <a:lnTo>
                    <a:pt x="99811" y="75941"/>
                  </a:lnTo>
                  <a:lnTo>
                    <a:pt x="98438" y="74568"/>
                  </a:lnTo>
                  <a:lnTo>
                    <a:pt x="97170" y="73089"/>
                  </a:lnTo>
                  <a:lnTo>
                    <a:pt x="95903" y="71610"/>
                  </a:lnTo>
                  <a:lnTo>
                    <a:pt x="94847" y="70026"/>
                  </a:lnTo>
                  <a:lnTo>
                    <a:pt x="93791" y="68336"/>
                  </a:lnTo>
                  <a:lnTo>
                    <a:pt x="92734" y="66646"/>
                  </a:lnTo>
                  <a:lnTo>
                    <a:pt x="91889" y="64851"/>
                  </a:lnTo>
                  <a:lnTo>
                    <a:pt x="91044" y="63055"/>
                  </a:lnTo>
                  <a:lnTo>
                    <a:pt x="90305" y="61260"/>
                  </a:lnTo>
                  <a:lnTo>
                    <a:pt x="89671" y="59358"/>
                  </a:lnTo>
                  <a:lnTo>
                    <a:pt x="89143" y="57457"/>
                  </a:lnTo>
                  <a:lnTo>
                    <a:pt x="88721" y="55450"/>
                  </a:lnTo>
                  <a:lnTo>
                    <a:pt x="88298" y="53444"/>
                  </a:lnTo>
                  <a:lnTo>
                    <a:pt x="88087" y="51437"/>
                  </a:lnTo>
                  <a:lnTo>
                    <a:pt x="87981" y="49430"/>
                  </a:lnTo>
                  <a:lnTo>
                    <a:pt x="87876" y="47318"/>
                  </a:lnTo>
                  <a:lnTo>
                    <a:pt x="87876" y="45733"/>
                  </a:lnTo>
                  <a:lnTo>
                    <a:pt x="87981" y="44149"/>
                  </a:lnTo>
                  <a:lnTo>
                    <a:pt x="88404" y="40981"/>
                  </a:lnTo>
                  <a:lnTo>
                    <a:pt x="89038" y="37918"/>
                  </a:lnTo>
                  <a:lnTo>
                    <a:pt x="89883" y="34855"/>
                  </a:lnTo>
                  <a:close/>
                  <a:moveTo>
                    <a:pt x="81644" y="54077"/>
                  </a:moveTo>
                  <a:lnTo>
                    <a:pt x="82278" y="57457"/>
                  </a:lnTo>
                  <a:lnTo>
                    <a:pt x="82700" y="59147"/>
                  </a:lnTo>
                  <a:lnTo>
                    <a:pt x="83123" y="60837"/>
                  </a:lnTo>
                  <a:lnTo>
                    <a:pt x="26299" y="60837"/>
                  </a:lnTo>
                  <a:lnTo>
                    <a:pt x="25666" y="60943"/>
                  </a:lnTo>
                  <a:lnTo>
                    <a:pt x="25032" y="61154"/>
                  </a:lnTo>
                  <a:lnTo>
                    <a:pt x="24398" y="61365"/>
                  </a:lnTo>
                  <a:lnTo>
                    <a:pt x="23870" y="61682"/>
                  </a:lnTo>
                  <a:lnTo>
                    <a:pt x="23236" y="61999"/>
                  </a:lnTo>
                  <a:lnTo>
                    <a:pt x="22286" y="62844"/>
                  </a:lnTo>
                  <a:lnTo>
                    <a:pt x="21441" y="63794"/>
                  </a:lnTo>
                  <a:lnTo>
                    <a:pt x="21124" y="64428"/>
                  </a:lnTo>
                  <a:lnTo>
                    <a:pt x="20807" y="64956"/>
                  </a:lnTo>
                  <a:lnTo>
                    <a:pt x="20596" y="65590"/>
                  </a:lnTo>
                  <a:lnTo>
                    <a:pt x="20385" y="66224"/>
                  </a:lnTo>
                  <a:lnTo>
                    <a:pt x="20279" y="66857"/>
                  </a:lnTo>
                  <a:lnTo>
                    <a:pt x="20279" y="67597"/>
                  </a:lnTo>
                  <a:lnTo>
                    <a:pt x="20279" y="175752"/>
                  </a:lnTo>
                  <a:lnTo>
                    <a:pt x="13519" y="175752"/>
                  </a:lnTo>
                  <a:lnTo>
                    <a:pt x="13519" y="64217"/>
                  </a:lnTo>
                  <a:lnTo>
                    <a:pt x="13519" y="63161"/>
                  </a:lnTo>
                  <a:lnTo>
                    <a:pt x="13731" y="62210"/>
                  </a:lnTo>
                  <a:lnTo>
                    <a:pt x="13942" y="61154"/>
                  </a:lnTo>
                  <a:lnTo>
                    <a:pt x="14364" y="60309"/>
                  </a:lnTo>
                  <a:lnTo>
                    <a:pt x="14787" y="59358"/>
                  </a:lnTo>
                  <a:lnTo>
                    <a:pt x="15209" y="58513"/>
                  </a:lnTo>
                  <a:lnTo>
                    <a:pt x="15843" y="57774"/>
                  </a:lnTo>
                  <a:lnTo>
                    <a:pt x="16477" y="57035"/>
                  </a:lnTo>
                  <a:lnTo>
                    <a:pt x="17216" y="56401"/>
                  </a:lnTo>
                  <a:lnTo>
                    <a:pt x="17955" y="55767"/>
                  </a:lnTo>
                  <a:lnTo>
                    <a:pt x="18800" y="55345"/>
                  </a:lnTo>
                  <a:lnTo>
                    <a:pt x="19751" y="54922"/>
                  </a:lnTo>
                  <a:lnTo>
                    <a:pt x="20596" y="54500"/>
                  </a:lnTo>
                  <a:lnTo>
                    <a:pt x="21652" y="54289"/>
                  </a:lnTo>
                  <a:lnTo>
                    <a:pt x="22603" y="54077"/>
                  </a:lnTo>
                  <a:close/>
                  <a:moveTo>
                    <a:pt x="186947" y="54077"/>
                  </a:moveTo>
                  <a:lnTo>
                    <a:pt x="187898" y="54289"/>
                  </a:lnTo>
                  <a:lnTo>
                    <a:pt x="188954" y="54500"/>
                  </a:lnTo>
                  <a:lnTo>
                    <a:pt x="189799" y="54922"/>
                  </a:lnTo>
                  <a:lnTo>
                    <a:pt x="190750" y="55345"/>
                  </a:lnTo>
                  <a:lnTo>
                    <a:pt x="191595" y="55767"/>
                  </a:lnTo>
                  <a:lnTo>
                    <a:pt x="192334" y="56401"/>
                  </a:lnTo>
                  <a:lnTo>
                    <a:pt x="193073" y="57035"/>
                  </a:lnTo>
                  <a:lnTo>
                    <a:pt x="193707" y="57774"/>
                  </a:lnTo>
                  <a:lnTo>
                    <a:pt x="194341" y="58513"/>
                  </a:lnTo>
                  <a:lnTo>
                    <a:pt x="194763" y="59358"/>
                  </a:lnTo>
                  <a:lnTo>
                    <a:pt x="195186" y="60309"/>
                  </a:lnTo>
                  <a:lnTo>
                    <a:pt x="195608" y="61154"/>
                  </a:lnTo>
                  <a:lnTo>
                    <a:pt x="195819" y="62210"/>
                  </a:lnTo>
                  <a:lnTo>
                    <a:pt x="196031" y="63161"/>
                  </a:lnTo>
                  <a:lnTo>
                    <a:pt x="196031" y="64217"/>
                  </a:lnTo>
                  <a:lnTo>
                    <a:pt x="196031" y="175752"/>
                  </a:lnTo>
                  <a:lnTo>
                    <a:pt x="189271" y="175752"/>
                  </a:lnTo>
                  <a:lnTo>
                    <a:pt x="189271" y="67597"/>
                  </a:lnTo>
                  <a:lnTo>
                    <a:pt x="189271" y="66857"/>
                  </a:lnTo>
                  <a:lnTo>
                    <a:pt x="189165" y="66224"/>
                  </a:lnTo>
                  <a:lnTo>
                    <a:pt x="188954" y="65590"/>
                  </a:lnTo>
                  <a:lnTo>
                    <a:pt x="188743" y="64956"/>
                  </a:lnTo>
                  <a:lnTo>
                    <a:pt x="188426" y="64428"/>
                  </a:lnTo>
                  <a:lnTo>
                    <a:pt x="188109" y="63794"/>
                  </a:lnTo>
                  <a:lnTo>
                    <a:pt x="187264" y="62844"/>
                  </a:lnTo>
                  <a:lnTo>
                    <a:pt x="186314" y="61999"/>
                  </a:lnTo>
                  <a:lnTo>
                    <a:pt x="185680" y="61682"/>
                  </a:lnTo>
                  <a:lnTo>
                    <a:pt x="185152" y="61365"/>
                  </a:lnTo>
                  <a:lnTo>
                    <a:pt x="184518" y="61154"/>
                  </a:lnTo>
                  <a:lnTo>
                    <a:pt x="183884" y="60943"/>
                  </a:lnTo>
                  <a:lnTo>
                    <a:pt x="183251" y="60837"/>
                  </a:lnTo>
                  <a:lnTo>
                    <a:pt x="173745" y="60837"/>
                  </a:lnTo>
                  <a:lnTo>
                    <a:pt x="174167" y="59147"/>
                  </a:lnTo>
                  <a:lnTo>
                    <a:pt x="174590" y="57457"/>
                  </a:lnTo>
                  <a:lnTo>
                    <a:pt x="175224" y="54077"/>
                  </a:lnTo>
                  <a:close/>
                  <a:moveTo>
                    <a:pt x="182511" y="67597"/>
                  </a:moveTo>
                  <a:lnTo>
                    <a:pt x="182511" y="182511"/>
                  </a:lnTo>
                  <a:lnTo>
                    <a:pt x="202790" y="182511"/>
                  </a:lnTo>
                  <a:lnTo>
                    <a:pt x="202790" y="192651"/>
                  </a:lnTo>
                  <a:lnTo>
                    <a:pt x="202790" y="193707"/>
                  </a:lnTo>
                  <a:lnTo>
                    <a:pt x="202579" y="194658"/>
                  </a:lnTo>
                  <a:lnTo>
                    <a:pt x="202368" y="195714"/>
                  </a:lnTo>
                  <a:lnTo>
                    <a:pt x="201945" y="196559"/>
                  </a:lnTo>
                  <a:lnTo>
                    <a:pt x="201523" y="197509"/>
                  </a:lnTo>
                  <a:lnTo>
                    <a:pt x="201100" y="198354"/>
                  </a:lnTo>
                  <a:lnTo>
                    <a:pt x="200467" y="199094"/>
                  </a:lnTo>
                  <a:lnTo>
                    <a:pt x="199833" y="199833"/>
                  </a:lnTo>
                  <a:lnTo>
                    <a:pt x="199094" y="200467"/>
                  </a:lnTo>
                  <a:lnTo>
                    <a:pt x="198354" y="201100"/>
                  </a:lnTo>
                  <a:lnTo>
                    <a:pt x="197509" y="201523"/>
                  </a:lnTo>
                  <a:lnTo>
                    <a:pt x="196559" y="201945"/>
                  </a:lnTo>
                  <a:lnTo>
                    <a:pt x="195714" y="202368"/>
                  </a:lnTo>
                  <a:lnTo>
                    <a:pt x="194658" y="202579"/>
                  </a:lnTo>
                  <a:lnTo>
                    <a:pt x="193707" y="202790"/>
                  </a:lnTo>
                  <a:lnTo>
                    <a:pt x="15843" y="202790"/>
                  </a:lnTo>
                  <a:lnTo>
                    <a:pt x="14892" y="202579"/>
                  </a:lnTo>
                  <a:lnTo>
                    <a:pt x="13836" y="202368"/>
                  </a:lnTo>
                  <a:lnTo>
                    <a:pt x="12991" y="201945"/>
                  </a:lnTo>
                  <a:lnTo>
                    <a:pt x="12041" y="201523"/>
                  </a:lnTo>
                  <a:lnTo>
                    <a:pt x="11196" y="201100"/>
                  </a:lnTo>
                  <a:lnTo>
                    <a:pt x="10456" y="200467"/>
                  </a:lnTo>
                  <a:lnTo>
                    <a:pt x="9717" y="199833"/>
                  </a:lnTo>
                  <a:lnTo>
                    <a:pt x="9083" y="199094"/>
                  </a:lnTo>
                  <a:lnTo>
                    <a:pt x="8450" y="198354"/>
                  </a:lnTo>
                  <a:lnTo>
                    <a:pt x="8027" y="197509"/>
                  </a:lnTo>
                  <a:lnTo>
                    <a:pt x="7605" y="196559"/>
                  </a:lnTo>
                  <a:lnTo>
                    <a:pt x="7182" y="195714"/>
                  </a:lnTo>
                  <a:lnTo>
                    <a:pt x="6971" y="194658"/>
                  </a:lnTo>
                  <a:lnTo>
                    <a:pt x="6760" y="193707"/>
                  </a:lnTo>
                  <a:lnTo>
                    <a:pt x="6760" y="192651"/>
                  </a:lnTo>
                  <a:lnTo>
                    <a:pt x="6760" y="182511"/>
                  </a:lnTo>
                  <a:lnTo>
                    <a:pt x="76363" y="182511"/>
                  </a:lnTo>
                  <a:lnTo>
                    <a:pt x="78264" y="184096"/>
                  </a:lnTo>
                  <a:lnTo>
                    <a:pt x="80271" y="185363"/>
                  </a:lnTo>
                  <a:lnTo>
                    <a:pt x="82384" y="186525"/>
                  </a:lnTo>
                  <a:lnTo>
                    <a:pt x="84602" y="187581"/>
                  </a:lnTo>
                  <a:lnTo>
                    <a:pt x="86820" y="188320"/>
                  </a:lnTo>
                  <a:lnTo>
                    <a:pt x="89249" y="188848"/>
                  </a:lnTo>
                  <a:lnTo>
                    <a:pt x="91573" y="189165"/>
                  </a:lnTo>
                  <a:lnTo>
                    <a:pt x="94107" y="189271"/>
                  </a:lnTo>
                  <a:lnTo>
                    <a:pt x="115548" y="189271"/>
                  </a:lnTo>
                  <a:lnTo>
                    <a:pt x="117978" y="189165"/>
                  </a:lnTo>
                  <a:lnTo>
                    <a:pt x="120301" y="188848"/>
                  </a:lnTo>
                  <a:lnTo>
                    <a:pt x="122730" y="188320"/>
                  </a:lnTo>
                  <a:lnTo>
                    <a:pt x="124948" y="187581"/>
                  </a:lnTo>
                  <a:lnTo>
                    <a:pt x="127166" y="186525"/>
                  </a:lnTo>
                  <a:lnTo>
                    <a:pt x="129279" y="185363"/>
                  </a:lnTo>
                  <a:lnTo>
                    <a:pt x="131286" y="184096"/>
                  </a:lnTo>
                  <a:lnTo>
                    <a:pt x="133187" y="182511"/>
                  </a:lnTo>
                  <a:lnTo>
                    <a:pt x="175752" y="182511"/>
                  </a:lnTo>
                  <a:lnTo>
                    <a:pt x="175752" y="175752"/>
                  </a:lnTo>
                  <a:lnTo>
                    <a:pt x="130441" y="175752"/>
                  </a:lnTo>
                  <a:lnTo>
                    <a:pt x="129384" y="176702"/>
                  </a:lnTo>
                  <a:lnTo>
                    <a:pt x="128011" y="178075"/>
                  </a:lnTo>
                  <a:lnTo>
                    <a:pt x="126427" y="179237"/>
                  </a:lnTo>
                  <a:lnTo>
                    <a:pt x="124737" y="180188"/>
                  </a:lnTo>
                  <a:lnTo>
                    <a:pt x="123047" y="181033"/>
                  </a:lnTo>
                  <a:lnTo>
                    <a:pt x="121252" y="181666"/>
                  </a:lnTo>
                  <a:lnTo>
                    <a:pt x="119351" y="182089"/>
                  </a:lnTo>
                  <a:lnTo>
                    <a:pt x="117449" y="182406"/>
                  </a:lnTo>
                  <a:lnTo>
                    <a:pt x="115443" y="182511"/>
                  </a:lnTo>
                  <a:lnTo>
                    <a:pt x="94107" y="182511"/>
                  </a:lnTo>
                  <a:lnTo>
                    <a:pt x="92101" y="182406"/>
                  </a:lnTo>
                  <a:lnTo>
                    <a:pt x="90199" y="182089"/>
                  </a:lnTo>
                  <a:lnTo>
                    <a:pt x="88298" y="181666"/>
                  </a:lnTo>
                  <a:lnTo>
                    <a:pt x="86503" y="181033"/>
                  </a:lnTo>
                  <a:lnTo>
                    <a:pt x="84813" y="180188"/>
                  </a:lnTo>
                  <a:lnTo>
                    <a:pt x="83123" y="179237"/>
                  </a:lnTo>
                  <a:lnTo>
                    <a:pt x="81539" y="178075"/>
                  </a:lnTo>
                  <a:lnTo>
                    <a:pt x="80166" y="176702"/>
                  </a:lnTo>
                  <a:lnTo>
                    <a:pt x="79109" y="175752"/>
                  </a:lnTo>
                  <a:lnTo>
                    <a:pt x="27039" y="175752"/>
                  </a:lnTo>
                  <a:lnTo>
                    <a:pt x="27039" y="67597"/>
                  </a:lnTo>
                  <a:lnTo>
                    <a:pt x="85763" y="67597"/>
                  </a:lnTo>
                  <a:lnTo>
                    <a:pt x="87242" y="70554"/>
                  </a:lnTo>
                  <a:lnTo>
                    <a:pt x="89038" y="73300"/>
                  </a:lnTo>
                  <a:lnTo>
                    <a:pt x="90939" y="76046"/>
                  </a:lnTo>
                  <a:lnTo>
                    <a:pt x="92946" y="78581"/>
                  </a:lnTo>
                  <a:lnTo>
                    <a:pt x="95269" y="80905"/>
                  </a:lnTo>
                  <a:lnTo>
                    <a:pt x="97593" y="83123"/>
                  </a:lnTo>
                  <a:lnTo>
                    <a:pt x="100233" y="85235"/>
                  </a:lnTo>
                  <a:lnTo>
                    <a:pt x="102874" y="87136"/>
                  </a:lnTo>
                  <a:lnTo>
                    <a:pt x="105726" y="88826"/>
                  </a:lnTo>
                  <a:lnTo>
                    <a:pt x="108683" y="90305"/>
                  </a:lnTo>
                  <a:lnTo>
                    <a:pt x="111746" y="91573"/>
                  </a:lnTo>
                  <a:lnTo>
                    <a:pt x="114915" y="92629"/>
                  </a:lnTo>
                  <a:lnTo>
                    <a:pt x="118189" y="93474"/>
                  </a:lnTo>
                  <a:lnTo>
                    <a:pt x="121463" y="94107"/>
                  </a:lnTo>
                  <a:lnTo>
                    <a:pt x="123259" y="94319"/>
                  </a:lnTo>
                  <a:lnTo>
                    <a:pt x="124948" y="94530"/>
                  </a:lnTo>
                  <a:lnTo>
                    <a:pt x="126638" y="94635"/>
                  </a:lnTo>
                  <a:lnTo>
                    <a:pt x="130229" y="94635"/>
                  </a:lnTo>
                  <a:lnTo>
                    <a:pt x="131919" y="94530"/>
                  </a:lnTo>
                  <a:lnTo>
                    <a:pt x="133609" y="94319"/>
                  </a:lnTo>
                  <a:lnTo>
                    <a:pt x="135405" y="94107"/>
                  </a:lnTo>
                  <a:lnTo>
                    <a:pt x="138679" y="93474"/>
                  </a:lnTo>
                  <a:lnTo>
                    <a:pt x="141953" y="92629"/>
                  </a:lnTo>
                  <a:lnTo>
                    <a:pt x="145122" y="91573"/>
                  </a:lnTo>
                  <a:lnTo>
                    <a:pt x="148185" y="90305"/>
                  </a:lnTo>
                  <a:lnTo>
                    <a:pt x="151142" y="88826"/>
                  </a:lnTo>
                  <a:lnTo>
                    <a:pt x="153994" y="87136"/>
                  </a:lnTo>
                  <a:lnTo>
                    <a:pt x="156634" y="85235"/>
                  </a:lnTo>
                  <a:lnTo>
                    <a:pt x="159275" y="83123"/>
                  </a:lnTo>
                  <a:lnTo>
                    <a:pt x="161599" y="80905"/>
                  </a:lnTo>
                  <a:lnTo>
                    <a:pt x="163922" y="78581"/>
                  </a:lnTo>
                  <a:lnTo>
                    <a:pt x="165929" y="76046"/>
                  </a:lnTo>
                  <a:lnTo>
                    <a:pt x="167830" y="73300"/>
                  </a:lnTo>
                  <a:lnTo>
                    <a:pt x="169626" y="70554"/>
                  </a:lnTo>
                  <a:lnTo>
                    <a:pt x="171104" y="67597"/>
                  </a:lnTo>
                  <a:close/>
                  <a:moveTo>
                    <a:pt x="128434" y="0"/>
                  </a:moveTo>
                  <a:lnTo>
                    <a:pt x="126005" y="106"/>
                  </a:lnTo>
                  <a:lnTo>
                    <a:pt x="123575" y="211"/>
                  </a:lnTo>
                  <a:lnTo>
                    <a:pt x="121252" y="528"/>
                  </a:lnTo>
                  <a:lnTo>
                    <a:pt x="118928" y="951"/>
                  </a:lnTo>
                  <a:lnTo>
                    <a:pt x="116604" y="1479"/>
                  </a:lnTo>
                  <a:lnTo>
                    <a:pt x="114386" y="2112"/>
                  </a:lnTo>
                  <a:lnTo>
                    <a:pt x="112168" y="2852"/>
                  </a:lnTo>
                  <a:lnTo>
                    <a:pt x="110056" y="3697"/>
                  </a:lnTo>
                  <a:lnTo>
                    <a:pt x="107944" y="4647"/>
                  </a:lnTo>
                  <a:lnTo>
                    <a:pt x="105937" y="5703"/>
                  </a:lnTo>
                  <a:lnTo>
                    <a:pt x="103930" y="6865"/>
                  </a:lnTo>
                  <a:lnTo>
                    <a:pt x="102029" y="8133"/>
                  </a:lnTo>
                  <a:lnTo>
                    <a:pt x="100128" y="9400"/>
                  </a:lnTo>
                  <a:lnTo>
                    <a:pt x="98332" y="10773"/>
                  </a:lnTo>
                  <a:lnTo>
                    <a:pt x="96642" y="12358"/>
                  </a:lnTo>
                  <a:lnTo>
                    <a:pt x="94952" y="13836"/>
                  </a:lnTo>
                  <a:lnTo>
                    <a:pt x="93474" y="15526"/>
                  </a:lnTo>
                  <a:lnTo>
                    <a:pt x="91889" y="17216"/>
                  </a:lnTo>
                  <a:lnTo>
                    <a:pt x="90516" y="19012"/>
                  </a:lnTo>
                  <a:lnTo>
                    <a:pt x="89249" y="20913"/>
                  </a:lnTo>
                  <a:lnTo>
                    <a:pt x="87981" y="22814"/>
                  </a:lnTo>
                  <a:lnTo>
                    <a:pt x="86820" y="24821"/>
                  </a:lnTo>
                  <a:lnTo>
                    <a:pt x="85763" y="26827"/>
                  </a:lnTo>
                  <a:lnTo>
                    <a:pt x="84813" y="28940"/>
                  </a:lnTo>
                  <a:lnTo>
                    <a:pt x="83968" y="31052"/>
                  </a:lnTo>
                  <a:lnTo>
                    <a:pt x="83229" y="33270"/>
                  </a:lnTo>
                  <a:lnTo>
                    <a:pt x="82595" y="35488"/>
                  </a:lnTo>
                  <a:lnTo>
                    <a:pt x="82067" y="37812"/>
                  </a:lnTo>
                  <a:lnTo>
                    <a:pt x="81644" y="40136"/>
                  </a:lnTo>
                  <a:lnTo>
                    <a:pt x="81327" y="42459"/>
                  </a:lnTo>
                  <a:lnTo>
                    <a:pt x="81222" y="44888"/>
                  </a:lnTo>
                  <a:lnTo>
                    <a:pt x="81116" y="47318"/>
                  </a:lnTo>
                  <a:lnTo>
                    <a:pt x="23659" y="47318"/>
                  </a:lnTo>
                  <a:lnTo>
                    <a:pt x="21969" y="47423"/>
                  </a:lnTo>
                  <a:lnTo>
                    <a:pt x="20279" y="47635"/>
                  </a:lnTo>
                  <a:lnTo>
                    <a:pt x="18589" y="48057"/>
                  </a:lnTo>
                  <a:lnTo>
                    <a:pt x="17110" y="48691"/>
                  </a:lnTo>
                  <a:lnTo>
                    <a:pt x="15632" y="49325"/>
                  </a:lnTo>
                  <a:lnTo>
                    <a:pt x="14259" y="50169"/>
                  </a:lnTo>
                  <a:lnTo>
                    <a:pt x="12886" y="51226"/>
                  </a:lnTo>
                  <a:lnTo>
                    <a:pt x="11724" y="52282"/>
                  </a:lnTo>
                  <a:lnTo>
                    <a:pt x="10668" y="53444"/>
                  </a:lnTo>
                  <a:lnTo>
                    <a:pt x="9611" y="54817"/>
                  </a:lnTo>
                  <a:lnTo>
                    <a:pt x="8766" y="56190"/>
                  </a:lnTo>
                  <a:lnTo>
                    <a:pt x="8133" y="57669"/>
                  </a:lnTo>
                  <a:lnTo>
                    <a:pt x="7499" y="59147"/>
                  </a:lnTo>
                  <a:lnTo>
                    <a:pt x="7077" y="60837"/>
                  </a:lnTo>
                  <a:lnTo>
                    <a:pt x="6865" y="62527"/>
                  </a:lnTo>
                  <a:lnTo>
                    <a:pt x="6760" y="64217"/>
                  </a:lnTo>
                  <a:lnTo>
                    <a:pt x="6760" y="175752"/>
                  </a:lnTo>
                  <a:lnTo>
                    <a:pt x="0" y="175752"/>
                  </a:lnTo>
                  <a:lnTo>
                    <a:pt x="0" y="192651"/>
                  </a:lnTo>
                  <a:lnTo>
                    <a:pt x="106" y="194341"/>
                  </a:lnTo>
                  <a:lnTo>
                    <a:pt x="317" y="196031"/>
                  </a:lnTo>
                  <a:lnTo>
                    <a:pt x="739" y="197721"/>
                  </a:lnTo>
                  <a:lnTo>
                    <a:pt x="1373" y="199199"/>
                  </a:lnTo>
                  <a:lnTo>
                    <a:pt x="2007" y="200678"/>
                  </a:lnTo>
                  <a:lnTo>
                    <a:pt x="2852" y="202051"/>
                  </a:lnTo>
                  <a:lnTo>
                    <a:pt x="3908" y="203424"/>
                  </a:lnTo>
                  <a:lnTo>
                    <a:pt x="4964" y="204586"/>
                  </a:lnTo>
                  <a:lnTo>
                    <a:pt x="6126" y="205642"/>
                  </a:lnTo>
                  <a:lnTo>
                    <a:pt x="7499" y="206698"/>
                  </a:lnTo>
                  <a:lnTo>
                    <a:pt x="8872" y="207543"/>
                  </a:lnTo>
                  <a:lnTo>
                    <a:pt x="10351" y="208177"/>
                  </a:lnTo>
                  <a:lnTo>
                    <a:pt x="11829" y="208811"/>
                  </a:lnTo>
                  <a:lnTo>
                    <a:pt x="13519" y="209233"/>
                  </a:lnTo>
                  <a:lnTo>
                    <a:pt x="15209" y="209444"/>
                  </a:lnTo>
                  <a:lnTo>
                    <a:pt x="16899" y="209550"/>
                  </a:lnTo>
                  <a:lnTo>
                    <a:pt x="192651" y="209550"/>
                  </a:lnTo>
                  <a:lnTo>
                    <a:pt x="194341" y="209444"/>
                  </a:lnTo>
                  <a:lnTo>
                    <a:pt x="196031" y="209233"/>
                  </a:lnTo>
                  <a:lnTo>
                    <a:pt x="197721" y="208811"/>
                  </a:lnTo>
                  <a:lnTo>
                    <a:pt x="199199" y="208177"/>
                  </a:lnTo>
                  <a:lnTo>
                    <a:pt x="200678" y="207543"/>
                  </a:lnTo>
                  <a:lnTo>
                    <a:pt x="202051" y="206698"/>
                  </a:lnTo>
                  <a:lnTo>
                    <a:pt x="203424" y="205642"/>
                  </a:lnTo>
                  <a:lnTo>
                    <a:pt x="204586" y="204586"/>
                  </a:lnTo>
                  <a:lnTo>
                    <a:pt x="205642" y="203424"/>
                  </a:lnTo>
                  <a:lnTo>
                    <a:pt x="206698" y="202051"/>
                  </a:lnTo>
                  <a:lnTo>
                    <a:pt x="207543" y="200678"/>
                  </a:lnTo>
                  <a:lnTo>
                    <a:pt x="208177" y="199199"/>
                  </a:lnTo>
                  <a:lnTo>
                    <a:pt x="208811" y="197721"/>
                  </a:lnTo>
                  <a:lnTo>
                    <a:pt x="209233" y="196031"/>
                  </a:lnTo>
                  <a:lnTo>
                    <a:pt x="209444" y="194341"/>
                  </a:lnTo>
                  <a:lnTo>
                    <a:pt x="209550" y="192651"/>
                  </a:lnTo>
                  <a:lnTo>
                    <a:pt x="209550" y="175752"/>
                  </a:lnTo>
                  <a:lnTo>
                    <a:pt x="202790" y="175752"/>
                  </a:lnTo>
                  <a:lnTo>
                    <a:pt x="202790" y="64217"/>
                  </a:lnTo>
                  <a:lnTo>
                    <a:pt x="202685" y="62527"/>
                  </a:lnTo>
                  <a:lnTo>
                    <a:pt x="202473" y="60837"/>
                  </a:lnTo>
                  <a:lnTo>
                    <a:pt x="202051" y="59147"/>
                  </a:lnTo>
                  <a:lnTo>
                    <a:pt x="201417" y="57669"/>
                  </a:lnTo>
                  <a:lnTo>
                    <a:pt x="200784" y="56190"/>
                  </a:lnTo>
                  <a:lnTo>
                    <a:pt x="199939" y="54817"/>
                  </a:lnTo>
                  <a:lnTo>
                    <a:pt x="198882" y="53444"/>
                  </a:lnTo>
                  <a:lnTo>
                    <a:pt x="197826" y="52282"/>
                  </a:lnTo>
                  <a:lnTo>
                    <a:pt x="196664" y="51226"/>
                  </a:lnTo>
                  <a:lnTo>
                    <a:pt x="195291" y="50169"/>
                  </a:lnTo>
                  <a:lnTo>
                    <a:pt x="193918" y="49325"/>
                  </a:lnTo>
                  <a:lnTo>
                    <a:pt x="192440" y="48691"/>
                  </a:lnTo>
                  <a:lnTo>
                    <a:pt x="190961" y="48057"/>
                  </a:lnTo>
                  <a:lnTo>
                    <a:pt x="189271" y="47635"/>
                  </a:lnTo>
                  <a:lnTo>
                    <a:pt x="187581" y="47423"/>
                  </a:lnTo>
                  <a:lnTo>
                    <a:pt x="185891" y="47318"/>
                  </a:lnTo>
                  <a:lnTo>
                    <a:pt x="175752" y="47318"/>
                  </a:lnTo>
                  <a:lnTo>
                    <a:pt x="175646" y="44888"/>
                  </a:lnTo>
                  <a:lnTo>
                    <a:pt x="175540" y="42459"/>
                  </a:lnTo>
                  <a:lnTo>
                    <a:pt x="175224" y="40136"/>
                  </a:lnTo>
                  <a:lnTo>
                    <a:pt x="174801" y="37812"/>
                  </a:lnTo>
                  <a:lnTo>
                    <a:pt x="174273" y="35488"/>
                  </a:lnTo>
                  <a:lnTo>
                    <a:pt x="173639" y="33270"/>
                  </a:lnTo>
                  <a:lnTo>
                    <a:pt x="172900" y="31052"/>
                  </a:lnTo>
                  <a:lnTo>
                    <a:pt x="172055" y="28940"/>
                  </a:lnTo>
                  <a:lnTo>
                    <a:pt x="171104" y="26827"/>
                  </a:lnTo>
                  <a:lnTo>
                    <a:pt x="170048" y="24821"/>
                  </a:lnTo>
                  <a:lnTo>
                    <a:pt x="168886" y="22814"/>
                  </a:lnTo>
                  <a:lnTo>
                    <a:pt x="167619" y="20913"/>
                  </a:lnTo>
                  <a:lnTo>
                    <a:pt x="166351" y="19012"/>
                  </a:lnTo>
                  <a:lnTo>
                    <a:pt x="164978" y="17216"/>
                  </a:lnTo>
                  <a:lnTo>
                    <a:pt x="163394" y="15526"/>
                  </a:lnTo>
                  <a:lnTo>
                    <a:pt x="161915" y="13836"/>
                  </a:lnTo>
                  <a:lnTo>
                    <a:pt x="160225" y="12358"/>
                  </a:lnTo>
                  <a:lnTo>
                    <a:pt x="158536" y="10773"/>
                  </a:lnTo>
                  <a:lnTo>
                    <a:pt x="156740" y="9400"/>
                  </a:lnTo>
                  <a:lnTo>
                    <a:pt x="154839" y="8133"/>
                  </a:lnTo>
                  <a:lnTo>
                    <a:pt x="152938" y="6865"/>
                  </a:lnTo>
                  <a:lnTo>
                    <a:pt x="150931" y="5703"/>
                  </a:lnTo>
                  <a:lnTo>
                    <a:pt x="148924" y="4647"/>
                  </a:lnTo>
                  <a:lnTo>
                    <a:pt x="146812" y="3697"/>
                  </a:lnTo>
                  <a:lnTo>
                    <a:pt x="144699" y="2852"/>
                  </a:lnTo>
                  <a:lnTo>
                    <a:pt x="142481" y="2112"/>
                  </a:lnTo>
                  <a:lnTo>
                    <a:pt x="140263" y="1479"/>
                  </a:lnTo>
                  <a:lnTo>
                    <a:pt x="137940" y="951"/>
                  </a:lnTo>
                  <a:lnTo>
                    <a:pt x="135616" y="528"/>
                  </a:lnTo>
                  <a:lnTo>
                    <a:pt x="133292" y="211"/>
                  </a:lnTo>
                  <a:lnTo>
                    <a:pt x="130863" y="106"/>
                  </a:lnTo>
                  <a:lnTo>
                    <a:pt x="1284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6"/>
            <p:cNvSpPr/>
            <p:nvPr/>
          </p:nvSpPr>
          <p:spPr>
            <a:xfrm>
              <a:off x="2035575" y="3279975"/>
              <a:ext cx="3548850" cy="1182950"/>
            </a:xfrm>
            <a:custGeom>
              <a:rect b="b" l="l" r="r" t="t"/>
              <a:pathLst>
                <a:path extrusionOk="0" h="47318" w="141954">
                  <a:moveTo>
                    <a:pt x="104775" y="6760"/>
                  </a:moveTo>
                  <a:lnTo>
                    <a:pt x="105409" y="6865"/>
                  </a:lnTo>
                  <a:lnTo>
                    <a:pt x="106043" y="7077"/>
                  </a:lnTo>
                  <a:lnTo>
                    <a:pt x="106677" y="7288"/>
                  </a:lnTo>
                  <a:lnTo>
                    <a:pt x="107205" y="7710"/>
                  </a:lnTo>
                  <a:lnTo>
                    <a:pt x="107627" y="8239"/>
                  </a:lnTo>
                  <a:lnTo>
                    <a:pt x="107838" y="8872"/>
                  </a:lnTo>
                  <a:lnTo>
                    <a:pt x="108050" y="9506"/>
                  </a:lnTo>
                  <a:lnTo>
                    <a:pt x="108155" y="10140"/>
                  </a:lnTo>
                  <a:lnTo>
                    <a:pt x="108050" y="10773"/>
                  </a:lnTo>
                  <a:lnTo>
                    <a:pt x="107838" y="11407"/>
                  </a:lnTo>
                  <a:lnTo>
                    <a:pt x="107627" y="12041"/>
                  </a:lnTo>
                  <a:lnTo>
                    <a:pt x="107205" y="12569"/>
                  </a:lnTo>
                  <a:lnTo>
                    <a:pt x="106677" y="12991"/>
                  </a:lnTo>
                  <a:lnTo>
                    <a:pt x="106043" y="13203"/>
                  </a:lnTo>
                  <a:lnTo>
                    <a:pt x="105409" y="13414"/>
                  </a:lnTo>
                  <a:lnTo>
                    <a:pt x="104775" y="13520"/>
                  </a:lnTo>
                  <a:lnTo>
                    <a:pt x="104142" y="13414"/>
                  </a:lnTo>
                  <a:lnTo>
                    <a:pt x="103508" y="13203"/>
                  </a:lnTo>
                  <a:lnTo>
                    <a:pt x="102874" y="12991"/>
                  </a:lnTo>
                  <a:lnTo>
                    <a:pt x="102346" y="12569"/>
                  </a:lnTo>
                  <a:lnTo>
                    <a:pt x="101924" y="12041"/>
                  </a:lnTo>
                  <a:lnTo>
                    <a:pt x="101712" y="11407"/>
                  </a:lnTo>
                  <a:lnTo>
                    <a:pt x="101501" y="10773"/>
                  </a:lnTo>
                  <a:lnTo>
                    <a:pt x="101396" y="10140"/>
                  </a:lnTo>
                  <a:lnTo>
                    <a:pt x="101501" y="9506"/>
                  </a:lnTo>
                  <a:lnTo>
                    <a:pt x="101712" y="8872"/>
                  </a:lnTo>
                  <a:lnTo>
                    <a:pt x="101924" y="8239"/>
                  </a:lnTo>
                  <a:lnTo>
                    <a:pt x="102346" y="7710"/>
                  </a:lnTo>
                  <a:lnTo>
                    <a:pt x="102874" y="7288"/>
                  </a:lnTo>
                  <a:lnTo>
                    <a:pt x="103508" y="7077"/>
                  </a:lnTo>
                  <a:lnTo>
                    <a:pt x="104142" y="6865"/>
                  </a:lnTo>
                  <a:lnTo>
                    <a:pt x="104775" y="6760"/>
                  </a:lnTo>
                  <a:close/>
                  <a:moveTo>
                    <a:pt x="40558" y="13520"/>
                  </a:moveTo>
                  <a:lnTo>
                    <a:pt x="41192" y="13625"/>
                  </a:lnTo>
                  <a:lnTo>
                    <a:pt x="41826" y="13836"/>
                  </a:lnTo>
                  <a:lnTo>
                    <a:pt x="42460" y="14048"/>
                  </a:lnTo>
                  <a:lnTo>
                    <a:pt x="42988" y="14470"/>
                  </a:lnTo>
                  <a:lnTo>
                    <a:pt x="43410" y="14998"/>
                  </a:lnTo>
                  <a:lnTo>
                    <a:pt x="43621" y="15632"/>
                  </a:lnTo>
                  <a:lnTo>
                    <a:pt x="43833" y="16266"/>
                  </a:lnTo>
                  <a:lnTo>
                    <a:pt x="43938" y="16899"/>
                  </a:lnTo>
                  <a:lnTo>
                    <a:pt x="43833" y="17533"/>
                  </a:lnTo>
                  <a:lnTo>
                    <a:pt x="43621" y="18167"/>
                  </a:lnTo>
                  <a:lnTo>
                    <a:pt x="43410" y="18801"/>
                  </a:lnTo>
                  <a:lnTo>
                    <a:pt x="42988" y="19329"/>
                  </a:lnTo>
                  <a:lnTo>
                    <a:pt x="42460" y="19751"/>
                  </a:lnTo>
                  <a:lnTo>
                    <a:pt x="41826" y="19962"/>
                  </a:lnTo>
                  <a:lnTo>
                    <a:pt x="41192" y="20174"/>
                  </a:lnTo>
                  <a:lnTo>
                    <a:pt x="40558" y="20279"/>
                  </a:lnTo>
                  <a:lnTo>
                    <a:pt x="39925" y="20174"/>
                  </a:lnTo>
                  <a:lnTo>
                    <a:pt x="39291" y="19962"/>
                  </a:lnTo>
                  <a:lnTo>
                    <a:pt x="38657" y="19751"/>
                  </a:lnTo>
                  <a:lnTo>
                    <a:pt x="38129" y="19329"/>
                  </a:lnTo>
                  <a:lnTo>
                    <a:pt x="37707" y="18801"/>
                  </a:lnTo>
                  <a:lnTo>
                    <a:pt x="37495" y="18167"/>
                  </a:lnTo>
                  <a:lnTo>
                    <a:pt x="37284" y="17533"/>
                  </a:lnTo>
                  <a:lnTo>
                    <a:pt x="37179" y="16899"/>
                  </a:lnTo>
                  <a:lnTo>
                    <a:pt x="37284" y="16266"/>
                  </a:lnTo>
                  <a:lnTo>
                    <a:pt x="37495" y="15632"/>
                  </a:lnTo>
                  <a:lnTo>
                    <a:pt x="37707" y="14998"/>
                  </a:lnTo>
                  <a:lnTo>
                    <a:pt x="38129" y="14470"/>
                  </a:lnTo>
                  <a:lnTo>
                    <a:pt x="38657" y="14048"/>
                  </a:lnTo>
                  <a:lnTo>
                    <a:pt x="39291" y="13836"/>
                  </a:lnTo>
                  <a:lnTo>
                    <a:pt x="39925" y="13625"/>
                  </a:lnTo>
                  <a:lnTo>
                    <a:pt x="40558" y="13520"/>
                  </a:lnTo>
                  <a:close/>
                  <a:moveTo>
                    <a:pt x="131814" y="27039"/>
                  </a:moveTo>
                  <a:lnTo>
                    <a:pt x="132448" y="27145"/>
                  </a:lnTo>
                  <a:lnTo>
                    <a:pt x="133082" y="27356"/>
                  </a:lnTo>
                  <a:lnTo>
                    <a:pt x="133715" y="27567"/>
                  </a:lnTo>
                  <a:lnTo>
                    <a:pt x="134243" y="27989"/>
                  </a:lnTo>
                  <a:lnTo>
                    <a:pt x="134666" y="28518"/>
                  </a:lnTo>
                  <a:lnTo>
                    <a:pt x="134877" y="29151"/>
                  </a:lnTo>
                  <a:lnTo>
                    <a:pt x="135088" y="29785"/>
                  </a:lnTo>
                  <a:lnTo>
                    <a:pt x="135194" y="30419"/>
                  </a:lnTo>
                  <a:lnTo>
                    <a:pt x="135088" y="31052"/>
                  </a:lnTo>
                  <a:lnTo>
                    <a:pt x="134877" y="31686"/>
                  </a:lnTo>
                  <a:lnTo>
                    <a:pt x="134666" y="32320"/>
                  </a:lnTo>
                  <a:lnTo>
                    <a:pt x="134243" y="32848"/>
                  </a:lnTo>
                  <a:lnTo>
                    <a:pt x="133715" y="33270"/>
                  </a:lnTo>
                  <a:lnTo>
                    <a:pt x="133082" y="33482"/>
                  </a:lnTo>
                  <a:lnTo>
                    <a:pt x="132448" y="33693"/>
                  </a:lnTo>
                  <a:lnTo>
                    <a:pt x="131814" y="33799"/>
                  </a:lnTo>
                  <a:lnTo>
                    <a:pt x="131180" y="33693"/>
                  </a:lnTo>
                  <a:lnTo>
                    <a:pt x="130547" y="33482"/>
                  </a:lnTo>
                  <a:lnTo>
                    <a:pt x="129913" y="33270"/>
                  </a:lnTo>
                  <a:lnTo>
                    <a:pt x="129385" y="32848"/>
                  </a:lnTo>
                  <a:lnTo>
                    <a:pt x="128962" y="32320"/>
                  </a:lnTo>
                  <a:lnTo>
                    <a:pt x="128751" y="31686"/>
                  </a:lnTo>
                  <a:lnTo>
                    <a:pt x="128540" y="31052"/>
                  </a:lnTo>
                  <a:lnTo>
                    <a:pt x="128434" y="30419"/>
                  </a:lnTo>
                  <a:lnTo>
                    <a:pt x="128540" y="29785"/>
                  </a:lnTo>
                  <a:lnTo>
                    <a:pt x="128751" y="29151"/>
                  </a:lnTo>
                  <a:lnTo>
                    <a:pt x="128962" y="28518"/>
                  </a:lnTo>
                  <a:lnTo>
                    <a:pt x="129385" y="27989"/>
                  </a:lnTo>
                  <a:lnTo>
                    <a:pt x="129913" y="27567"/>
                  </a:lnTo>
                  <a:lnTo>
                    <a:pt x="130547" y="27356"/>
                  </a:lnTo>
                  <a:lnTo>
                    <a:pt x="131180" y="27145"/>
                  </a:lnTo>
                  <a:lnTo>
                    <a:pt x="131814" y="27039"/>
                  </a:lnTo>
                  <a:close/>
                  <a:moveTo>
                    <a:pt x="10140" y="33799"/>
                  </a:moveTo>
                  <a:lnTo>
                    <a:pt x="10774" y="33904"/>
                  </a:lnTo>
                  <a:lnTo>
                    <a:pt x="11407" y="34115"/>
                  </a:lnTo>
                  <a:lnTo>
                    <a:pt x="12041" y="34327"/>
                  </a:lnTo>
                  <a:lnTo>
                    <a:pt x="12569" y="34749"/>
                  </a:lnTo>
                  <a:lnTo>
                    <a:pt x="12992" y="35277"/>
                  </a:lnTo>
                  <a:lnTo>
                    <a:pt x="13203" y="35911"/>
                  </a:lnTo>
                  <a:lnTo>
                    <a:pt x="13414" y="36545"/>
                  </a:lnTo>
                  <a:lnTo>
                    <a:pt x="13520" y="37178"/>
                  </a:lnTo>
                  <a:lnTo>
                    <a:pt x="13414" y="37812"/>
                  </a:lnTo>
                  <a:lnTo>
                    <a:pt x="13203" y="38446"/>
                  </a:lnTo>
                  <a:lnTo>
                    <a:pt x="12992" y="39080"/>
                  </a:lnTo>
                  <a:lnTo>
                    <a:pt x="12569" y="39608"/>
                  </a:lnTo>
                  <a:lnTo>
                    <a:pt x="12041" y="40030"/>
                  </a:lnTo>
                  <a:lnTo>
                    <a:pt x="11407" y="40241"/>
                  </a:lnTo>
                  <a:lnTo>
                    <a:pt x="10774" y="40453"/>
                  </a:lnTo>
                  <a:lnTo>
                    <a:pt x="10140" y="40558"/>
                  </a:lnTo>
                  <a:lnTo>
                    <a:pt x="9506" y="40453"/>
                  </a:lnTo>
                  <a:lnTo>
                    <a:pt x="8872" y="40241"/>
                  </a:lnTo>
                  <a:lnTo>
                    <a:pt x="8239" y="40030"/>
                  </a:lnTo>
                  <a:lnTo>
                    <a:pt x="7711" y="39608"/>
                  </a:lnTo>
                  <a:lnTo>
                    <a:pt x="7288" y="39080"/>
                  </a:lnTo>
                  <a:lnTo>
                    <a:pt x="7077" y="38446"/>
                  </a:lnTo>
                  <a:lnTo>
                    <a:pt x="6866" y="37812"/>
                  </a:lnTo>
                  <a:lnTo>
                    <a:pt x="6760" y="37178"/>
                  </a:lnTo>
                  <a:lnTo>
                    <a:pt x="6866" y="36545"/>
                  </a:lnTo>
                  <a:lnTo>
                    <a:pt x="7077" y="35911"/>
                  </a:lnTo>
                  <a:lnTo>
                    <a:pt x="7288" y="35277"/>
                  </a:lnTo>
                  <a:lnTo>
                    <a:pt x="7711" y="34749"/>
                  </a:lnTo>
                  <a:lnTo>
                    <a:pt x="8239" y="34327"/>
                  </a:lnTo>
                  <a:lnTo>
                    <a:pt x="8872" y="34115"/>
                  </a:lnTo>
                  <a:lnTo>
                    <a:pt x="9506" y="33904"/>
                  </a:lnTo>
                  <a:lnTo>
                    <a:pt x="10140" y="33799"/>
                  </a:lnTo>
                  <a:close/>
                  <a:moveTo>
                    <a:pt x="70977" y="33799"/>
                  </a:moveTo>
                  <a:lnTo>
                    <a:pt x="71611" y="33904"/>
                  </a:lnTo>
                  <a:lnTo>
                    <a:pt x="72244" y="34115"/>
                  </a:lnTo>
                  <a:lnTo>
                    <a:pt x="72878" y="34327"/>
                  </a:lnTo>
                  <a:lnTo>
                    <a:pt x="73406" y="34749"/>
                  </a:lnTo>
                  <a:lnTo>
                    <a:pt x="73829" y="35277"/>
                  </a:lnTo>
                  <a:lnTo>
                    <a:pt x="74040" y="35911"/>
                  </a:lnTo>
                  <a:lnTo>
                    <a:pt x="74251" y="36545"/>
                  </a:lnTo>
                  <a:lnTo>
                    <a:pt x="74357" y="37178"/>
                  </a:lnTo>
                  <a:lnTo>
                    <a:pt x="74251" y="37812"/>
                  </a:lnTo>
                  <a:lnTo>
                    <a:pt x="74040" y="38446"/>
                  </a:lnTo>
                  <a:lnTo>
                    <a:pt x="73829" y="39080"/>
                  </a:lnTo>
                  <a:lnTo>
                    <a:pt x="73406" y="39608"/>
                  </a:lnTo>
                  <a:lnTo>
                    <a:pt x="72878" y="40030"/>
                  </a:lnTo>
                  <a:lnTo>
                    <a:pt x="72244" y="40241"/>
                  </a:lnTo>
                  <a:lnTo>
                    <a:pt x="71611" y="40453"/>
                  </a:lnTo>
                  <a:lnTo>
                    <a:pt x="70977" y="40558"/>
                  </a:lnTo>
                  <a:lnTo>
                    <a:pt x="70343" y="40453"/>
                  </a:lnTo>
                  <a:lnTo>
                    <a:pt x="69710" y="40241"/>
                  </a:lnTo>
                  <a:lnTo>
                    <a:pt x="69076" y="40030"/>
                  </a:lnTo>
                  <a:lnTo>
                    <a:pt x="68548" y="39608"/>
                  </a:lnTo>
                  <a:lnTo>
                    <a:pt x="68125" y="39080"/>
                  </a:lnTo>
                  <a:lnTo>
                    <a:pt x="67914" y="38446"/>
                  </a:lnTo>
                  <a:lnTo>
                    <a:pt x="67703" y="37812"/>
                  </a:lnTo>
                  <a:lnTo>
                    <a:pt x="67597" y="37178"/>
                  </a:lnTo>
                  <a:lnTo>
                    <a:pt x="67703" y="36545"/>
                  </a:lnTo>
                  <a:lnTo>
                    <a:pt x="67914" y="35911"/>
                  </a:lnTo>
                  <a:lnTo>
                    <a:pt x="68125" y="35277"/>
                  </a:lnTo>
                  <a:lnTo>
                    <a:pt x="68548" y="34749"/>
                  </a:lnTo>
                  <a:lnTo>
                    <a:pt x="69076" y="34327"/>
                  </a:lnTo>
                  <a:lnTo>
                    <a:pt x="69710" y="34115"/>
                  </a:lnTo>
                  <a:lnTo>
                    <a:pt x="70343" y="33904"/>
                  </a:lnTo>
                  <a:lnTo>
                    <a:pt x="70977" y="33799"/>
                  </a:lnTo>
                  <a:close/>
                  <a:moveTo>
                    <a:pt x="103719" y="0"/>
                  </a:moveTo>
                  <a:lnTo>
                    <a:pt x="102769" y="211"/>
                  </a:lnTo>
                  <a:lnTo>
                    <a:pt x="101712" y="423"/>
                  </a:lnTo>
                  <a:lnTo>
                    <a:pt x="100867" y="845"/>
                  </a:lnTo>
                  <a:lnTo>
                    <a:pt x="99917" y="1268"/>
                  </a:lnTo>
                  <a:lnTo>
                    <a:pt x="99072" y="1690"/>
                  </a:lnTo>
                  <a:lnTo>
                    <a:pt x="98333" y="2324"/>
                  </a:lnTo>
                  <a:lnTo>
                    <a:pt x="97593" y="2958"/>
                  </a:lnTo>
                  <a:lnTo>
                    <a:pt x="96960" y="3697"/>
                  </a:lnTo>
                  <a:lnTo>
                    <a:pt x="96326" y="4436"/>
                  </a:lnTo>
                  <a:lnTo>
                    <a:pt x="95903" y="5281"/>
                  </a:lnTo>
                  <a:lnTo>
                    <a:pt x="95481" y="6232"/>
                  </a:lnTo>
                  <a:lnTo>
                    <a:pt x="95058" y="7077"/>
                  </a:lnTo>
                  <a:lnTo>
                    <a:pt x="94847" y="8133"/>
                  </a:lnTo>
                  <a:lnTo>
                    <a:pt x="94636" y="9084"/>
                  </a:lnTo>
                  <a:lnTo>
                    <a:pt x="94636" y="10140"/>
                  </a:lnTo>
                  <a:lnTo>
                    <a:pt x="94636" y="10985"/>
                  </a:lnTo>
                  <a:lnTo>
                    <a:pt x="94847" y="11830"/>
                  </a:lnTo>
                  <a:lnTo>
                    <a:pt x="94953" y="12675"/>
                  </a:lnTo>
                  <a:lnTo>
                    <a:pt x="95270" y="13414"/>
                  </a:lnTo>
                  <a:lnTo>
                    <a:pt x="76258" y="28623"/>
                  </a:lnTo>
                  <a:lnTo>
                    <a:pt x="75096" y="27989"/>
                  </a:lnTo>
                  <a:lnTo>
                    <a:pt x="73829" y="27461"/>
                  </a:lnTo>
                  <a:lnTo>
                    <a:pt x="72456" y="27145"/>
                  </a:lnTo>
                  <a:lnTo>
                    <a:pt x="70977" y="27039"/>
                  </a:lnTo>
                  <a:lnTo>
                    <a:pt x="70132" y="27039"/>
                  </a:lnTo>
                  <a:lnTo>
                    <a:pt x="69287" y="27145"/>
                  </a:lnTo>
                  <a:lnTo>
                    <a:pt x="68548" y="27356"/>
                  </a:lnTo>
                  <a:lnTo>
                    <a:pt x="67703" y="27567"/>
                  </a:lnTo>
                  <a:lnTo>
                    <a:pt x="66963" y="27884"/>
                  </a:lnTo>
                  <a:lnTo>
                    <a:pt x="66224" y="28201"/>
                  </a:lnTo>
                  <a:lnTo>
                    <a:pt x="64957" y="29046"/>
                  </a:lnTo>
                  <a:lnTo>
                    <a:pt x="50381" y="19329"/>
                  </a:lnTo>
                  <a:lnTo>
                    <a:pt x="50592" y="18167"/>
                  </a:lnTo>
                  <a:lnTo>
                    <a:pt x="50698" y="16899"/>
                  </a:lnTo>
                  <a:lnTo>
                    <a:pt x="50698" y="15843"/>
                  </a:lnTo>
                  <a:lnTo>
                    <a:pt x="50487" y="14893"/>
                  </a:lnTo>
                  <a:lnTo>
                    <a:pt x="50275" y="13836"/>
                  </a:lnTo>
                  <a:lnTo>
                    <a:pt x="49853" y="12991"/>
                  </a:lnTo>
                  <a:lnTo>
                    <a:pt x="49431" y="12041"/>
                  </a:lnTo>
                  <a:lnTo>
                    <a:pt x="49008" y="11196"/>
                  </a:lnTo>
                  <a:lnTo>
                    <a:pt x="48374" y="10457"/>
                  </a:lnTo>
                  <a:lnTo>
                    <a:pt x="47741" y="9717"/>
                  </a:lnTo>
                  <a:lnTo>
                    <a:pt x="47001" y="9084"/>
                  </a:lnTo>
                  <a:lnTo>
                    <a:pt x="46262" y="8450"/>
                  </a:lnTo>
                  <a:lnTo>
                    <a:pt x="45417" y="8027"/>
                  </a:lnTo>
                  <a:lnTo>
                    <a:pt x="44466" y="7605"/>
                  </a:lnTo>
                  <a:lnTo>
                    <a:pt x="43621" y="7182"/>
                  </a:lnTo>
                  <a:lnTo>
                    <a:pt x="42565" y="6971"/>
                  </a:lnTo>
                  <a:lnTo>
                    <a:pt x="41615" y="6760"/>
                  </a:lnTo>
                  <a:lnTo>
                    <a:pt x="39502" y="6760"/>
                  </a:lnTo>
                  <a:lnTo>
                    <a:pt x="38552" y="6971"/>
                  </a:lnTo>
                  <a:lnTo>
                    <a:pt x="37495" y="7182"/>
                  </a:lnTo>
                  <a:lnTo>
                    <a:pt x="36651" y="7605"/>
                  </a:lnTo>
                  <a:lnTo>
                    <a:pt x="35700" y="8027"/>
                  </a:lnTo>
                  <a:lnTo>
                    <a:pt x="34855" y="8450"/>
                  </a:lnTo>
                  <a:lnTo>
                    <a:pt x="34116" y="9084"/>
                  </a:lnTo>
                  <a:lnTo>
                    <a:pt x="33376" y="9717"/>
                  </a:lnTo>
                  <a:lnTo>
                    <a:pt x="32743" y="10457"/>
                  </a:lnTo>
                  <a:lnTo>
                    <a:pt x="32109" y="11196"/>
                  </a:lnTo>
                  <a:lnTo>
                    <a:pt x="31686" y="12041"/>
                  </a:lnTo>
                  <a:lnTo>
                    <a:pt x="31264" y="12991"/>
                  </a:lnTo>
                  <a:lnTo>
                    <a:pt x="30841" y="13836"/>
                  </a:lnTo>
                  <a:lnTo>
                    <a:pt x="30630" y="14893"/>
                  </a:lnTo>
                  <a:lnTo>
                    <a:pt x="30419" y="15843"/>
                  </a:lnTo>
                  <a:lnTo>
                    <a:pt x="30419" y="16899"/>
                  </a:lnTo>
                  <a:lnTo>
                    <a:pt x="30525" y="18167"/>
                  </a:lnTo>
                  <a:lnTo>
                    <a:pt x="30736" y="19329"/>
                  </a:lnTo>
                  <a:lnTo>
                    <a:pt x="16160" y="29046"/>
                  </a:lnTo>
                  <a:lnTo>
                    <a:pt x="14893" y="28201"/>
                  </a:lnTo>
                  <a:lnTo>
                    <a:pt x="14153" y="27884"/>
                  </a:lnTo>
                  <a:lnTo>
                    <a:pt x="13414" y="27567"/>
                  </a:lnTo>
                  <a:lnTo>
                    <a:pt x="12569" y="27356"/>
                  </a:lnTo>
                  <a:lnTo>
                    <a:pt x="11830" y="27145"/>
                  </a:lnTo>
                  <a:lnTo>
                    <a:pt x="10985" y="27039"/>
                  </a:lnTo>
                  <a:lnTo>
                    <a:pt x="9084" y="27039"/>
                  </a:lnTo>
                  <a:lnTo>
                    <a:pt x="8133" y="27250"/>
                  </a:lnTo>
                  <a:lnTo>
                    <a:pt x="7077" y="27461"/>
                  </a:lnTo>
                  <a:lnTo>
                    <a:pt x="6232" y="27884"/>
                  </a:lnTo>
                  <a:lnTo>
                    <a:pt x="5281" y="28306"/>
                  </a:lnTo>
                  <a:lnTo>
                    <a:pt x="4436" y="28729"/>
                  </a:lnTo>
                  <a:lnTo>
                    <a:pt x="3697" y="29363"/>
                  </a:lnTo>
                  <a:lnTo>
                    <a:pt x="2958" y="29996"/>
                  </a:lnTo>
                  <a:lnTo>
                    <a:pt x="2324" y="30736"/>
                  </a:lnTo>
                  <a:lnTo>
                    <a:pt x="1690" y="31475"/>
                  </a:lnTo>
                  <a:lnTo>
                    <a:pt x="1268" y="32320"/>
                  </a:lnTo>
                  <a:lnTo>
                    <a:pt x="845" y="33270"/>
                  </a:lnTo>
                  <a:lnTo>
                    <a:pt x="423" y="34115"/>
                  </a:lnTo>
                  <a:lnTo>
                    <a:pt x="212" y="35172"/>
                  </a:lnTo>
                  <a:lnTo>
                    <a:pt x="0" y="36122"/>
                  </a:lnTo>
                  <a:lnTo>
                    <a:pt x="0" y="37178"/>
                  </a:lnTo>
                  <a:lnTo>
                    <a:pt x="0" y="38235"/>
                  </a:lnTo>
                  <a:lnTo>
                    <a:pt x="212" y="39185"/>
                  </a:lnTo>
                  <a:lnTo>
                    <a:pt x="423" y="40241"/>
                  </a:lnTo>
                  <a:lnTo>
                    <a:pt x="845" y="41086"/>
                  </a:lnTo>
                  <a:lnTo>
                    <a:pt x="1268" y="42037"/>
                  </a:lnTo>
                  <a:lnTo>
                    <a:pt x="1690" y="42882"/>
                  </a:lnTo>
                  <a:lnTo>
                    <a:pt x="2324" y="43621"/>
                  </a:lnTo>
                  <a:lnTo>
                    <a:pt x="2958" y="44361"/>
                  </a:lnTo>
                  <a:lnTo>
                    <a:pt x="3697" y="44994"/>
                  </a:lnTo>
                  <a:lnTo>
                    <a:pt x="4436" y="45628"/>
                  </a:lnTo>
                  <a:lnTo>
                    <a:pt x="5281" y="46051"/>
                  </a:lnTo>
                  <a:lnTo>
                    <a:pt x="6232" y="46473"/>
                  </a:lnTo>
                  <a:lnTo>
                    <a:pt x="7077" y="46895"/>
                  </a:lnTo>
                  <a:lnTo>
                    <a:pt x="8133" y="47107"/>
                  </a:lnTo>
                  <a:lnTo>
                    <a:pt x="9084" y="47318"/>
                  </a:lnTo>
                  <a:lnTo>
                    <a:pt x="11196" y="47318"/>
                  </a:lnTo>
                  <a:lnTo>
                    <a:pt x="12147" y="47107"/>
                  </a:lnTo>
                  <a:lnTo>
                    <a:pt x="13203" y="46895"/>
                  </a:lnTo>
                  <a:lnTo>
                    <a:pt x="14048" y="46473"/>
                  </a:lnTo>
                  <a:lnTo>
                    <a:pt x="14998" y="46051"/>
                  </a:lnTo>
                  <a:lnTo>
                    <a:pt x="15843" y="45628"/>
                  </a:lnTo>
                  <a:lnTo>
                    <a:pt x="16583" y="44994"/>
                  </a:lnTo>
                  <a:lnTo>
                    <a:pt x="17322" y="44361"/>
                  </a:lnTo>
                  <a:lnTo>
                    <a:pt x="17956" y="43621"/>
                  </a:lnTo>
                  <a:lnTo>
                    <a:pt x="18590" y="42882"/>
                  </a:lnTo>
                  <a:lnTo>
                    <a:pt x="19012" y="42037"/>
                  </a:lnTo>
                  <a:lnTo>
                    <a:pt x="19434" y="41086"/>
                  </a:lnTo>
                  <a:lnTo>
                    <a:pt x="19857" y="40241"/>
                  </a:lnTo>
                  <a:lnTo>
                    <a:pt x="20068" y="39185"/>
                  </a:lnTo>
                  <a:lnTo>
                    <a:pt x="20279" y="38235"/>
                  </a:lnTo>
                  <a:lnTo>
                    <a:pt x="20279" y="37178"/>
                  </a:lnTo>
                  <a:lnTo>
                    <a:pt x="20174" y="35911"/>
                  </a:lnTo>
                  <a:lnTo>
                    <a:pt x="19963" y="34749"/>
                  </a:lnTo>
                  <a:lnTo>
                    <a:pt x="34538" y="25032"/>
                  </a:lnTo>
                  <a:lnTo>
                    <a:pt x="35806" y="25877"/>
                  </a:lnTo>
                  <a:lnTo>
                    <a:pt x="36545" y="26194"/>
                  </a:lnTo>
                  <a:lnTo>
                    <a:pt x="37284" y="26511"/>
                  </a:lnTo>
                  <a:lnTo>
                    <a:pt x="38129" y="26722"/>
                  </a:lnTo>
                  <a:lnTo>
                    <a:pt x="38869" y="26933"/>
                  </a:lnTo>
                  <a:lnTo>
                    <a:pt x="39713" y="27039"/>
                  </a:lnTo>
                  <a:lnTo>
                    <a:pt x="41403" y="27039"/>
                  </a:lnTo>
                  <a:lnTo>
                    <a:pt x="42248" y="26933"/>
                  </a:lnTo>
                  <a:lnTo>
                    <a:pt x="42988" y="26722"/>
                  </a:lnTo>
                  <a:lnTo>
                    <a:pt x="43833" y="26511"/>
                  </a:lnTo>
                  <a:lnTo>
                    <a:pt x="44572" y="26194"/>
                  </a:lnTo>
                  <a:lnTo>
                    <a:pt x="45311" y="25877"/>
                  </a:lnTo>
                  <a:lnTo>
                    <a:pt x="46579" y="25032"/>
                  </a:lnTo>
                  <a:lnTo>
                    <a:pt x="61154" y="34749"/>
                  </a:lnTo>
                  <a:lnTo>
                    <a:pt x="60943" y="35911"/>
                  </a:lnTo>
                  <a:lnTo>
                    <a:pt x="60837" y="37178"/>
                  </a:lnTo>
                  <a:lnTo>
                    <a:pt x="60837" y="38235"/>
                  </a:lnTo>
                  <a:lnTo>
                    <a:pt x="61049" y="39185"/>
                  </a:lnTo>
                  <a:lnTo>
                    <a:pt x="61260" y="40241"/>
                  </a:lnTo>
                  <a:lnTo>
                    <a:pt x="61682" y="41086"/>
                  </a:lnTo>
                  <a:lnTo>
                    <a:pt x="62105" y="42037"/>
                  </a:lnTo>
                  <a:lnTo>
                    <a:pt x="62527" y="42882"/>
                  </a:lnTo>
                  <a:lnTo>
                    <a:pt x="63161" y="43621"/>
                  </a:lnTo>
                  <a:lnTo>
                    <a:pt x="63795" y="44361"/>
                  </a:lnTo>
                  <a:lnTo>
                    <a:pt x="64534" y="44994"/>
                  </a:lnTo>
                  <a:lnTo>
                    <a:pt x="65274" y="45628"/>
                  </a:lnTo>
                  <a:lnTo>
                    <a:pt x="66118" y="46051"/>
                  </a:lnTo>
                  <a:lnTo>
                    <a:pt x="67069" y="46473"/>
                  </a:lnTo>
                  <a:lnTo>
                    <a:pt x="67914" y="46895"/>
                  </a:lnTo>
                  <a:lnTo>
                    <a:pt x="68970" y="47107"/>
                  </a:lnTo>
                  <a:lnTo>
                    <a:pt x="69921" y="47318"/>
                  </a:lnTo>
                  <a:lnTo>
                    <a:pt x="72033" y="47318"/>
                  </a:lnTo>
                  <a:lnTo>
                    <a:pt x="72984" y="47107"/>
                  </a:lnTo>
                  <a:lnTo>
                    <a:pt x="74040" y="46895"/>
                  </a:lnTo>
                  <a:lnTo>
                    <a:pt x="74885" y="46473"/>
                  </a:lnTo>
                  <a:lnTo>
                    <a:pt x="75836" y="46051"/>
                  </a:lnTo>
                  <a:lnTo>
                    <a:pt x="76680" y="45628"/>
                  </a:lnTo>
                  <a:lnTo>
                    <a:pt x="77420" y="44994"/>
                  </a:lnTo>
                  <a:lnTo>
                    <a:pt x="78159" y="44361"/>
                  </a:lnTo>
                  <a:lnTo>
                    <a:pt x="78793" y="43621"/>
                  </a:lnTo>
                  <a:lnTo>
                    <a:pt x="79427" y="42882"/>
                  </a:lnTo>
                  <a:lnTo>
                    <a:pt x="79849" y="42037"/>
                  </a:lnTo>
                  <a:lnTo>
                    <a:pt x="80272" y="41086"/>
                  </a:lnTo>
                  <a:lnTo>
                    <a:pt x="80694" y="40241"/>
                  </a:lnTo>
                  <a:lnTo>
                    <a:pt x="80905" y="39185"/>
                  </a:lnTo>
                  <a:lnTo>
                    <a:pt x="81117" y="38235"/>
                  </a:lnTo>
                  <a:lnTo>
                    <a:pt x="81117" y="37178"/>
                  </a:lnTo>
                  <a:lnTo>
                    <a:pt x="81117" y="36333"/>
                  </a:lnTo>
                  <a:lnTo>
                    <a:pt x="80905" y="35489"/>
                  </a:lnTo>
                  <a:lnTo>
                    <a:pt x="80800" y="34644"/>
                  </a:lnTo>
                  <a:lnTo>
                    <a:pt x="80483" y="33904"/>
                  </a:lnTo>
                  <a:lnTo>
                    <a:pt x="99494" y="18695"/>
                  </a:lnTo>
                  <a:lnTo>
                    <a:pt x="100656" y="19329"/>
                  </a:lnTo>
                  <a:lnTo>
                    <a:pt x="101924" y="19857"/>
                  </a:lnTo>
                  <a:lnTo>
                    <a:pt x="103297" y="20174"/>
                  </a:lnTo>
                  <a:lnTo>
                    <a:pt x="104775" y="20279"/>
                  </a:lnTo>
                  <a:lnTo>
                    <a:pt x="106254" y="20174"/>
                  </a:lnTo>
                  <a:lnTo>
                    <a:pt x="107733" y="19857"/>
                  </a:lnTo>
                  <a:lnTo>
                    <a:pt x="109106" y="19329"/>
                  </a:lnTo>
                  <a:lnTo>
                    <a:pt x="110373" y="18589"/>
                  </a:lnTo>
                  <a:lnTo>
                    <a:pt x="122203" y="27461"/>
                  </a:lnTo>
                  <a:lnTo>
                    <a:pt x="121780" y="28834"/>
                  </a:lnTo>
                  <a:lnTo>
                    <a:pt x="121675" y="29679"/>
                  </a:lnTo>
                  <a:lnTo>
                    <a:pt x="121675" y="30419"/>
                  </a:lnTo>
                  <a:lnTo>
                    <a:pt x="121675" y="31475"/>
                  </a:lnTo>
                  <a:lnTo>
                    <a:pt x="121886" y="32426"/>
                  </a:lnTo>
                  <a:lnTo>
                    <a:pt x="122097" y="33482"/>
                  </a:lnTo>
                  <a:lnTo>
                    <a:pt x="122520" y="34327"/>
                  </a:lnTo>
                  <a:lnTo>
                    <a:pt x="122942" y="35277"/>
                  </a:lnTo>
                  <a:lnTo>
                    <a:pt x="123365" y="36122"/>
                  </a:lnTo>
                  <a:lnTo>
                    <a:pt x="123998" y="36862"/>
                  </a:lnTo>
                  <a:lnTo>
                    <a:pt x="124632" y="37601"/>
                  </a:lnTo>
                  <a:lnTo>
                    <a:pt x="125371" y="38235"/>
                  </a:lnTo>
                  <a:lnTo>
                    <a:pt x="126111" y="38868"/>
                  </a:lnTo>
                  <a:lnTo>
                    <a:pt x="126956" y="39291"/>
                  </a:lnTo>
                  <a:lnTo>
                    <a:pt x="127906" y="39713"/>
                  </a:lnTo>
                  <a:lnTo>
                    <a:pt x="128751" y="40136"/>
                  </a:lnTo>
                  <a:lnTo>
                    <a:pt x="129807" y="40347"/>
                  </a:lnTo>
                  <a:lnTo>
                    <a:pt x="130758" y="40558"/>
                  </a:lnTo>
                  <a:lnTo>
                    <a:pt x="132870" y="40558"/>
                  </a:lnTo>
                  <a:lnTo>
                    <a:pt x="133821" y="40347"/>
                  </a:lnTo>
                  <a:lnTo>
                    <a:pt x="134877" y="40136"/>
                  </a:lnTo>
                  <a:lnTo>
                    <a:pt x="135722" y="39713"/>
                  </a:lnTo>
                  <a:lnTo>
                    <a:pt x="136673" y="39291"/>
                  </a:lnTo>
                  <a:lnTo>
                    <a:pt x="137518" y="38868"/>
                  </a:lnTo>
                  <a:lnTo>
                    <a:pt x="138257" y="38235"/>
                  </a:lnTo>
                  <a:lnTo>
                    <a:pt x="138996" y="37601"/>
                  </a:lnTo>
                  <a:lnTo>
                    <a:pt x="139630" y="36862"/>
                  </a:lnTo>
                  <a:lnTo>
                    <a:pt x="140264" y="36122"/>
                  </a:lnTo>
                  <a:lnTo>
                    <a:pt x="140686" y="35277"/>
                  </a:lnTo>
                  <a:lnTo>
                    <a:pt x="141109" y="34327"/>
                  </a:lnTo>
                  <a:lnTo>
                    <a:pt x="141531" y="33482"/>
                  </a:lnTo>
                  <a:lnTo>
                    <a:pt x="141742" y="32426"/>
                  </a:lnTo>
                  <a:lnTo>
                    <a:pt x="141954" y="31475"/>
                  </a:lnTo>
                  <a:lnTo>
                    <a:pt x="141954" y="30419"/>
                  </a:lnTo>
                  <a:lnTo>
                    <a:pt x="141954" y="29363"/>
                  </a:lnTo>
                  <a:lnTo>
                    <a:pt x="141742" y="28412"/>
                  </a:lnTo>
                  <a:lnTo>
                    <a:pt x="141531" y="27356"/>
                  </a:lnTo>
                  <a:lnTo>
                    <a:pt x="141109" y="26511"/>
                  </a:lnTo>
                  <a:lnTo>
                    <a:pt x="140686" y="25560"/>
                  </a:lnTo>
                  <a:lnTo>
                    <a:pt x="140264" y="24715"/>
                  </a:lnTo>
                  <a:lnTo>
                    <a:pt x="139630" y="23976"/>
                  </a:lnTo>
                  <a:lnTo>
                    <a:pt x="138996" y="23237"/>
                  </a:lnTo>
                  <a:lnTo>
                    <a:pt x="138257" y="22603"/>
                  </a:lnTo>
                  <a:lnTo>
                    <a:pt x="137518" y="21969"/>
                  </a:lnTo>
                  <a:lnTo>
                    <a:pt x="136673" y="21547"/>
                  </a:lnTo>
                  <a:lnTo>
                    <a:pt x="135722" y="21124"/>
                  </a:lnTo>
                  <a:lnTo>
                    <a:pt x="134877" y="20702"/>
                  </a:lnTo>
                  <a:lnTo>
                    <a:pt x="133821" y="20490"/>
                  </a:lnTo>
                  <a:lnTo>
                    <a:pt x="132870" y="20279"/>
                  </a:lnTo>
                  <a:lnTo>
                    <a:pt x="131814" y="20279"/>
                  </a:lnTo>
                  <a:lnTo>
                    <a:pt x="130335" y="20385"/>
                  </a:lnTo>
                  <a:lnTo>
                    <a:pt x="128857" y="20702"/>
                  </a:lnTo>
                  <a:lnTo>
                    <a:pt x="127484" y="21230"/>
                  </a:lnTo>
                  <a:lnTo>
                    <a:pt x="126216" y="21969"/>
                  </a:lnTo>
                  <a:lnTo>
                    <a:pt x="114387" y="13097"/>
                  </a:lnTo>
                  <a:lnTo>
                    <a:pt x="114809" y="11724"/>
                  </a:lnTo>
                  <a:lnTo>
                    <a:pt x="114915" y="10879"/>
                  </a:lnTo>
                  <a:lnTo>
                    <a:pt x="114915" y="10140"/>
                  </a:lnTo>
                  <a:lnTo>
                    <a:pt x="114915" y="9084"/>
                  </a:lnTo>
                  <a:lnTo>
                    <a:pt x="114704" y="8133"/>
                  </a:lnTo>
                  <a:lnTo>
                    <a:pt x="114492" y="7077"/>
                  </a:lnTo>
                  <a:lnTo>
                    <a:pt x="114070" y="6232"/>
                  </a:lnTo>
                  <a:lnTo>
                    <a:pt x="113647" y="5281"/>
                  </a:lnTo>
                  <a:lnTo>
                    <a:pt x="113225" y="4436"/>
                  </a:lnTo>
                  <a:lnTo>
                    <a:pt x="112591" y="3697"/>
                  </a:lnTo>
                  <a:lnTo>
                    <a:pt x="111958" y="2958"/>
                  </a:lnTo>
                  <a:lnTo>
                    <a:pt x="111218" y="2324"/>
                  </a:lnTo>
                  <a:lnTo>
                    <a:pt x="110479" y="1690"/>
                  </a:lnTo>
                  <a:lnTo>
                    <a:pt x="109634" y="1268"/>
                  </a:lnTo>
                  <a:lnTo>
                    <a:pt x="108683" y="845"/>
                  </a:lnTo>
                  <a:lnTo>
                    <a:pt x="107838" y="423"/>
                  </a:lnTo>
                  <a:lnTo>
                    <a:pt x="106782" y="211"/>
                  </a:lnTo>
                  <a:lnTo>
                    <a:pt x="105832" y="0"/>
                  </a:ln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6"/>
            <p:cNvSpPr/>
            <p:nvPr/>
          </p:nvSpPr>
          <p:spPr>
            <a:xfrm>
              <a:off x="2035575" y="2097025"/>
              <a:ext cx="1351950" cy="1182975"/>
            </a:xfrm>
            <a:custGeom>
              <a:rect b="b" l="l" r="r" t="t"/>
              <a:pathLst>
                <a:path extrusionOk="0" h="47319" w="54078">
                  <a:moveTo>
                    <a:pt x="47318" y="6760"/>
                  </a:moveTo>
                  <a:lnTo>
                    <a:pt x="47318" y="40559"/>
                  </a:lnTo>
                  <a:lnTo>
                    <a:pt x="6760" y="40559"/>
                  </a:lnTo>
                  <a:lnTo>
                    <a:pt x="6760" y="6760"/>
                  </a:lnTo>
                  <a:close/>
                  <a:moveTo>
                    <a:pt x="0" y="0"/>
                  </a:moveTo>
                  <a:lnTo>
                    <a:pt x="0" y="47318"/>
                  </a:lnTo>
                  <a:lnTo>
                    <a:pt x="54078" y="47318"/>
                  </a:lnTo>
                  <a:lnTo>
                    <a:pt x="54078" y="0"/>
                  </a:ln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6"/>
            <p:cNvSpPr/>
            <p:nvPr/>
          </p:nvSpPr>
          <p:spPr>
            <a:xfrm>
              <a:off x="2373550" y="2435000"/>
              <a:ext cx="676000" cy="169025"/>
            </a:xfrm>
            <a:custGeom>
              <a:rect b="b" l="l" r="r" t="t"/>
              <a:pathLst>
                <a:path extrusionOk="0" h="6761" w="27040">
                  <a:moveTo>
                    <a:pt x="1" y="1"/>
                  </a:moveTo>
                  <a:lnTo>
                    <a:pt x="1" y="6760"/>
                  </a:lnTo>
                  <a:lnTo>
                    <a:pt x="27039" y="6760"/>
                  </a:lnTo>
                  <a:lnTo>
                    <a:pt x="27039" y="1"/>
                  </a:ln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6"/>
            <p:cNvSpPr/>
            <p:nvPr/>
          </p:nvSpPr>
          <p:spPr>
            <a:xfrm>
              <a:off x="2373550" y="2773000"/>
              <a:ext cx="676000" cy="169000"/>
            </a:xfrm>
            <a:custGeom>
              <a:rect b="b" l="l" r="r" t="t"/>
              <a:pathLst>
                <a:path extrusionOk="0" h="6760" w="27040">
                  <a:moveTo>
                    <a:pt x="1" y="0"/>
                  </a:moveTo>
                  <a:lnTo>
                    <a:pt x="1" y="6760"/>
                  </a:lnTo>
                  <a:lnTo>
                    <a:pt x="27039" y="6760"/>
                  </a:lnTo>
                  <a:lnTo>
                    <a:pt x="27039" y="0"/>
                  </a:ln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6"/>
            <p:cNvSpPr/>
            <p:nvPr/>
          </p:nvSpPr>
          <p:spPr>
            <a:xfrm>
              <a:off x="3556500" y="2941975"/>
              <a:ext cx="169025" cy="169025"/>
            </a:xfrm>
            <a:custGeom>
              <a:rect b="b" l="l" r="r" t="t"/>
              <a:pathLst>
                <a:path extrusionOk="0" h="6761" w="6761">
                  <a:moveTo>
                    <a:pt x="0" y="1"/>
                  </a:moveTo>
                  <a:lnTo>
                    <a:pt x="0" y="6761"/>
                  </a:lnTo>
                  <a:lnTo>
                    <a:pt x="6760" y="6761"/>
                  </a:lnTo>
                  <a:lnTo>
                    <a:pt x="6760" y="1"/>
                  </a:ln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6"/>
            <p:cNvSpPr/>
            <p:nvPr/>
          </p:nvSpPr>
          <p:spPr>
            <a:xfrm>
              <a:off x="3894475" y="2941975"/>
              <a:ext cx="1689950" cy="169025"/>
            </a:xfrm>
            <a:custGeom>
              <a:rect b="b" l="l" r="r" t="t"/>
              <a:pathLst>
                <a:path extrusionOk="0" h="6761" w="67598">
                  <a:moveTo>
                    <a:pt x="1" y="1"/>
                  </a:moveTo>
                  <a:lnTo>
                    <a:pt x="1" y="6761"/>
                  </a:lnTo>
                  <a:lnTo>
                    <a:pt x="67598" y="6761"/>
                  </a:lnTo>
                  <a:lnTo>
                    <a:pt x="67598" y="1"/>
                  </a:ln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24C23">
            <a:alpha val="3799"/>
          </a:srgbClr>
        </a:solidFill>
      </p:bgPr>
    </p:bg>
    <p:spTree>
      <p:nvGrpSpPr>
        <p:cNvPr id="284" name="Shape 284"/>
        <p:cNvGrpSpPr/>
        <p:nvPr/>
      </p:nvGrpSpPr>
      <p:grpSpPr>
        <a:xfrm>
          <a:off x="0" y="0"/>
          <a:ext cx="0" cy="0"/>
          <a:chOff x="0" y="0"/>
          <a:chExt cx="0" cy="0"/>
        </a:xfrm>
      </p:grpSpPr>
      <p:sp>
        <p:nvSpPr>
          <p:cNvPr id="285" name="Google Shape;285;p17"/>
          <p:cNvSpPr/>
          <p:nvPr/>
        </p:nvSpPr>
        <p:spPr>
          <a:xfrm>
            <a:off x="4069575" y="2184700"/>
            <a:ext cx="1311900" cy="1257900"/>
          </a:xfrm>
          <a:prstGeom prst="rect">
            <a:avLst/>
          </a:prstGeom>
          <a:solidFill>
            <a:srgbClr val="E0E0E0">
              <a:alpha val="7468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7"/>
          <p:cNvSpPr/>
          <p:nvPr/>
        </p:nvSpPr>
        <p:spPr>
          <a:xfrm>
            <a:off x="2190875" y="3658550"/>
            <a:ext cx="4575000" cy="1257900"/>
          </a:xfrm>
          <a:prstGeom prst="rect">
            <a:avLst/>
          </a:prstGeom>
          <a:solidFill>
            <a:srgbClr val="E0E0E0">
              <a:alpha val="7468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7"/>
          <p:cNvSpPr/>
          <p:nvPr/>
        </p:nvSpPr>
        <p:spPr>
          <a:xfrm>
            <a:off x="2197450" y="2180825"/>
            <a:ext cx="1799700" cy="1257900"/>
          </a:xfrm>
          <a:prstGeom prst="rect">
            <a:avLst/>
          </a:prstGeom>
          <a:solidFill>
            <a:srgbClr val="E0E0E0">
              <a:alpha val="7468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7"/>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Science Data Fabric for LifeArc Data</a:t>
            </a:r>
            <a:endParaRPr>
              <a:solidFill>
                <a:schemeClr val="lt1"/>
              </a:solidFill>
            </a:endParaRPr>
          </a:p>
        </p:txBody>
      </p:sp>
      <p:pic>
        <p:nvPicPr>
          <p:cNvPr id="289" name="Google Shape;289;p17"/>
          <p:cNvPicPr preferRelativeResize="0"/>
          <p:nvPr/>
        </p:nvPicPr>
        <p:blipFill>
          <a:blip r:embed="rId3">
            <a:alphaModFix/>
          </a:blip>
          <a:stretch>
            <a:fillRect/>
          </a:stretch>
        </p:blipFill>
        <p:spPr>
          <a:xfrm>
            <a:off x="2279075" y="3973275"/>
            <a:ext cx="747575" cy="747575"/>
          </a:xfrm>
          <a:prstGeom prst="rect">
            <a:avLst/>
          </a:prstGeom>
          <a:noFill/>
          <a:ln>
            <a:noFill/>
          </a:ln>
        </p:spPr>
      </p:pic>
      <p:sp>
        <p:nvSpPr>
          <p:cNvPr id="290" name="Google Shape;290;p17"/>
          <p:cNvSpPr/>
          <p:nvPr/>
        </p:nvSpPr>
        <p:spPr>
          <a:xfrm>
            <a:off x="204191" y="3286276"/>
            <a:ext cx="828246" cy="747570"/>
          </a:xfrm>
          <a:custGeom>
            <a:rect b="b" l="l" r="r" t="t"/>
            <a:pathLst>
              <a:path extrusionOk="0" h="209550" w="209550">
                <a:moveTo>
                  <a:pt x="49420" y="6139"/>
                </a:moveTo>
                <a:lnTo>
                  <a:pt x="50034" y="6241"/>
                </a:lnTo>
                <a:lnTo>
                  <a:pt x="50546" y="6344"/>
                </a:lnTo>
                <a:lnTo>
                  <a:pt x="51057" y="6651"/>
                </a:lnTo>
                <a:lnTo>
                  <a:pt x="51569" y="7060"/>
                </a:lnTo>
                <a:lnTo>
                  <a:pt x="51876" y="7469"/>
                </a:lnTo>
                <a:lnTo>
                  <a:pt x="52183" y="7981"/>
                </a:lnTo>
                <a:lnTo>
                  <a:pt x="52388" y="8595"/>
                </a:lnTo>
                <a:lnTo>
                  <a:pt x="52490" y="9209"/>
                </a:lnTo>
                <a:lnTo>
                  <a:pt x="52388" y="9823"/>
                </a:lnTo>
                <a:lnTo>
                  <a:pt x="52183" y="10437"/>
                </a:lnTo>
                <a:lnTo>
                  <a:pt x="51876" y="10948"/>
                </a:lnTo>
                <a:lnTo>
                  <a:pt x="51569" y="11357"/>
                </a:lnTo>
                <a:lnTo>
                  <a:pt x="51057" y="11767"/>
                </a:lnTo>
                <a:lnTo>
                  <a:pt x="50546" y="12074"/>
                </a:lnTo>
                <a:lnTo>
                  <a:pt x="50034" y="12176"/>
                </a:lnTo>
                <a:lnTo>
                  <a:pt x="49420" y="12278"/>
                </a:lnTo>
                <a:lnTo>
                  <a:pt x="48704" y="12176"/>
                </a:lnTo>
                <a:lnTo>
                  <a:pt x="48192" y="12074"/>
                </a:lnTo>
                <a:lnTo>
                  <a:pt x="47681" y="11767"/>
                </a:lnTo>
                <a:lnTo>
                  <a:pt x="47169" y="11357"/>
                </a:lnTo>
                <a:lnTo>
                  <a:pt x="46862" y="10948"/>
                </a:lnTo>
                <a:lnTo>
                  <a:pt x="46555" y="10437"/>
                </a:lnTo>
                <a:lnTo>
                  <a:pt x="46351" y="9823"/>
                </a:lnTo>
                <a:lnTo>
                  <a:pt x="46351" y="9209"/>
                </a:lnTo>
                <a:lnTo>
                  <a:pt x="46351" y="8595"/>
                </a:lnTo>
                <a:lnTo>
                  <a:pt x="46555" y="7981"/>
                </a:lnTo>
                <a:lnTo>
                  <a:pt x="46862" y="7469"/>
                </a:lnTo>
                <a:lnTo>
                  <a:pt x="47169" y="7060"/>
                </a:lnTo>
                <a:lnTo>
                  <a:pt x="47681" y="6651"/>
                </a:lnTo>
                <a:lnTo>
                  <a:pt x="48192" y="6344"/>
                </a:lnTo>
                <a:lnTo>
                  <a:pt x="48704" y="6241"/>
                </a:lnTo>
                <a:lnTo>
                  <a:pt x="49420" y="6139"/>
                </a:lnTo>
                <a:close/>
                <a:moveTo>
                  <a:pt x="104775" y="6139"/>
                </a:moveTo>
                <a:lnTo>
                  <a:pt x="105389" y="6241"/>
                </a:lnTo>
                <a:lnTo>
                  <a:pt x="106003" y="6344"/>
                </a:lnTo>
                <a:lnTo>
                  <a:pt x="106514" y="6651"/>
                </a:lnTo>
                <a:lnTo>
                  <a:pt x="106924" y="7060"/>
                </a:lnTo>
                <a:lnTo>
                  <a:pt x="107333" y="7469"/>
                </a:lnTo>
                <a:lnTo>
                  <a:pt x="107640" y="7981"/>
                </a:lnTo>
                <a:lnTo>
                  <a:pt x="107742" y="8595"/>
                </a:lnTo>
                <a:lnTo>
                  <a:pt x="107845" y="9209"/>
                </a:lnTo>
                <a:lnTo>
                  <a:pt x="107742" y="9823"/>
                </a:lnTo>
                <a:lnTo>
                  <a:pt x="107640" y="10437"/>
                </a:lnTo>
                <a:lnTo>
                  <a:pt x="107333" y="10948"/>
                </a:lnTo>
                <a:lnTo>
                  <a:pt x="106924" y="11357"/>
                </a:lnTo>
                <a:lnTo>
                  <a:pt x="106514" y="11767"/>
                </a:lnTo>
                <a:lnTo>
                  <a:pt x="106003" y="12074"/>
                </a:lnTo>
                <a:lnTo>
                  <a:pt x="105389" y="12176"/>
                </a:lnTo>
                <a:lnTo>
                  <a:pt x="104775" y="12278"/>
                </a:lnTo>
                <a:lnTo>
                  <a:pt x="104161" y="12176"/>
                </a:lnTo>
                <a:lnTo>
                  <a:pt x="103547" y="12074"/>
                </a:lnTo>
                <a:lnTo>
                  <a:pt x="103036" y="11767"/>
                </a:lnTo>
                <a:lnTo>
                  <a:pt x="102626" y="11357"/>
                </a:lnTo>
                <a:lnTo>
                  <a:pt x="102217" y="10948"/>
                </a:lnTo>
                <a:lnTo>
                  <a:pt x="101910" y="10437"/>
                </a:lnTo>
                <a:lnTo>
                  <a:pt x="101808" y="9823"/>
                </a:lnTo>
                <a:lnTo>
                  <a:pt x="101705" y="9209"/>
                </a:lnTo>
                <a:lnTo>
                  <a:pt x="101808" y="8595"/>
                </a:lnTo>
                <a:lnTo>
                  <a:pt x="101910" y="7981"/>
                </a:lnTo>
                <a:lnTo>
                  <a:pt x="102217" y="7469"/>
                </a:lnTo>
                <a:lnTo>
                  <a:pt x="102626" y="7060"/>
                </a:lnTo>
                <a:lnTo>
                  <a:pt x="103036" y="6651"/>
                </a:lnTo>
                <a:lnTo>
                  <a:pt x="103547" y="6344"/>
                </a:lnTo>
                <a:lnTo>
                  <a:pt x="104161" y="6241"/>
                </a:lnTo>
                <a:lnTo>
                  <a:pt x="104775" y="6139"/>
                </a:lnTo>
                <a:close/>
                <a:moveTo>
                  <a:pt x="160232" y="6139"/>
                </a:moveTo>
                <a:lnTo>
                  <a:pt x="160846" y="6241"/>
                </a:lnTo>
                <a:lnTo>
                  <a:pt x="161358" y="6344"/>
                </a:lnTo>
                <a:lnTo>
                  <a:pt x="161869" y="6651"/>
                </a:lnTo>
                <a:lnTo>
                  <a:pt x="162381" y="7060"/>
                </a:lnTo>
                <a:lnTo>
                  <a:pt x="162688" y="7469"/>
                </a:lnTo>
                <a:lnTo>
                  <a:pt x="162995" y="7981"/>
                </a:lnTo>
                <a:lnTo>
                  <a:pt x="163199" y="8595"/>
                </a:lnTo>
                <a:lnTo>
                  <a:pt x="163302" y="9209"/>
                </a:lnTo>
                <a:lnTo>
                  <a:pt x="163199" y="9823"/>
                </a:lnTo>
                <a:lnTo>
                  <a:pt x="162995" y="10437"/>
                </a:lnTo>
                <a:lnTo>
                  <a:pt x="162688" y="10948"/>
                </a:lnTo>
                <a:lnTo>
                  <a:pt x="162381" y="11357"/>
                </a:lnTo>
                <a:lnTo>
                  <a:pt x="161869" y="11767"/>
                </a:lnTo>
                <a:lnTo>
                  <a:pt x="161358" y="12074"/>
                </a:lnTo>
                <a:lnTo>
                  <a:pt x="160846" y="12176"/>
                </a:lnTo>
                <a:lnTo>
                  <a:pt x="160232" y="12278"/>
                </a:lnTo>
                <a:lnTo>
                  <a:pt x="159516" y="12176"/>
                </a:lnTo>
                <a:lnTo>
                  <a:pt x="159004" y="12074"/>
                </a:lnTo>
                <a:lnTo>
                  <a:pt x="158493" y="11767"/>
                </a:lnTo>
                <a:lnTo>
                  <a:pt x="157981" y="11357"/>
                </a:lnTo>
                <a:lnTo>
                  <a:pt x="157674" y="10948"/>
                </a:lnTo>
                <a:lnTo>
                  <a:pt x="157367" y="10437"/>
                </a:lnTo>
                <a:lnTo>
                  <a:pt x="157163" y="9823"/>
                </a:lnTo>
                <a:lnTo>
                  <a:pt x="157163" y="9209"/>
                </a:lnTo>
                <a:lnTo>
                  <a:pt x="157163" y="8595"/>
                </a:lnTo>
                <a:lnTo>
                  <a:pt x="157367" y="7981"/>
                </a:lnTo>
                <a:lnTo>
                  <a:pt x="157674" y="7469"/>
                </a:lnTo>
                <a:lnTo>
                  <a:pt x="157981" y="7060"/>
                </a:lnTo>
                <a:lnTo>
                  <a:pt x="158493" y="6651"/>
                </a:lnTo>
                <a:lnTo>
                  <a:pt x="159004" y="6344"/>
                </a:lnTo>
                <a:lnTo>
                  <a:pt x="159516" y="6241"/>
                </a:lnTo>
                <a:lnTo>
                  <a:pt x="160232" y="6139"/>
                </a:lnTo>
                <a:close/>
                <a:moveTo>
                  <a:pt x="101705" y="40518"/>
                </a:moveTo>
                <a:lnTo>
                  <a:pt x="101705" y="46658"/>
                </a:lnTo>
                <a:lnTo>
                  <a:pt x="83083" y="46658"/>
                </a:lnTo>
                <a:lnTo>
                  <a:pt x="83083" y="40518"/>
                </a:lnTo>
                <a:close/>
                <a:moveTo>
                  <a:pt x="126569" y="40518"/>
                </a:moveTo>
                <a:lnTo>
                  <a:pt x="126569" y="46658"/>
                </a:lnTo>
                <a:lnTo>
                  <a:pt x="107845" y="46658"/>
                </a:lnTo>
                <a:lnTo>
                  <a:pt x="107845" y="40518"/>
                </a:lnTo>
                <a:close/>
                <a:moveTo>
                  <a:pt x="101705" y="52797"/>
                </a:moveTo>
                <a:lnTo>
                  <a:pt x="101705" y="57401"/>
                </a:lnTo>
                <a:lnTo>
                  <a:pt x="83083" y="66303"/>
                </a:lnTo>
                <a:lnTo>
                  <a:pt x="83083" y="52797"/>
                </a:lnTo>
                <a:close/>
                <a:moveTo>
                  <a:pt x="126569" y="52797"/>
                </a:moveTo>
                <a:lnTo>
                  <a:pt x="126569" y="66303"/>
                </a:lnTo>
                <a:lnTo>
                  <a:pt x="107845" y="57401"/>
                </a:lnTo>
                <a:lnTo>
                  <a:pt x="107845" y="52797"/>
                </a:lnTo>
                <a:close/>
                <a:moveTo>
                  <a:pt x="104775" y="62722"/>
                </a:moveTo>
                <a:lnTo>
                  <a:pt x="137313" y="78274"/>
                </a:lnTo>
                <a:lnTo>
                  <a:pt x="104775" y="93827"/>
                </a:lnTo>
                <a:lnTo>
                  <a:pt x="72237" y="78274"/>
                </a:lnTo>
                <a:lnTo>
                  <a:pt x="104775" y="62722"/>
                </a:lnTo>
                <a:close/>
                <a:moveTo>
                  <a:pt x="68145" y="83186"/>
                </a:moveTo>
                <a:lnTo>
                  <a:pt x="101705" y="99250"/>
                </a:lnTo>
                <a:lnTo>
                  <a:pt x="101705" y="142429"/>
                </a:lnTo>
                <a:lnTo>
                  <a:pt x="68145" y="126467"/>
                </a:lnTo>
                <a:lnTo>
                  <a:pt x="68145" y="83186"/>
                </a:lnTo>
                <a:close/>
                <a:moveTo>
                  <a:pt x="127388" y="171487"/>
                </a:moveTo>
                <a:lnTo>
                  <a:pt x="127592" y="173124"/>
                </a:lnTo>
                <a:lnTo>
                  <a:pt x="127797" y="174761"/>
                </a:lnTo>
                <a:lnTo>
                  <a:pt x="128104" y="176194"/>
                </a:lnTo>
                <a:lnTo>
                  <a:pt x="128513" y="177729"/>
                </a:lnTo>
                <a:lnTo>
                  <a:pt x="128922" y="179161"/>
                </a:lnTo>
                <a:lnTo>
                  <a:pt x="129434" y="180491"/>
                </a:lnTo>
                <a:lnTo>
                  <a:pt x="130457" y="183049"/>
                </a:lnTo>
                <a:lnTo>
                  <a:pt x="131685" y="185403"/>
                </a:lnTo>
                <a:lnTo>
                  <a:pt x="133015" y="187551"/>
                </a:lnTo>
                <a:lnTo>
                  <a:pt x="134345" y="189495"/>
                </a:lnTo>
                <a:lnTo>
                  <a:pt x="135778" y="191133"/>
                </a:lnTo>
                <a:lnTo>
                  <a:pt x="73772" y="191133"/>
                </a:lnTo>
                <a:lnTo>
                  <a:pt x="75205" y="189495"/>
                </a:lnTo>
                <a:lnTo>
                  <a:pt x="76535" y="187551"/>
                </a:lnTo>
                <a:lnTo>
                  <a:pt x="77865" y="185403"/>
                </a:lnTo>
                <a:lnTo>
                  <a:pt x="79093" y="183049"/>
                </a:lnTo>
                <a:lnTo>
                  <a:pt x="80116" y="180491"/>
                </a:lnTo>
                <a:lnTo>
                  <a:pt x="80628" y="179161"/>
                </a:lnTo>
                <a:lnTo>
                  <a:pt x="81037" y="177729"/>
                </a:lnTo>
                <a:lnTo>
                  <a:pt x="81446" y="176194"/>
                </a:lnTo>
                <a:lnTo>
                  <a:pt x="81753" y="174761"/>
                </a:lnTo>
                <a:lnTo>
                  <a:pt x="81958" y="173124"/>
                </a:lnTo>
                <a:lnTo>
                  <a:pt x="82162" y="171487"/>
                </a:lnTo>
                <a:close/>
                <a:moveTo>
                  <a:pt x="157572" y="197272"/>
                </a:moveTo>
                <a:lnTo>
                  <a:pt x="158186" y="197374"/>
                </a:lnTo>
                <a:lnTo>
                  <a:pt x="158800" y="197476"/>
                </a:lnTo>
                <a:lnTo>
                  <a:pt x="159311" y="197783"/>
                </a:lnTo>
                <a:lnTo>
                  <a:pt x="159720" y="198193"/>
                </a:lnTo>
                <a:lnTo>
                  <a:pt x="160130" y="198602"/>
                </a:lnTo>
                <a:lnTo>
                  <a:pt x="160437" y="199113"/>
                </a:lnTo>
                <a:lnTo>
                  <a:pt x="160539" y="199727"/>
                </a:lnTo>
                <a:lnTo>
                  <a:pt x="160641" y="200341"/>
                </a:lnTo>
                <a:lnTo>
                  <a:pt x="160539" y="200955"/>
                </a:lnTo>
                <a:lnTo>
                  <a:pt x="160437" y="201569"/>
                </a:lnTo>
                <a:lnTo>
                  <a:pt x="160130" y="202081"/>
                </a:lnTo>
                <a:lnTo>
                  <a:pt x="159720" y="202490"/>
                </a:lnTo>
                <a:lnTo>
                  <a:pt x="159311" y="202899"/>
                </a:lnTo>
                <a:lnTo>
                  <a:pt x="158800" y="203206"/>
                </a:lnTo>
                <a:lnTo>
                  <a:pt x="158186" y="203309"/>
                </a:lnTo>
                <a:lnTo>
                  <a:pt x="157572" y="203411"/>
                </a:lnTo>
                <a:lnTo>
                  <a:pt x="51978" y="203411"/>
                </a:lnTo>
                <a:lnTo>
                  <a:pt x="51364" y="203309"/>
                </a:lnTo>
                <a:lnTo>
                  <a:pt x="50750" y="203206"/>
                </a:lnTo>
                <a:lnTo>
                  <a:pt x="50239" y="202899"/>
                </a:lnTo>
                <a:lnTo>
                  <a:pt x="49830" y="202490"/>
                </a:lnTo>
                <a:lnTo>
                  <a:pt x="49420" y="202081"/>
                </a:lnTo>
                <a:lnTo>
                  <a:pt x="49113" y="201569"/>
                </a:lnTo>
                <a:lnTo>
                  <a:pt x="49011" y="200955"/>
                </a:lnTo>
                <a:lnTo>
                  <a:pt x="48909" y="200341"/>
                </a:lnTo>
                <a:lnTo>
                  <a:pt x="49011" y="199727"/>
                </a:lnTo>
                <a:lnTo>
                  <a:pt x="49113" y="199113"/>
                </a:lnTo>
                <a:lnTo>
                  <a:pt x="49420" y="198602"/>
                </a:lnTo>
                <a:lnTo>
                  <a:pt x="49830" y="198193"/>
                </a:lnTo>
                <a:lnTo>
                  <a:pt x="50239" y="197783"/>
                </a:lnTo>
                <a:lnTo>
                  <a:pt x="50750" y="197476"/>
                </a:lnTo>
                <a:lnTo>
                  <a:pt x="51364" y="197374"/>
                </a:lnTo>
                <a:lnTo>
                  <a:pt x="51978" y="197272"/>
                </a:lnTo>
                <a:close/>
                <a:moveTo>
                  <a:pt x="48397" y="0"/>
                </a:moveTo>
                <a:lnTo>
                  <a:pt x="47476" y="205"/>
                </a:lnTo>
                <a:lnTo>
                  <a:pt x="46658" y="409"/>
                </a:lnTo>
                <a:lnTo>
                  <a:pt x="45839" y="716"/>
                </a:lnTo>
                <a:lnTo>
                  <a:pt x="45021" y="1126"/>
                </a:lnTo>
                <a:lnTo>
                  <a:pt x="44202" y="1535"/>
                </a:lnTo>
                <a:lnTo>
                  <a:pt x="43486" y="2149"/>
                </a:lnTo>
                <a:lnTo>
                  <a:pt x="42872" y="2660"/>
                </a:lnTo>
                <a:lnTo>
                  <a:pt x="42258" y="3377"/>
                </a:lnTo>
                <a:lnTo>
                  <a:pt x="41746" y="4093"/>
                </a:lnTo>
                <a:lnTo>
                  <a:pt x="41235" y="4809"/>
                </a:lnTo>
                <a:lnTo>
                  <a:pt x="40928" y="5628"/>
                </a:lnTo>
                <a:lnTo>
                  <a:pt x="40621" y="6446"/>
                </a:lnTo>
                <a:lnTo>
                  <a:pt x="40314" y="7367"/>
                </a:lnTo>
                <a:lnTo>
                  <a:pt x="40212" y="8288"/>
                </a:lnTo>
                <a:lnTo>
                  <a:pt x="40212" y="9209"/>
                </a:lnTo>
                <a:lnTo>
                  <a:pt x="40314" y="10641"/>
                </a:lnTo>
                <a:lnTo>
                  <a:pt x="40621" y="12074"/>
                </a:lnTo>
                <a:lnTo>
                  <a:pt x="41132" y="13404"/>
                </a:lnTo>
                <a:lnTo>
                  <a:pt x="41849" y="14529"/>
                </a:lnTo>
                <a:lnTo>
                  <a:pt x="42769" y="15655"/>
                </a:lnTo>
                <a:lnTo>
                  <a:pt x="43793" y="16576"/>
                </a:lnTo>
                <a:lnTo>
                  <a:pt x="45021" y="17292"/>
                </a:lnTo>
                <a:lnTo>
                  <a:pt x="46351" y="17906"/>
                </a:lnTo>
                <a:lnTo>
                  <a:pt x="46351" y="25171"/>
                </a:lnTo>
                <a:lnTo>
                  <a:pt x="46351" y="25784"/>
                </a:lnTo>
                <a:lnTo>
                  <a:pt x="46555" y="26398"/>
                </a:lnTo>
                <a:lnTo>
                  <a:pt x="46862" y="26910"/>
                </a:lnTo>
                <a:lnTo>
                  <a:pt x="47169" y="27319"/>
                </a:lnTo>
                <a:lnTo>
                  <a:pt x="47681" y="27729"/>
                </a:lnTo>
                <a:lnTo>
                  <a:pt x="48192" y="28036"/>
                </a:lnTo>
                <a:lnTo>
                  <a:pt x="48704" y="28138"/>
                </a:lnTo>
                <a:lnTo>
                  <a:pt x="49420" y="28240"/>
                </a:lnTo>
                <a:lnTo>
                  <a:pt x="76944" y="28240"/>
                </a:lnTo>
                <a:lnTo>
                  <a:pt x="76944" y="34379"/>
                </a:lnTo>
                <a:lnTo>
                  <a:pt x="8493" y="34379"/>
                </a:lnTo>
                <a:lnTo>
                  <a:pt x="7572" y="34584"/>
                </a:lnTo>
                <a:lnTo>
                  <a:pt x="6651" y="34789"/>
                </a:lnTo>
                <a:lnTo>
                  <a:pt x="5730" y="35096"/>
                </a:lnTo>
                <a:lnTo>
                  <a:pt x="4911" y="35505"/>
                </a:lnTo>
                <a:lnTo>
                  <a:pt x="4195" y="36016"/>
                </a:lnTo>
                <a:lnTo>
                  <a:pt x="3479" y="36528"/>
                </a:lnTo>
                <a:lnTo>
                  <a:pt x="2763" y="37142"/>
                </a:lnTo>
                <a:lnTo>
                  <a:pt x="2149" y="37858"/>
                </a:lnTo>
                <a:lnTo>
                  <a:pt x="1637" y="38574"/>
                </a:lnTo>
                <a:lnTo>
                  <a:pt x="1126" y="39291"/>
                </a:lnTo>
                <a:lnTo>
                  <a:pt x="716" y="40109"/>
                </a:lnTo>
                <a:lnTo>
                  <a:pt x="409" y="41030"/>
                </a:lnTo>
                <a:lnTo>
                  <a:pt x="205" y="41951"/>
                </a:lnTo>
                <a:lnTo>
                  <a:pt x="0" y="42872"/>
                </a:lnTo>
                <a:lnTo>
                  <a:pt x="0" y="43793"/>
                </a:lnTo>
                <a:lnTo>
                  <a:pt x="0" y="162074"/>
                </a:lnTo>
                <a:lnTo>
                  <a:pt x="0" y="162995"/>
                </a:lnTo>
                <a:lnTo>
                  <a:pt x="205" y="163916"/>
                </a:lnTo>
                <a:lnTo>
                  <a:pt x="409" y="164836"/>
                </a:lnTo>
                <a:lnTo>
                  <a:pt x="716" y="165757"/>
                </a:lnTo>
                <a:lnTo>
                  <a:pt x="1126" y="166576"/>
                </a:lnTo>
                <a:lnTo>
                  <a:pt x="1637" y="167292"/>
                </a:lnTo>
                <a:lnTo>
                  <a:pt x="2149" y="168008"/>
                </a:lnTo>
                <a:lnTo>
                  <a:pt x="2763" y="168725"/>
                </a:lnTo>
                <a:lnTo>
                  <a:pt x="3479" y="169339"/>
                </a:lnTo>
                <a:lnTo>
                  <a:pt x="4195" y="169850"/>
                </a:lnTo>
                <a:lnTo>
                  <a:pt x="4911" y="170362"/>
                </a:lnTo>
                <a:lnTo>
                  <a:pt x="5730" y="170771"/>
                </a:lnTo>
                <a:lnTo>
                  <a:pt x="6651" y="171078"/>
                </a:lnTo>
                <a:lnTo>
                  <a:pt x="7572" y="171283"/>
                </a:lnTo>
                <a:lnTo>
                  <a:pt x="8493" y="171487"/>
                </a:lnTo>
                <a:lnTo>
                  <a:pt x="76023" y="171487"/>
                </a:lnTo>
                <a:lnTo>
                  <a:pt x="75716" y="173534"/>
                </a:lnTo>
                <a:lnTo>
                  <a:pt x="75307" y="175478"/>
                </a:lnTo>
                <a:lnTo>
                  <a:pt x="74795" y="177319"/>
                </a:lnTo>
                <a:lnTo>
                  <a:pt x="74079" y="179059"/>
                </a:lnTo>
                <a:lnTo>
                  <a:pt x="73363" y="180696"/>
                </a:lnTo>
                <a:lnTo>
                  <a:pt x="72647" y="182128"/>
                </a:lnTo>
                <a:lnTo>
                  <a:pt x="71828" y="183561"/>
                </a:lnTo>
                <a:lnTo>
                  <a:pt x="70907" y="184891"/>
                </a:lnTo>
                <a:lnTo>
                  <a:pt x="70089" y="186017"/>
                </a:lnTo>
                <a:lnTo>
                  <a:pt x="69168" y="187040"/>
                </a:lnTo>
                <a:lnTo>
                  <a:pt x="67531" y="188882"/>
                </a:lnTo>
                <a:lnTo>
                  <a:pt x="66098" y="190212"/>
                </a:lnTo>
                <a:lnTo>
                  <a:pt x="64973" y="191133"/>
                </a:lnTo>
                <a:lnTo>
                  <a:pt x="51057" y="191133"/>
                </a:lnTo>
                <a:lnTo>
                  <a:pt x="50136" y="191337"/>
                </a:lnTo>
                <a:lnTo>
                  <a:pt x="49216" y="191542"/>
                </a:lnTo>
                <a:lnTo>
                  <a:pt x="48397" y="191849"/>
                </a:lnTo>
                <a:lnTo>
                  <a:pt x="47578" y="192258"/>
                </a:lnTo>
                <a:lnTo>
                  <a:pt x="46862" y="192667"/>
                </a:lnTo>
                <a:lnTo>
                  <a:pt x="46146" y="193281"/>
                </a:lnTo>
                <a:lnTo>
                  <a:pt x="45430" y="193793"/>
                </a:lnTo>
                <a:lnTo>
                  <a:pt x="44918" y="194509"/>
                </a:lnTo>
                <a:lnTo>
                  <a:pt x="44304" y="195225"/>
                </a:lnTo>
                <a:lnTo>
                  <a:pt x="43895" y="195942"/>
                </a:lnTo>
                <a:lnTo>
                  <a:pt x="43486" y="196760"/>
                </a:lnTo>
                <a:lnTo>
                  <a:pt x="43179" y="197579"/>
                </a:lnTo>
                <a:lnTo>
                  <a:pt x="42974" y="198500"/>
                </a:lnTo>
                <a:lnTo>
                  <a:pt x="42769" y="199420"/>
                </a:lnTo>
                <a:lnTo>
                  <a:pt x="42769" y="200341"/>
                </a:lnTo>
                <a:lnTo>
                  <a:pt x="42769" y="201262"/>
                </a:lnTo>
                <a:lnTo>
                  <a:pt x="42974" y="202183"/>
                </a:lnTo>
                <a:lnTo>
                  <a:pt x="43179" y="203104"/>
                </a:lnTo>
                <a:lnTo>
                  <a:pt x="43486" y="203922"/>
                </a:lnTo>
                <a:lnTo>
                  <a:pt x="43895" y="204741"/>
                </a:lnTo>
                <a:lnTo>
                  <a:pt x="44304" y="205457"/>
                </a:lnTo>
                <a:lnTo>
                  <a:pt x="44918" y="206173"/>
                </a:lnTo>
                <a:lnTo>
                  <a:pt x="45430" y="206890"/>
                </a:lnTo>
                <a:lnTo>
                  <a:pt x="46146" y="207401"/>
                </a:lnTo>
                <a:lnTo>
                  <a:pt x="46862" y="208015"/>
                </a:lnTo>
                <a:lnTo>
                  <a:pt x="47578" y="208424"/>
                </a:lnTo>
                <a:lnTo>
                  <a:pt x="48397" y="208834"/>
                </a:lnTo>
                <a:lnTo>
                  <a:pt x="49216" y="209141"/>
                </a:lnTo>
                <a:lnTo>
                  <a:pt x="50136" y="209345"/>
                </a:lnTo>
                <a:lnTo>
                  <a:pt x="51057" y="209550"/>
                </a:lnTo>
                <a:lnTo>
                  <a:pt x="158493" y="209550"/>
                </a:lnTo>
                <a:lnTo>
                  <a:pt x="159414" y="209345"/>
                </a:lnTo>
                <a:lnTo>
                  <a:pt x="160334" y="209141"/>
                </a:lnTo>
                <a:lnTo>
                  <a:pt x="161153" y="208834"/>
                </a:lnTo>
                <a:lnTo>
                  <a:pt x="161972" y="208424"/>
                </a:lnTo>
                <a:lnTo>
                  <a:pt x="162688" y="208015"/>
                </a:lnTo>
                <a:lnTo>
                  <a:pt x="163404" y="207401"/>
                </a:lnTo>
                <a:lnTo>
                  <a:pt x="164120" y="206890"/>
                </a:lnTo>
                <a:lnTo>
                  <a:pt x="164632" y="206173"/>
                </a:lnTo>
                <a:lnTo>
                  <a:pt x="165246" y="205457"/>
                </a:lnTo>
                <a:lnTo>
                  <a:pt x="165655" y="204741"/>
                </a:lnTo>
                <a:lnTo>
                  <a:pt x="166064" y="203922"/>
                </a:lnTo>
                <a:lnTo>
                  <a:pt x="166371" y="203104"/>
                </a:lnTo>
                <a:lnTo>
                  <a:pt x="166576" y="202183"/>
                </a:lnTo>
                <a:lnTo>
                  <a:pt x="166781" y="201262"/>
                </a:lnTo>
                <a:lnTo>
                  <a:pt x="166781" y="200341"/>
                </a:lnTo>
                <a:lnTo>
                  <a:pt x="166781" y="199420"/>
                </a:lnTo>
                <a:lnTo>
                  <a:pt x="166576" y="198500"/>
                </a:lnTo>
                <a:lnTo>
                  <a:pt x="166371" y="197579"/>
                </a:lnTo>
                <a:lnTo>
                  <a:pt x="166064" y="196760"/>
                </a:lnTo>
                <a:lnTo>
                  <a:pt x="165655" y="195942"/>
                </a:lnTo>
                <a:lnTo>
                  <a:pt x="165246" y="195225"/>
                </a:lnTo>
                <a:lnTo>
                  <a:pt x="164632" y="194509"/>
                </a:lnTo>
                <a:lnTo>
                  <a:pt x="164120" y="193793"/>
                </a:lnTo>
                <a:lnTo>
                  <a:pt x="163404" y="193281"/>
                </a:lnTo>
                <a:lnTo>
                  <a:pt x="162688" y="192667"/>
                </a:lnTo>
                <a:lnTo>
                  <a:pt x="161972" y="192258"/>
                </a:lnTo>
                <a:lnTo>
                  <a:pt x="161153" y="191849"/>
                </a:lnTo>
                <a:lnTo>
                  <a:pt x="160334" y="191542"/>
                </a:lnTo>
                <a:lnTo>
                  <a:pt x="159414" y="191337"/>
                </a:lnTo>
                <a:lnTo>
                  <a:pt x="158493" y="191133"/>
                </a:lnTo>
                <a:lnTo>
                  <a:pt x="144577" y="191133"/>
                </a:lnTo>
                <a:lnTo>
                  <a:pt x="143452" y="190212"/>
                </a:lnTo>
                <a:lnTo>
                  <a:pt x="142019" y="188882"/>
                </a:lnTo>
                <a:lnTo>
                  <a:pt x="140382" y="187040"/>
                </a:lnTo>
                <a:lnTo>
                  <a:pt x="139461" y="186017"/>
                </a:lnTo>
                <a:lnTo>
                  <a:pt x="138643" y="184789"/>
                </a:lnTo>
                <a:lnTo>
                  <a:pt x="137722" y="183561"/>
                </a:lnTo>
                <a:lnTo>
                  <a:pt x="136903" y="182128"/>
                </a:lnTo>
                <a:lnTo>
                  <a:pt x="136187" y="180696"/>
                </a:lnTo>
                <a:lnTo>
                  <a:pt x="135471" y="179059"/>
                </a:lnTo>
                <a:lnTo>
                  <a:pt x="134857" y="177319"/>
                </a:lnTo>
                <a:lnTo>
                  <a:pt x="134243" y="175478"/>
                </a:lnTo>
                <a:lnTo>
                  <a:pt x="133834" y="173534"/>
                </a:lnTo>
                <a:lnTo>
                  <a:pt x="133527" y="171487"/>
                </a:lnTo>
                <a:lnTo>
                  <a:pt x="201058" y="171487"/>
                </a:lnTo>
                <a:lnTo>
                  <a:pt x="201978" y="171283"/>
                </a:lnTo>
                <a:lnTo>
                  <a:pt x="202899" y="171078"/>
                </a:lnTo>
                <a:lnTo>
                  <a:pt x="203820" y="170771"/>
                </a:lnTo>
                <a:lnTo>
                  <a:pt x="204639" y="170362"/>
                </a:lnTo>
                <a:lnTo>
                  <a:pt x="205355" y="169850"/>
                </a:lnTo>
                <a:lnTo>
                  <a:pt x="206071" y="169339"/>
                </a:lnTo>
                <a:lnTo>
                  <a:pt x="206787" y="168725"/>
                </a:lnTo>
                <a:lnTo>
                  <a:pt x="207401" y="168008"/>
                </a:lnTo>
                <a:lnTo>
                  <a:pt x="207913" y="167292"/>
                </a:lnTo>
                <a:lnTo>
                  <a:pt x="208424" y="166576"/>
                </a:lnTo>
                <a:lnTo>
                  <a:pt x="208834" y="165757"/>
                </a:lnTo>
                <a:lnTo>
                  <a:pt x="209141" y="164836"/>
                </a:lnTo>
                <a:lnTo>
                  <a:pt x="209345" y="163916"/>
                </a:lnTo>
                <a:lnTo>
                  <a:pt x="209550" y="162995"/>
                </a:lnTo>
                <a:lnTo>
                  <a:pt x="209550" y="162074"/>
                </a:lnTo>
                <a:lnTo>
                  <a:pt x="209550" y="43793"/>
                </a:lnTo>
                <a:lnTo>
                  <a:pt x="209550" y="42872"/>
                </a:lnTo>
                <a:lnTo>
                  <a:pt x="209345" y="41951"/>
                </a:lnTo>
                <a:lnTo>
                  <a:pt x="209141" y="41030"/>
                </a:lnTo>
                <a:lnTo>
                  <a:pt x="208834" y="40109"/>
                </a:lnTo>
                <a:lnTo>
                  <a:pt x="208424" y="39291"/>
                </a:lnTo>
                <a:lnTo>
                  <a:pt x="207913" y="38574"/>
                </a:lnTo>
                <a:lnTo>
                  <a:pt x="207401" y="37858"/>
                </a:lnTo>
                <a:lnTo>
                  <a:pt x="206787" y="37142"/>
                </a:lnTo>
                <a:lnTo>
                  <a:pt x="206071" y="36528"/>
                </a:lnTo>
                <a:lnTo>
                  <a:pt x="205355" y="36016"/>
                </a:lnTo>
                <a:lnTo>
                  <a:pt x="204639" y="35505"/>
                </a:lnTo>
                <a:lnTo>
                  <a:pt x="203820" y="35096"/>
                </a:lnTo>
                <a:lnTo>
                  <a:pt x="202899" y="34789"/>
                </a:lnTo>
                <a:lnTo>
                  <a:pt x="201978" y="34584"/>
                </a:lnTo>
                <a:lnTo>
                  <a:pt x="201058" y="34379"/>
                </a:lnTo>
                <a:lnTo>
                  <a:pt x="157163" y="34379"/>
                </a:lnTo>
                <a:lnTo>
                  <a:pt x="156549" y="34482"/>
                </a:lnTo>
                <a:lnTo>
                  <a:pt x="155935" y="34584"/>
                </a:lnTo>
                <a:lnTo>
                  <a:pt x="155423" y="34891"/>
                </a:lnTo>
                <a:lnTo>
                  <a:pt x="155014" y="35300"/>
                </a:lnTo>
                <a:lnTo>
                  <a:pt x="154605" y="35709"/>
                </a:lnTo>
                <a:lnTo>
                  <a:pt x="154298" y="36221"/>
                </a:lnTo>
                <a:lnTo>
                  <a:pt x="154195" y="36835"/>
                </a:lnTo>
                <a:lnTo>
                  <a:pt x="154093" y="37449"/>
                </a:lnTo>
                <a:lnTo>
                  <a:pt x="154195" y="38063"/>
                </a:lnTo>
                <a:lnTo>
                  <a:pt x="154298" y="38677"/>
                </a:lnTo>
                <a:lnTo>
                  <a:pt x="154605" y="39188"/>
                </a:lnTo>
                <a:lnTo>
                  <a:pt x="155014" y="39598"/>
                </a:lnTo>
                <a:lnTo>
                  <a:pt x="155423" y="40007"/>
                </a:lnTo>
                <a:lnTo>
                  <a:pt x="155935" y="40314"/>
                </a:lnTo>
                <a:lnTo>
                  <a:pt x="156549" y="40416"/>
                </a:lnTo>
                <a:lnTo>
                  <a:pt x="157163" y="40518"/>
                </a:lnTo>
                <a:lnTo>
                  <a:pt x="200137" y="40518"/>
                </a:lnTo>
                <a:lnTo>
                  <a:pt x="200751" y="40621"/>
                </a:lnTo>
                <a:lnTo>
                  <a:pt x="201364" y="40825"/>
                </a:lnTo>
                <a:lnTo>
                  <a:pt x="201978" y="41132"/>
                </a:lnTo>
                <a:lnTo>
                  <a:pt x="202490" y="41439"/>
                </a:lnTo>
                <a:lnTo>
                  <a:pt x="202797" y="41951"/>
                </a:lnTo>
                <a:lnTo>
                  <a:pt x="203104" y="42565"/>
                </a:lnTo>
                <a:lnTo>
                  <a:pt x="203309" y="43179"/>
                </a:lnTo>
                <a:lnTo>
                  <a:pt x="203411" y="43793"/>
                </a:lnTo>
                <a:lnTo>
                  <a:pt x="203411" y="162074"/>
                </a:lnTo>
                <a:lnTo>
                  <a:pt x="203309" y="162688"/>
                </a:lnTo>
                <a:lnTo>
                  <a:pt x="203104" y="163302"/>
                </a:lnTo>
                <a:lnTo>
                  <a:pt x="202797" y="163916"/>
                </a:lnTo>
                <a:lnTo>
                  <a:pt x="202490" y="164427"/>
                </a:lnTo>
                <a:lnTo>
                  <a:pt x="201978" y="164734"/>
                </a:lnTo>
                <a:lnTo>
                  <a:pt x="201364" y="165041"/>
                </a:lnTo>
                <a:lnTo>
                  <a:pt x="200751" y="165246"/>
                </a:lnTo>
                <a:lnTo>
                  <a:pt x="200137" y="165348"/>
                </a:lnTo>
                <a:lnTo>
                  <a:pt x="9413" y="165348"/>
                </a:lnTo>
                <a:lnTo>
                  <a:pt x="8799" y="165246"/>
                </a:lnTo>
                <a:lnTo>
                  <a:pt x="8186" y="165041"/>
                </a:lnTo>
                <a:lnTo>
                  <a:pt x="7572" y="164734"/>
                </a:lnTo>
                <a:lnTo>
                  <a:pt x="7060" y="164427"/>
                </a:lnTo>
                <a:lnTo>
                  <a:pt x="6753" y="163916"/>
                </a:lnTo>
                <a:lnTo>
                  <a:pt x="6446" y="163302"/>
                </a:lnTo>
                <a:lnTo>
                  <a:pt x="6241" y="162688"/>
                </a:lnTo>
                <a:lnTo>
                  <a:pt x="6139" y="162074"/>
                </a:lnTo>
                <a:lnTo>
                  <a:pt x="6139" y="43793"/>
                </a:lnTo>
                <a:lnTo>
                  <a:pt x="6241" y="43179"/>
                </a:lnTo>
                <a:lnTo>
                  <a:pt x="6446" y="42565"/>
                </a:lnTo>
                <a:lnTo>
                  <a:pt x="6753" y="41951"/>
                </a:lnTo>
                <a:lnTo>
                  <a:pt x="7060" y="41439"/>
                </a:lnTo>
                <a:lnTo>
                  <a:pt x="7572" y="41132"/>
                </a:lnTo>
                <a:lnTo>
                  <a:pt x="8186" y="40825"/>
                </a:lnTo>
                <a:lnTo>
                  <a:pt x="8799" y="40621"/>
                </a:lnTo>
                <a:lnTo>
                  <a:pt x="9413" y="40518"/>
                </a:lnTo>
                <a:lnTo>
                  <a:pt x="76944" y="40518"/>
                </a:lnTo>
                <a:lnTo>
                  <a:pt x="76944" y="46658"/>
                </a:lnTo>
                <a:lnTo>
                  <a:pt x="15348" y="46658"/>
                </a:lnTo>
                <a:lnTo>
                  <a:pt x="14734" y="46760"/>
                </a:lnTo>
                <a:lnTo>
                  <a:pt x="14120" y="46862"/>
                </a:lnTo>
                <a:lnTo>
                  <a:pt x="13608" y="47169"/>
                </a:lnTo>
                <a:lnTo>
                  <a:pt x="13199" y="47578"/>
                </a:lnTo>
                <a:lnTo>
                  <a:pt x="12790" y="47988"/>
                </a:lnTo>
                <a:lnTo>
                  <a:pt x="12483" y="48499"/>
                </a:lnTo>
                <a:lnTo>
                  <a:pt x="12381" y="49113"/>
                </a:lnTo>
                <a:lnTo>
                  <a:pt x="12278" y="49727"/>
                </a:lnTo>
                <a:lnTo>
                  <a:pt x="12278" y="130866"/>
                </a:lnTo>
                <a:lnTo>
                  <a:pt x="12381" y="131480"/>
                </a:lnTo>
                <a:lnTo>
                  <a:pt x="12483" y="131992"/>
                </a:lnTo>
                <a:lnTo>
                  <a:pt x="12790" y="132504"/>
                </a:lnTo>
                <a:lnTo>
                  <a:pt x="13199" y="133015"/>
                </a:lnTo>
                <a:lnTo>
                  <a:pt x="13608" y="133424"/>
                </a:lnTo>
                <a:lnTo>
                  <a:pt x="14120" y="133629"/>
                </a:lnTo>
                <a:lnTo>
                  <a:pt x="14734" y="133834"/>
                </a:lnTo>
                <a:lnTo>
                  <a:pt x="15348" y="133936"/>
                </a:lnTo>
                <a:lnTo>
                  <a:pt x="15962" y="133834"/>
                </a:lnTo>
                <a:lnTo>
                  <a:pt x="16576" y="133629"/>
                </a:lnTo>
                <a:lnTo>
                  <a:pt x="17087" y="133424"/>
                </a:lnTo>
                <a:lnTo>
                  <a:pt x="17497" y="133015"/>
                </a:lnTo>
                <a:lnTo>
                  <a:pt x="17906" y="132504"/>
                </a:lnTo>
                <a:lnTo>
                  <a:pt x="18213" y="131992"/>
                </a:lnTo>
                <a:lnTo>
                  <a:pt x="18315" y="131480"/>
                </a:lnTo>
                <a:lnTo>
                  <a:pt x="18417" y="130866"/>
                </a:lnTo>
                <a:lnTo>
                  <a:pt x="18417" y="52797"/>
                </a:lnTo>
                <a:lnTo>
                  <a:pt x="76944" y="52797"/>
                </a:lnTo>
                <a:lnTo>
                  <a:pt x="76944" y="69270"/>
                </a:lnTo>
                <a:lnTo>
                  <a:pt x="63745" y="75512"/>
                </a:lnTo>
                <a:lnTo>
                  <a:pt x="63336" y="75716"/>
                </a:lnTo>
                <a:lnTo>
                  <a:pt x="63029" y="76023"/>
                </a:lnTo>
                <a:lnTo>
                  <a:pt x="62517" y="76637"/>
                </a:lnTo>
                <a:lnTo>
                  <a:pt x="62108" y="77456"/>
                </a:lnTo>
                <a:lnTo>
                  <a:pt x="62006" y="77865"/>
                </a:lnTo>
                <a:lnTo>
                  <a:pt x="62006" y="78274"/>
                </a:lnTo>
                <a:lnTo>
                  <a:pt x="62006" y="128411"/>
                </a:lnTo>
                <a:lnTo>
                  <a:pt x="62006" y="128820"/>
                </a:lnTo>
                <a:lnTo>
                  <a:pt x="62108" y="129229"/>
                </a:lnTo>
                <a:lnTo>
                  <a:pt x="62517" y="130048"/>
                </a:lnTo>
                <a:lnTo>
                  <a:pt x="63029" y="130662"/>
                </a:lnTo>
                <a:lnTo>
                  <a:pt x="63336" y="130969"/>
                </a:lnTo>
                <a:lnTo>
                  <a:pt x="63745" y="131173"/>
                </a:lnTo>
                <a:lnTo>
                  <a:pt x="103445" y="150102"/>
                </a:lnTo>
                <a:lnTo>
                  <a:pt x="104161" y="150307"/>
                </a:lnTo>
                <a:lnTo>
                  <a:pt x="104775" y="150409"/>
                </a:lnTo>
                <a:lnTo>
                  <a:pt x="105491" y="150307"/>
                </a:lnTo>
                <a:lnTo>
                  <a:pt x="106105" y="150102"/>
                </a:lnTo>
                <a:lnTo>
                  <a:pt x="128411" y="139461"/>
                </a:lnTo>
                <a:lnTo>
                  <a:pt x="128922" y="139154"/>
                </a:lnTo>
                <a:lnTo>
                  <a:pt x="129434" y="138745"/>
                </a:lnTo>
                <a:lnTo>
                  <a:pt x="129741" y="138233"/>
                </a:lnTo>
                <a:lnTo>
                  <a:pt x="129946" y="137722"/>
                </a:lnTo>
                <a:lnTo>
                  <a:pt x="130150" y="137108"/>
                </a:lnTo>
                <a:lnTo>
                  <a:pt x="130150" y="136494"/>
                </a:lnTo>
                <a:lnTo>
                  <a:pt x="130048" y="135982"/>
                </a:lnTo>
                <a:lnTo>
                  <a:pt x="129843" y="135368"/>
                </a:lnTo>
                <a:lnTo>
                  <a:pt x="129536" y="134857"/>
                </a:lnTo>
                <a:lnTo>
                  <a:pt x="129127" y="134345"/>
                </a:lnTo>
                <a:lnTo>
                  <a:pt x="128615" y="134038"/>
                </a:lnTo>
                <a:lnTo>
                  <a:pt x="128104" y="133834"/>
                </a:lnTo>
                <a:lnTo>
                  <a:pt x="127592" y="133629"/>
                </a:lnTo>
                <a:lnTo>
                  <a:pt x="126978" y="133629"/>
                </a:lnTo>
                <a:lnTo>
                  <a:pt x="126364" y="133731"/>
                </a:lnTo>
                <a:lnTo>
                  <a:pt x="125750" y="133936"/>
                </a:lnTo>
                <a:lnTo>
                  <a:pt x="107845" y="142429"/>
                </a:lnTo>
                <a:lnTo>
                  <a:pt x="107845" y="99250"/>
                </a:lnTo>
                <a:lnTo>
                  <a:pt x="141405" y="83186"/>
                </a:lnTo>
                <a:lnTo>
                  <a:pt x="141405" y="126467"/>
                </a:lnTo>
                <a:lnTo>
                  <a:pt x="136801" y="128615"/>
                </a:lnTo>
                <a:lnTo>
                  <a:pt x="136289" y="128922"/>
                </a:lnTo>
                <a:lnTo>
                  <a:pt x="135880" y="129332"/>
                </a:lnTo>
                <a:lnTo>
                  <a:pt x="135573" y="129843"/>
                </a:lnTo>
                <a:lnTo>
                  <a:pt x="135266" y="130355"/>
                </a:lnTo>
                <a:lnTo>
                  <a:pt x="135164" y="130969"/>
                </a:lnTo>
                <a:lnTo>
                  <a:pt x="135062" y="131480"/>
                </a:lnTo>
                <a:lnTo>
                  <a:pt x="135164" y="132094"/>
                </a:lnTo>
                <a:lnTo>
                  <a:pt x="135368" y="132708"/>
                </a:lnTo>
                <a:lnTo>
                  <a:pt x="135675" y="133220"/>
                </a:lnTo>
                <a:lnTo>
                  <a:pt x="136085" y="133731"/>
                </a:lnTo>
                <a:lnTo>
                  <a:pt x="136596" y="134038"/>
                </a:lnTo>
                <a:lnTo>
                  <a:pt x="137108" y="134243"/>
                </a:lnTo>
                <a:lnTo>
                  <a:pt x="137722" y="134448"/>
                </a:lnTo>
                <a:lnTo>
                  <a:pt x="138336" y="134448"/>
                </a:lnTo>
                <a:lnTo>
                  <a:pt x="138950" y="134345"/>
                </a:lnTo>
                <a:lnTo>
                  <a:pt x="139461" y="134141"/>
                </a:lnTo>
                <a:lnTo>
                  <a:pt x="145805" y="131173"/>
                </a:lnTo>
                <a:lnTo>
                  <a:pt x="146214" y="130969"/>
                </a:lnTo>
                <a:lnTo>
                  <a:pt x="146521" y="130662"/>
                </a:lnTo>
                <a:lnTo>
                  <a:pt x="147033" y="130048"/>
                </a:lnTo>
                <a:lnTo>
                  <a:pt x="147442" y="129229"/>
                </a:lnTo>
                <a:lnTo>
                  <a:pt x="147544" y="128820"/>
                </a:lnTo>
                <a:lnTo>
                  <a:pt x="147544" y="128411"/>
                </a:lnTo>
                <a:lnTo>
                  <a:pt x="147544" y="78274"/>
                </a:lnTo>
                <a:lnTo>
                  <a:pt x="147544" y="77865"/>
                </a:lnTo>
                <a:lnTo>
                  <a:pt x="147442" y="77456"/>
                </a:lnTo>
                <a:lnTo>
                  <a:pt x="147033" y="76637"/>
                </a:lnTo>
                <a:lnTo>
                  <a:pt x="146521" y="76023"/>
                </a:lnTo>
                <a:lnTo>
                  <a:pt x="146214" y="75716"/>
                </a:lnTo>
                <a:lnTo>
                  <a:pt x="145805" y="75512"/>
                </a:lnTo>
                <a:lnTo>
                  <a:pt x="132708" y="69270"/>
                </a:lnTo>
                <a:lnTo>
                  <a:pt x="132708" y="52797"/>
                </a:lnTo>
                <a:lnTo>
                  <a:pt x="191133" y="52797"/>
                </a:lnTo>
                <a:lnTo>
                  <a:pt x="191133" y="153070"/>
                </a:lnTo>
                <a:lnTo>
                  <a:pt x="18417" y="153070"/>
                </a:lnTo>
                <a:lnTo>
                  <a:pt x="18417" y="143963"/>
                </a:lnTo>
                <a:lnTo>
                  <a:pt x="18315" y="143349"/>
                </a:lnTo>
                <a:lnTo>
                  <a:pt x="18213" y="142735"/>
                </a:lnTo>
                <a:lnTo>
                  <a:pt x="17906" y="142224"/>
                </a:lnTo>
                <a:lnTo>
                  <a:pt x="17497" y="141712"/>
                </a:lnTo>
                <a:lnTo>
                  <a:pt x="17087" y="141405"/>
                </a:lnTo>
                <a:lnTo>
                  <a:pt x="16576" y="141098"/>
                </a:lnTo>
                <a:lnTo>
                  <a:pt x="15962" y="140894"/>
                </a:lnTo>
                <a:lnTo>
                  <a:pt x="14734" y="140894"/>
                </a:lnTo>
                <a:lnTo>
                  <a:pt x="14120" y="141098"/>
                </a:lnTo>
                <a:lnTo>
                  <a:pt x="13608" y="141405"/>
                </a:lnTo>
                <a:lnTo>
                  <a:pt x="13199" y="141712"/>
                </a:lnTo>
                <a:lnTo>
                  <a:pt x="12790" y="142224"/>
                </a:lnTo>
                <a:lnTo>
                  <a:pt x="12483" y="142735"/>
                </a:lnTo>
                <a:lnTo>
                  <a:pt x="12381" y="143349"/>
                </a:lnTo>
                <a:lnTo>
                  <a:pt x="12278" y="143963"/>
                </a:lnTo>
                <a:lnTo>
                  <a:pt x="12278" y="156139"/>
                </a:lnTo>
                <a:lnTo>
                  <a:pt x="12381" y="156753"/>
                </a:lnTo>
                <a:lnTo>
                  <a:pt x="12483" y="157367"/>
                </a:lnTo>
                <a:lnTo>
                  <a:pt x="12790" y="157879"/>
                </a:lnTo>
                <a:lnTo>
                  <a:pt x="13199" y="158288"/>
                </a:lnTo>
                <a:lnTo>
                  <a:pt x="13608" y="158697"/>
                </a:lnTo>
                <a:lnTo>
                  <a:pt x="14120" y="159004"/>
                </a:lnTo>
                <a:lnTo>
                  <a:pt x="14734" y="159107"/>
                </a:lnTo>
                <a:lnTo>
                  <a:pt x="15348" y="159209"/>
                </a:lnTo>
                <a:lnTo>
                  <a:pt x="194202" y="159209"/>
                </a:lnTo>
                <a:lnTo>
                  <a:pt x="194816" y="159107"/>
                </a:lnTo>
                <a:lnTo>
                  <a:pt x="195430" y="159004"/>
                </a:lnTo>
                <a:lnTo>
                  <a:pt x="195942" y="158697"/>
                </a:lnTo>
                <a:lnTo>
                  <a:pt x="196351" y="158288"/>
                </a:lnTo>
                <a:lnTo>
                  <a:pt x="196760" y="157879"/>
                </a:lnTo>
                <a:lnTo>
                  <a:pt x="197067" y="157367"/>
                </a:lnTo>
                <a:lnTo>
                  <a:pt x="197169" y="156753"/>
                </a:lnTo>
                <a:lnTo>
                  <a:pt x="197272" y="156139"/>
                </a:lnTo>
                <a:lnTo>
                  <a:pt x="197272" y="49727"/>
                </a:lnTo>
                <a:lnTo>
                  <a:pt x="197169" y="49113"/>
                </a:lnTo>
                <a:lnTo>
                  <a:pt x="197067" y="48499"/>
                </a:lnTo>
                <a:lnTo>
                  <a:pt x="196760" y="47988"/>
                </a:lnTo>
                <a:lnTo>
                  <a:pt x="196351" y="47578"/>
                </a:lnTo>
                <a:lnTo>
                  <a:pt x="195942" y="47169"/>
                </a:lnTo>
                <a:lnTo>
                  <a:pt x="195430" y="46862"/>
                </a:lnTo>
                <a:lnTo>
                  <a:pt x="194816" y="46760"/>
                </a:lnTo>
                <a:lnTo>
                  <a:pt x="194202" y="46658"/>
                </a:lnTo>
                <a:lnTo>
                  <a:pt x="132708" y="46658"/>
                </a:lnTo>
                <a:lnTo>
                  <a:pt x="132708" y="40518"/>
                </a:lnTo>
                <a:lnTo>
                  <a:pt x="144066" y="40518"/>
                </a:lnTo>
                <a:lnTo>
                  <a:pt x="144680" y="40416"/>
                </a:lnTo>
                <a:lnTo>
                  <a:pt x="145293" y="40314"/>
                </a:lnTo>
                <a:lnTo>
                  <a:pt x="145805" y="40007"/>
                </a:lnTo>
                <a:lnTo>
                  <a:pt x="146214" y="39598"/>
                </a:lnTo>
                <a:lnTo>
                  <a:pt x="146624" y="39188"/>
                </a:lnTo>
                <a:lnTo>
                  <a:pt x="146931" y="38677"/>
                </a:lnTo>
                <a:lnTo>
                  <a:pt x="147033" y="38063"/>
                </a:lnTo>
                <a:lnTo>
                  <a:pt x="147135" y="37449"/>
                </a:lnTo>
                <a:lnTo>
                  <a:pt x="147033" y="36835"/>
                </a:lnTo>
                <a:lnTo>
                  <a:pt x="146931" y="36221"/>
                </a:lnTo>
                <a:lnTo>
                  <a:pt x="146624" y="35709"/>
                </a:lnTo>
                <a:lnTo>
                  <a:pt x="146214" y="35300"/>
                </a:lnTo>
                <a:lnTo>
                  <a:pt x="145805" y="34891"/>
                </a:lnTo>
                <a:lnTo>
                  <a:pt x="145293" y="34584"/>
                </a:lnTo>
                <a:lnTo>
                  <a:pt x="144680" y="34482"/>
                </a:lnTo>
                <a:lnTo>
                  <a:pt x="144066" y="34379"/>
                </a:lnTo>
                <a:lnTo>
                  <a:pt x="132708" y="34379"/>
                </a:lnTo>
                <a:lnTo>
                  <a:pt x="132708" y="28240"/>
                </a:lnTo>
                <a:lnTo>
                  <a:pt x="160232" y="28240"/>
                </a:lnTo>
                <a:lnTo>
                  <a:pt x="160846" y="28138"/>
                </a:lnTo>
                <a:lnTo>
                  <a:pt x="161358" y="28036"/>
                </a:lnTo>
                <a:lnTo>
                  <a:pt x="161869" y="27729"/>
                </a:lnTo>
                <a:lnTo>
                  <a:pt x="162381" y="27319"/>
                </a:lnTo>
                <a:lnTo>
                  <a:pt x="162688" y="26910"/>
                </a:lnTo>
                <a:lnTo>
                  <a:pt x="162995" y="26398"/>
                </a:lnTo>
                <a:lnTo>
                  <a:pt x="163199" y="25784"/>
                </a:lnTo>
                <a:lnTo>
                  <a:pt x="163302" y="25171"/>
                </a:lnTo>
                <a:lnTo>
                  <a:pt x="163302" y="17906"/>
                </a:lnTo>
                <a:lnTo>
                  <a:pt x="164530" y="17292"/>
                </a:lnTo>
                <a:lnTo>
                  <a:pt x="165757" y="16576"/>
                </a:lnTo>
                <a:lnTo>
                  <a:pt x="166781" y="15655"/>
                </a:lnTo>
                <a:lnTo>
                  <a:pt x="167701" y="14529"/>
                </a:lnTo>
                <a:lnTo>
                  <a:pt x="168418" y="13404"/>
                </a:lnTo>
                <a:lnTo>
                  <a:pt x="168929" y="12074"/>
                </a:lnTo>
                <a:lnTo>
                  <a:pt x="169236" y="10641"/>
                </a:lnTo>
                <a:lnTo>
                  <a:pt x="169441" y="9209"/>
                </a:lnTo>
                <a:lnTo>
                  <a:pt x="169339" y="8288"/>
                </a:lnTo>
                <a:lnTo>
                  <a:pt x="169236" y="7367"/>
                </a:lnTo>
                <a:lnTo>
                  <a:pt x="168929" y="6446"/>
                </a:lnTo>
                <a:lnTo>
                  <a:pt x="168622" y="5628"/>
                </a:lnTo>
                <a:lnTo>
                  <a:pt x="168315" y="4809"/>
                </a:lnTo>
                <a:lnTo>
                  <a:pt x="167804" y="4093"/>
                </a:lnTo>
                <a:lnTo>
                  <a:pt x="167292" y="3377"/>
                </a:lnTo>
                <a:lnTo>
                  <a:pt x="166678" y="2660"/>
                </a:lnTo>
                <a:lnTo>
                  <a:pt x="166064" y="2149"/>
                </a:lnTo>
                <a:lnTo>
                  <a:pt x="165348" y="1535"/>
                </a:lnTo>
                <a:lnTo>
                  <a:pt x="164530" y="1126"/>
                </a:lnTo>
                <a:lnTo>
                  <a:pt x="163711" y="716"/>
                </a:lnTo>
                <a:lnTo>
                  <a:pt x="162892" y="409"/>
                </a:lnTo>
                <a:lnTo>
                  <a:pt x="162074" y="205"/>
                </a:lnTo>
                <a:lnTo>
                  <a:pt x="161153" y="0"/>
                </a:lnTo>
                <a:lnTo>
                  <a:pt x="159209" y="0"/>
                </a:lnTo>
                <a:lnTo>
                  <a:pt x="158288" y="205"/>
                </a:lnTo>
                <a:lnTo>
                  <a:pt x="157469" y="409"/>
                </a:lnTo>
                <a:lnTo>
                  <a:pt x="156651" y="716"/>
                </a:lnTo>
                <a:lnTo>
                  <a:pt x="155832" y="1126"/>
                </a:lnTo>
                <a:lnTo>
                  <a:pt x="155014" y="1535"/>
                </a:lnTo>
                <a:lnTo>
                  <a:pt x="154298" y="2149"/>
                </a:lnTo>
                <a:lnTo>
                  <a:pt x="153684" y="2660"/>
                </a:lnTo>
                <a:lnTo>
                  <a:pt x="153070" y="3377"/>
                </a:lnTo>
                <a:lnTo>
                  <a:pt x="152558" y="4093"/>
                </a:lnTo>
                <a:lnTo>
                  <a:pt x="152047" y="4809"/>
                </a:lnTo>
                <a:lnTo>
                  <a:pt x="151740" y="5628"/>
                </a:lnTo>
                <a:lnTo>
                  <a:pt x="151433" y="6446"/>
                </a:lnTo>
                <a:lnTo>
                  <a:pt x="151126" y="7367"/>
                </a:lnTo>
                <a:lnTo>
                  <a:pt x="151023" y="8288"/>
                </a:lnTo>
                <a:lnTo>
                  <a:pt x="151023" y="9209"/>
                </a:lnTo>
                <a:lnTo>
                  <a:pt x="151126" y="10641"/>
                </a:lnTo>
                <a:lnTo>
                  <a:pt x="151433" y="12074"/>
                </a:lnTo>
                <a:lnTo>
                  <a:pt x="151944" y="13404"/>
                </a:lnTo>
                <a:lnTo>
                  <a:pt x="152660" y="14529"/>
                </a:lnTo>
                <a:lnTo>
                  <a:pt x="153581" y="15655"/>
                </a:lnTo>
                <a:lnTo>
                  <a:pt x="154605" y="16576"/>
                </a:lnTo>
                <a:lnTo>
                  <a:pt x="155832" y="17292"/>
                </a:lnTo>
                <a:lnTo>
                  <a:pt x="157163" y="17906"/>
                </a:lnTo>
                <a:lnTo>
                  <a:pt x="157163" y="22101"/>
                </a:lnTo>
                <a:lnTo>
                  <a:pt x="129639" y="22101"/>
                </a:lnTo>
                <a:lnTo>
                  <a:pt x="128922" y="22203"/>
                </a:lnTo>
                <a:lnTo>
                  <a:pt x="128411" y="22306"/>
                </a:lnTo>
                <a:lnTo>
                  <a:pt x="127899" y="22613"/>
                </a:lnTo>
                <a:lnTo>
                  <a:pt x="127388" y="23022"/>
                </a:lnTo>
                <a:lnTo>
                  <a:pt x="127081" y="23431"/>
                </a:lnTo>
                <a:lnTo>
                  <a:pt x="126774" y="23943"/>
                </a:lnTo>
                <a:lnTo>
                  <a:pt x="126569" y="24557"/>
                </a:lnTo>
                <a:lnTo>
                  <a:pt x="126569" y="25171"/>
                </a:lnTo>
                <a:lnTo>
                  <a:pt x="126569" y="34379"/>
                </a:lnTo>
                <a:lnTo>
                  <a:pt x="107845" y="34379"/>
                </a:lnTo>
                <a:lnTo>
                  <a:pt x="107845" y="17906"/>
                </a:lnTo>
                <a:lnTo>
                  <a:pt x="109175" y="17292"/>
                </a:lnTo>
                <a:lnTo>
                  <a:pt x="110300" y="16576"/>
                </a:lnTo>
                <a:lnTo>
                  <a:pt x="111323" y="15655"/>
                </a:lnTo>
                <a:lnTo>
                  <a:pt x="112244" y="14529"/>
                </a:lnTo>
                <a:lnTo>
                  <a:pt x="112961" y="13404"/>
                </a:lnTo>
                <a:lnTo>
                  <a:pt x="113574" y="12074"/>
                </a:lnTo>
                <a:lnTo>
                  <a:pt x="113881" y="10641"/>
                </a:lnTo>
                <a:lnTo>
                  <a:pt x="113984" y="9209"/>
                </a:lnTo>
                <a:lnTo>
                  <a:pt x="113984" y="8288"/>
                </a:lnTo>
                <a:lnTo>
                  <a:pt x="113779" y="7367"/>
                </a:lnTo>
                <a:lnTo>
                  <a:pt x="113574" y="6446"/>
                </a:lnTo>
                <a:lnTo>
                  <a:pt x="113268" y="5628"/>
                </a:lnTo>
                <a:lnTo>
                  <a:pt x="112858" y="4809"/>
                </a:lnTo>
                <a:lnTo>
                  <a:pt x="112449" y="4093"/>
                </a:lnTo>
                <a:lnTo>
                  <a:pt x="111835" y="3377"/>
                </a:lnTo>
                <a:lnTo>
                  <a:pt x="111323" y="2660"/>
                </a:lnTo>
                <a:lnTo>
                  <a:pt x="110607" y="2149"/>
                </a:lnTo>
                <a:lnTo>
                  <a:pt x="109891" y="1535"/>
                </a:lnTo>
                <a:lnTo>
                  <a:pt x="109175" y="1126"/>
                </a:lnTo>
                <a:lnTo>
                  <a:pt x="108356" y="716"/>
                </a:lnTo>
                <a:lnTo>
                  <a:pt x="107538" y="409"/>
                </a:lnTo>
                <a:lnTo>
                  <a:pt x="106617" y="205"/>
                </a:lnTo>
                <a:lnTo>
                  <a:pt x="105696" y="0"/>
                </a:lnTo>
                <a:lnTo>
                  <a:pt x="103854" y="0"/>
                </a:lnTo>
                <a:lnTo>
                  <a:pt x="102933" y="205"/>
                </a:lnTo>
                <a:lnTo>
                  <a:pt x="102012" y="409"/>
                </a:lnTo>
                <a:lnTo>
                  <a:pt x="101194" y="716"/>
                </a:lnTo>
                <a:lnTo>
                  <a:pt x="100375" y="1126"/>
                </a:lnTo>
                <a:lnTo>
                  <a:pt x="99659" y="1535"/>
                </a:lnTo>
                <a:lnTo>
                  <a:pt x="98943" y="2149"/>
                </a:lnTo>
                <a:lnTo>
                  <a:pt x="98227" y="2660"/>
                </a:lnTo>
                <a:lnTo>
                  <a:pt x="97715" y="3377"/>
                </a:lnTo>
                <a:lnTo>
                  <a:pt x="97101" y="4093"/>
                </a:lnTo>
                <a:lnTo>
                  <a:pt x="96692" y="4809"/>
                </a:lnTo>
                <a:lnTo>
                  <a:pt x="96283" y="5628"/>
                </a:lnTo>
                <a:lnTo>
                  <a:pt x="95976" y="6446"/>
                </a:lnTo>
                <a:lnTo>
                  <a:pt x="95771" y="7367"/>
                </a:lnTo>
                <a:lnTo>
                  <a:pt x="95566" y="8288"/>
                </a:lnTo>
                <a:lnTo>
                  <a:pt x="95566" y="9209"/>
                </a:lnTo>
                <a:lnTo>
                  <a:pt x="95669" y="10641"/>
                </a:lnTo>
                <a:lnTo>
                  <a:pt x="95976" y="12074"/>
                </a:lnTo>
                <a:lnTo>
                  <a:pt x="96589" y="13404"/>
                </a:lnTo>
                <a:lnTo>
                  <a:pt x="97306" y="14529"/>
                </a:lnTo>
                <a:lnTo>
                  <a:pt x="98227" y="15655"/>
                </a:lnTo>
                <a:lnTo>
                  <a:pt x="99250" y="16576"/>
                </a:lnTo>
                <a:lnTo>
                  <a:pt x="100375" y="17292"/>
                </a:lnTo>
                <a:lnTo>
                  <a:pt x="101705" y="17906"/>
                </a:lnTo>
                <a:lnTo>
                  <a:pt x="101705" y="34379"/>
                </a:lnTo>
                <a:lnTo>
                  <a:pt x="83083" y="34379"/>
                </a:lnTo>
                <a:lnTo>
                  <a:pt x="83083" y="25171"/>
                </a:lnTo>
                <a:lnTo>
                  <a:pt x="82981" y="24557"/>
                </a:lnTo>
                <a:lnTo>
                  <a:pt x="82776" y="23943"/>
                </a:lnTo>
                <a:lnTo>
                  <a:pt x="82469" y="23431"/>
                </a:lnTo>
                <a:lnTo>
                  <a:pt x="82162" y="23022"/>
                </a:lnTo>
                <a:lnTo>
                  <a:pt x="81651" y="22613"/>
                </a:lnTo>
                <a:lnTo>
                  <a:pt x="81139" y="22306"/>
                </a:lnTo>
                <a:lnTo>
                  <a:pt x="80628" y="22203"/>
                </a:lnTo>
                <a:lnTo>
                  <a:pt x="80014" y="22101"/>
                </a:lnTo>
                <a:lnTo>
                  <a:pt x="52490" y="22101"/>
                </a:lnTo>
                <a:lnTo>
                  <a:pt x="52490" y="17906"/>
                </a:lnTo>
                <a:lnTo>
                  <a:pt x="53718" y="17292"/>
                </a:lnTo>
                <a:lnTo>
                  <a:pt x="54945" y="16576"/>
                </a:lnTo>
                <a:lnTo>
                  <a:pt x="55969" y="15655"/>
                </a:lnTo>
                <a:lnTo>
                  <a:pt x="56890" y="14529"/>
                </a:lnTo>
                <a:lnTo>
                  <a:pt x="57606" y="13404"/>
                </a:lnTo>
                <a:lnTo>
                  <a:pt x="58117" y="12074"/>
                </a:lnTo>
                <a:lnTo>
                  <a:pt x="58424" y="10641"/>
                </a:lnTo>
                <a:lnTo>
                  <a:pt x="58629" y="9209"/>
                </a:lnTo>
                <a:lnTo>
                  <a:pt x="58527" y="8288"/>
                </a:lnTo>
                <a:lnTo>
                  <a:pt x="58424" y="7367"/>
                </a:lnTo>
                <a:lnTo>
                  <a:pt x="58117" y="6446"/>
                </a:lnTo>
                <a:lnTo>
                  <a:pt x="57810" y="5628"/>
                </a:lnTo>
                <a:lnTo>
                  <a:pt x="57503" y="4809"/>
                </a:lnTo>
                <a:lnTo>
                  <a:pt x="56992" y="4093"/>
                </a:lnTo>
                <a:lnTo>
                  <a:pt x="56480" y="3377"/>
                </a:lnTo>
                <a:lnTo>
                  <a:pt x="55866" y="2660"/>
                </a:lnTo>
                <a:lnTo>
                  <a:pt x="55252" y="2149"/>
                </a:lnTo>
                <a:lnTo>
                  <a:pt x="54536" y="1535"/>
                </a:lnTo>
                <a:lnTo>
                  <a:pt x="53718" y="1126"/>
                </a:lnTo>
                <a:lnTo>
                  <a:pt x="52899" y="716"/>
                </a:lnTo>
                <a:lnTo>
                  <a:pt x="52081" y="409"/>
                </a:lnTo>
                <a:lnTo>
                  <a:pt x="51262" y="205"/>
                </a:lnTo>
                <a:lnTo>
                  <a:pt x="50341" y="0"/>
                </a:lnTo>
                <a:close/>
              </a:path>
            </a:pathLst>
          </a:custGeom>
          <a:solidFill>
            <a:srgbClr val="1522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7"/>
          <p:cNvSpPr txBox="1"/>
          <p:nvPr/>
        </p:nvSpPr>
        <p:spPr>
          <a:xfrm>
            <a:off x="99025" y="4130575"/>
            <a:ext cx="1871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Average"/>
                <a:ea typeface="Average"/>
                <a:cs typeface="Average"/>
                <a:sym typeface="Average"/>
              </a:rPr>
              <a:t>Scientific data platform (e.g. Dotmatics, CDD) - structured data</a:t>
            </a:r>
            <a:endParaRPr sz="1200">
              <a:latin typeface="Average"/>
              <a:ea typeface="Average"/>
              <a:cs typeface="Average"/>
              <a:sym typeface="Average"/>
            </a:endParaRPr>
          </a:p>
        </p:txBody>
      </p:sp>
      <p:grpSp>
        <p:nvGrpSpPr>
          <p:cNvPr id="292" name="Google Shape;292;p17"/>
          <p:cNvGrpSpPr/>
          <p:nvPr/>
        </p:nvGrpSpPr>
        <p:grpSpPr>
          <a:xfrm>
            <a:off x="311695" y="1212277"/>
            <a:ext cx="613239" cy="747573"/>
            <a:chOff x="1802000" y="238125"/>
            <a:chExt cx="4015975" cy="5238775"/>
          </a:xfrm>
        </p:grpSpPr>
        <p:sp>
          <p:nvSpPr>
            <p:cNvPr id="293" name="Google Shape;293;p17"/>
            <p:cNvSpPr/>
            <p:nvPr/>
          </p:nvSpPr>
          <p:spPr>
            <a:xfrm>
              <a:off x="1802000" y="760825"/>
              <a:ext cx="3490975" cy="4716075"/>
            </a:xfrm>
            <a:custGeom>
              <a:rect b="b" l="l" r="r" t="t"/>
              <a:pathLst>
                <a:path extrusionOk="0" h="188643" w="139639">
                  <a:moveTo>
                    <a:pt x="104729" y="11975"/>
                  </a:moveTo>
                  <a:lnTo>
                    <a:pt x="127756" y="35003"/>
                  </a:lnTo>
                  <a:lnTo>
                    <a:pt x="104729" y="35003"/>
                  </a:lnTo>
                  <a:lnTo>
                    <a:pt x="104729" y="11975"/>
                  </a:lnTo>
                  <a:close/>
                  <a:moveTo>
                    <a:pt x="97728" y="7001"/>
                  </a:moveTo>
                  <a:lnTo>
                    <a:pt x="97728" y="38503"/>
                  </a:lnTo>
                  <a:lnTo>
                    <a:pt x="97820" y="39148"/>
                  </a:lnTo>
                  <a:lnTo>
                    <a:pt x="98005" y="39792"/>
                  </a:lnTo>
                  <a:lnTo>
                    <a:pt x="98373" y="40437"/>
                  </a:lnTo>
                  <a:lnTo>
                    <a:pt x="98834" y="40898"/>
                  </a:lnTo>
                  <a:lnTo>
                    <a:pt x="99294" y="41358"/>
                  </a:lnTo>
                  <a:lnTo>
                    <a:pt x="99939" y="41635"/>
                  </a:lnTo>
                  <a:lnTo>
                    <a:pt x="100584" y="41911"/>
                  </a:lnTo>
                  <a:lnTo>
                    <a:pt x="132730" y="41911"/>
                  </a:lnTo>
                  <a:lnTo>
                    <a:pt x="132730" y="181642"/>
                  </a:lnTo>
                  <a:lnTo>
                    <a:pt x="7000" y="181642"/>
                  </a:lnTo>
                  <a:lnTo>
                    <a:pt x="7000" y="7001"/>
                  </a:lnTo>
                  <a:close/>
                  <a:moveTo>
                    <a:pt x="3500" y="1"/>
                  </a:moveTo>
                  <a:lnTo>
                    <a:pt x="2763" y="93"/>
                  </a:lnTo>
                  <a:lnTo>
                    <a:pt x="2119" y="277"/>
                  </a:lnTo>
                  <a:lnTo>
                    <a:pt x="1566" y="646"/>
                  </a:lnTo>
                  <a:lnTo>
                    <a:pt x="1013" y="1106"/>
                  </a:lnTo>
                  <a:lnTo>
                    <a:pt x="553" y="1567"/>
                  </a:lnTo>
                  <a:lnTo>
                    <a:pt x="276" y="2212"/>
                  </a:lnTo>
                  <a:lnTo>
                    <a:pt x="92" y="2856"/>
                  </a:lnTo>
                  <a:lnTo>
                    <a:pt x="0" y="3501"/>
                  </a:lnTo>
                  <a:lnTo>
                    <a:pt x="0" y="185142"/>
                  </a:lnTo>
                  <a:lnTo>
                    <a:pt x="92" y="185879"/>
                  </a:lnTo>
                  <a:lnTo>
                    <a:pt x="276" y="186523"/>
                  </a:lnTo>
                  <a:lnTo>
                    <a:pt x="553" y="187076"/>
                  </a:lnTo>
                  <a:lnTo>
                    <a:pt x="1013" y="187629"/>
                  </a:lnTo>
                  <a:lnTo>
                    <a:pt x="1566" y="187997"/>
                  </a:lnTo>
                  <a:lnTo>
                    <a:pt x="2119" y="188366"/>
                  </a:lnTo>
                  <a:lnTo>
                    <a:pt x="2763" y="188550"/>
                  </a:lnTo>
                  <a:lnTo>
                    <a:pt x="3500" y="188642"/>
                  </a:lnTo>
                  <a:lnTo>
                    <a:pt x="136230" y="188642"/>
                  </a:lnTo>
                  <a:lnTo>
                    <a:pt x="136875" y="188550"/>
                  </a:lnTo>
                  <a:lnTo>
                    <a:pt x="137520" y="188366"/>
                  </a:lnTo>
                  <a:lnTo>
                    <a:pt x="138164" y="187997"/>
                  </a:lnTo>
                  <a:lnTo>
                    <a:pt x="138625" y="187629"/>
                  </a:lnTo>
                  <a:lnTo>
                    <a:pt x="139085" y="187076"/>
                  </a:lnTo>
                  <a:lnTo>
                    <a:pt x="139362" y="186523"/>
                  </a:lnTo>
                  <a:lnTo>
                    <a:pt x="139638" y="185879"/>
                  </a:lnTo>
                  <a:lnTo>
                    <a:pt x="139638" y="185142"/>
                  </a:lnTo>
                  <a:lnTo>
                    <a:pt x="139638" y="38503"/>
                  </a:lnTo>
                  <a:lnTo>
                    <a:pt x="139638" y="38227"/>
                  </a:lnTo>
                  <a:lnTo>
                    <a:pt x="139546" y="37766"/>
                  </a:lnTo>
                  <a:lnTo>
                    <a:pt x="139454" y="37305"/>
                  </a:lnTo>
                  <a:lnTo>
                    <a:pt x="139362" y="37029"/>
                  </a:lnTo>
                  <a:lnTo>
                    <a:pt x="138993" y="36476"/>
                  </a:lnTo>
                  <a:lnTo>
                    <a:pt x="138625" y="36016"/>
                  </a:lnTo>
                  <a:lnTo>
                    <a:pt x="103715" y="1106"/>
                  </a:lnTo>
                  <a:lnTo>
                    <a:pt x="103255" y="646"/>
                  </a:lnTo>
                  <a:lnTo>
                    <a:pt x="102702" y="369"/>
                  </a:lnTo>
                  <a:lnTo>
                    <a:pt x="102334" y="277"/>
                  </a:lnTo>
                  <a:lnTo>
                    <a:pt x="101965" y="93"/>
                  </a:lnTo>
                  <a:lnTo>
                    <a:pt x="101505" y="93"/>
                  </a:lnTo>
                  <a:lnTo>
                    <a:pt x="101228" y="1"/>
                  </a:lnTo>
                  <a:close/>
                </a:path>
              </a:pathLst>
            </a:custGeom>
            <a:solidFill>
              <a:srgbClr val="001B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7"/>
            <p:cNvSpPr/>
            <p:nvPr/>
          </p:nvSpPr>
          <p:spPr>
            <a:xfrm>
              <a:off x="2324700" y="238125"/>
              <a:ext cx="3493275" cy="4713725"/>
            </a:xfrm>
            <a:custGeom>
              <a:rect b="b" l="l" r="r" t="t"/>
              <a:pathLst>
                <a:path extrusionOk="0" h="188549" w="139731">
                  <a:moveTo>
                    <a:pt x="3501" y="0"/>
                  </a:moveTo>
                  <a:lnTo>
                    <a:pt x="2856" y="92"/>
                  </a:lnTo>
                  <a:lnTo>
                    <a:pt x="2211" y="276"/>
                  </a:lnTo>
                  <a:lnTo>
                    <a:pt x="1567" y="553"/>
                  </a:lnTo>
                  <a:lnTo>
                    <a:pt x="1014" y="1013"/>
                  </a:lnTo>
                  <a:lnTo>
                    <a:pt x="646" y="1566"/>
                  </a:lnTo>
                  <a:lnTo>
                    <a:pt x="277" y="2119"/>
                  </a:lnTo>
                  <a:lnTo>
                    <a:pt x="93" y="2763"/>
                  </a:lnTo>
                  <a:lnTo>
                    <a:pt x="1" y="3500"/>
                  </a:lnTo>
                  <a:lnTo>
                    <a:pt x="1" y="14001"/>
                  </a:lnTo>
                  <a:lnTo>
                    <a:pt x="7001" y="14001"/>
                  </a:lnTo>
                  <a:lnTo>
                    <a:pt x="7001" y="7000"/>
                  </a:lnTo>
                  <a:lnTo>
                    <a:pt x="132731" y="7000"/>
                  </a:lnTo>
                  <a:lnTo>
                    <a:pt x="132731" y="181641"/>
                  </a:lnTo>
                  <a:lnTo>
                    <a:pt x="125730" y="181641"/>
                  </a:lnTo>
                  <a:lnTo>
                    <a:pt x="125730" y="188549"/>
                  </a:lnTo>
                  <a:lnTo>
                    <a:pt x="136968" y="188549"/>
                  </a:lnTo>
                  <a:lnTo>
                    <a:pt x="137612" y="188273"/>
                  </a:lnTo>
                  <a:lnTo>
                    <a:pt x="138165" y="187996"/>
                  </a:lnTo>
                  <a:lnTo>
                    <a:pt x="138718" y="187536"/>
                  </a:lnTo>
                  <a:lnTo>
                    <a:pt x="139086" y="187075"/>
                  </a:lnTo>
                  <a:lnTo>
                    <a:pt x="139455" y="186430"/>
                  </a:lnTo>
                  <a:lnTo>
                    <a:pt x="139639" y="185786"/>
                  </a:lnTo>
                  <a:lnTo>
                    <a:pt x="139731" y="185049"/>
                  </a:lnTo>
                  <a:lnTo>
                    <a:pt x="139731" y="3500"/>
                  </a:lnTo>
                  <a:lnTo>
                    <a:pt x="139639" y="2763"/>
                  </a:lnTo>
                  <a:lnTo>
                    <a:pt x="139455" y="2119"/>
                  </a:lnTo>
                  <a:lnTo>
                    <a:pt x="139086" y="1566"/>
                  </a:lnTo>
                  <a:lnTo>
                    <a:pt x="138718" y="1013"/>
                  </a:lnTo>
                  <a:lnTo>
                    <a:pt x="138165" y="553"/>
                  </a:lnTo>
                  <a:lnTo>
                    <a:pt x="137612" y="276"/>
                  </a:lnTo>
                  <a:lnTo>
                    <a:pt x="136968" y="92"/>
                  </a:lnTo>
                  <a:lnTo>
                    <a:pt x="136231" y="0"/>
                  </a:lnTo>
                  <a:close/>
                </a:path>
              </a:pathLst>
            </a:custGeom>
            <a:solidFill>
              <a:srgbClr val="001B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7"/>
            <p:cNvSpPr/>
            <p:nvPr/>
          </p:nvSpPr>
          <p:spPr>
            <a:xfrm>
              <a:off x="2499725" y="1983600"/>
              <a:ext cx="2095500" cy="175025"/>
            </a:xfrm>
            <a:custGeom>
              <a:rect b="b" l="l" r="r" t="t"/>
              <a:pathLst>
                <a:path extrusionOk="0" h="7001" w="83820">
                  <a:moveTo>
                    <a:pt x="0" y="0"/>
                  </a:moveTo>
                  <a:lnTo>
                    <a:pt x="0" y="7001"/>
                  </a:lnTo>
                  <a:lnTo>
                    <a:pt x="83820" y="7001"/>
                  </a:lnTo>
                  <a:lnTo>
                    <a:pt x="83820" y="0"/>
                  </a:lnTo>
                  <a:close/>
                </a:path>
              </a:pathLst>
            </a:custGeom>
            <a:solidFill>
              <a:srgbClr val="001B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7"/>
            <p:cNvSpPr/>
            <p:nvPr/>
          </p:nvSpPr>
          <p:spPr>
            <a:xfrm>
              <a:off x="2499725" y="1460875"/>
              <a:ext cx="700050" cy="175025"/>
            </a:xfrm>
            <a:custGeom>
              <a:rect b="b" l="l" r="r" t="t"/>
              <a:pathLst>
                <a:path extrusionOk="0" h="7001" w="28002">
                  <a:moveTo>
                    <a:pt x="0" y="0"/>
                  </a:moveTo>
                  <a:lnTo>
                    <a:pt x="0" y="7001"/>
                  </a:lnTo>
                  <a:lnTo>
                    <a:pt x="28001" y="7001"/>
                  </a:lnTo>
                  <a:lnTo>
                    <a:pt x="28001" y="0"/>
                  </a:lnTo>
                  <a:close/>
                </a:path>
              </a:pathLst>
            </a:custGeom>
            <a:solidFill>
              <a:srgbClr val="001B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7"/>
            <p:cNvSpPr/>
            <p:nvPr/>
          </p:nvSpPr>
          <p:spPr>
            <a:xfrm>
              <a:off x="2499725" y="2508625"/>
              <a:ext cx="1397775" cy="175025"/>
            </a:xfrm>
            <a:custGeom>
              <a:rect b="b" l="l" r="r" t="t"/>
              <a:pathLst>
                <a:path extrusionOk="0" h="7001" w="55911">
                  <a:moveTo>
                    <a:pt x="0" y="0"/>
                  </a:moveTo>
                  <a:lnTo>
                    <a:pt x="0" y="7001"/>
                  </a:lnTo>
                  <a:lnTo>
                    <a:pt x="55911" y="7001"/>
                  </a:lnTo>
                  <a:lnTo>
                    <a:pt x="55911" y="0"/>
                  </a:lnTo>
                  <a:close/>
                </a:path>
              </a:pathLst>
            </a:custGeom>
            <a:solidFill>
              <a:srgbClr val="001B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7"/>
            <p:cNvSpPr/>
            <p:nvPr/>
          </p:nvSpPr>
          <p:spPr>
            <a:xfrm>
              <a:off x="4072475" y="2508625"/>
              <a:ext cx="522750" cy="175025"/>
            </a:xfrm>
            <a:custGeom>
              <a:rect b="b" l="l" r="r" t="t"/>
              <a:pathLst>
                <a:path extrusionOk="0" h="7001" w="20910">
                  <a:moveTo>
                    <a:pt x="1" y="0"/>
                  </a:moveTo>
                  <a:lnTo>
                    <a:pt x="1" y="7001"/>
                  </a:lnTo>
                  <a:lnTo>
                    <a:pt x="20910" y="7001"/>
                  </a:lnTo>
                  <a:lnTo>
                    <a:pt x="20910" y="0"/>
                  </a:lnTo>
                  <a:close/>
                </a:path>
              </a:pathLst>
            </a:custGeom>
            <a:solidFill>
              <a:srgbClr val="001B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7"/>
            <p:cNvSpPr/>
            <p:nvPr/>
          </p:nvSpPr>
          <p:spPr>
            <a:xfrm>
              <a:off x="2499725" y="3031350"/>
              <a:ext cx="2095500" cy="175025"/>
            </a:xfrm>
            <a:custGeom>
              <a:rect b="b" l="l" r="r" t="t"/>
              <a:pathLst>
                <a:path extrusionOk="0" h="7001" w="83820">
                  <a:moveTo>
                    <a:pt x="0" y="0"/>
                  </a:moveTo>
                  <a:lnTo>
                    <a:pt x="0" y="7001"/>
                  </a:lnTo>
                  <a:lnTo>
                    <a:pt x="83820" y="7001"/>
                  </a:lnTo>
                  <a:lnTo>
                    <a:pt x="83820" y="0"/>
                  </a:lnTo>
                  <a:close/>
                </a:path>
              </a:pathLst>
            </a:custGeom>
            <a:solidFill>
              <a:srgbClr val="001B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7"/>
            <p:cNvSpPr/>
            <p:nvPr/>
          </p:nvSpPr>
          <p:spPr>
            <a:xfrm>
              <a:off x="2499725" y="4079100"/>
              <a:ext cx="2095500" cy="175025"/>
            </a:xfrm>
            <a:custGeom>
              <a:rect b="b" l="l" r="r" t="t"/>
              <a:pathLst>
                <a:path extrusionOk="0" h="7001" w="83820">
                  <a:moveTo>
                    <a:pt x="0" y="0"/>
                  </a:moveTo>
                  <a:lnTo>
                    <a:pt x="0" y="7001"/>
                  </a:lnTo>
                  <a:lnTo>
                    <a:pt x="83820" y="7001"/>
                  </a:lnTo>
                  <a:lnTo>
                    <a:pt x="83820" y="0"/>
                  </a:lnTo>
                  <a:close/>
                </a:path>
              </a:pathLst>
            </a:custGeom>
            <a:solidFill>
              <a:srgbClr val="001B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7"/>
            <p:cNvSpPr/>
            <p:nvPr/>
          </p:nvSpPr>
          <p:spPr>
            <a:xfrm>
              <a:off x="3284950" y="3556375"/>
              <a:ext cx="1310275" cy="175025"/>
            </a:xfrm>
            <a:custGeom>
              <a:rect b="b" l="l" r="r" t="t"/>
              <a:pathLst>
                <a:path extrusionOk="0" h="7001" w="52411">
                  <a:moveTo>
                    <a:pt x="1" y="0"/>
                  </a:moveTo>
                  <a:lnTo>
                    <a:pt x="1" y="7001"/>
                  </a:lnTo>
                  <a:lnTo>
                    <a:pt x="52411" y="7001"/>
                  </a:lnTo>
                  <a:lnTo>
                    <a:pt x="52411" y="0"/>
                  </a:lnTo>
                  <a:close/>
                </a:path>
              </a:pathLst>
            </a:custGeom>
            <a:solidFill>
              <a:srgbClr val="001B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7"/>
            <p:cNvSpPr/>
            <p:nvPr/>
          </p:nvSpPr>
          <p:spPr>
            <a:xfrm>
              <a:off x="2499725" y="3556375"/>
              <a:ext cx="612550" cy="175025"/>
            </a:xfrm>
            <a:custGeom>
              <a:rect b="b" l="l" r="r" t="t"/>
              <a:pathLst>
                <a:path extrusionOk="0" h="7001" w="24502">
                  <a:moveTo>
                    <a:pt x="0" y="0"/>
                  </a:moveTo>
                  <a:lnTo>
                    <a:pt x="0" y="7001"/>
                  </a:lnTo>
                  <a:lnTo>
                    <a:pt x="24501" y="7001"/>
                  </a:lnTo>
                  <a:lnTo>
                    <a:pt x="24501" y="0"/>
                  </a:lnTo>
                  <a:close/>
                </a:path>
              </a:pathLst>
            </a:custGeom>
            <a:solidFill>
              <a:srgbClr val="001B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7"/>
            <p:cNvSpPr/>
            <p:nvPr/>
          </p:nvSpPr>
          <p:spPr>
            <a:xfrm>
              <a:off x="2499725" y="4604125"/>
              <a:ext cx="350025" cy="175025"/>
            </a:xfrm>
            <a:custGeom>
              <a:rect b="b" l="l" r="r" t="t"/>
              <a:pathLst>
                <a:path extrusionOk="0" h="7001" w="14001">
                  <a:moveTo>
                    <a:pt x="0" y="0"/>
                  </a:moveTo>
                  <a:lnTo>
                    <a:pt x="0" y="7001"/>
                  </a:lnTo>
                  <a:lnTo>
                    <a:pt x="14001" y="7001"/>
                  </a:lnTo>
                  <a:lnTo>
                    <a:pt x="14001" y="0"/>
                  </a:lnTo>
                  <a:close/>
                </a:path>
              </a:pathLst>
            </a:custGeom>
            <a:solidFill>
              <a:srgbClr val="001B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7"/>
            <p:cNvSpPr/>
            <p:nvPr/>
          </p:nvSpPr>
          <p:spPr>
            <a:xfrm>
              <a:off x="3024750" y="4604125"/>
              <a:ext cx="1570475" cy="175025"/>
            </a:xfrm>
            <a:custGeom>
              <a:rect b="b" l="l" r="r" t="t"/>
              <a:pathLst>
                <a:path extrusionOk="0" h="7001" w="62819">
                  <a:moveTo>
                    <a:pt x="0" y="0"/>
                  </a:moveTo>
                  <a:lnTo>
                    <a:pt x="0" y="7001"/>
                  </a:lnTo>
                  <a:lnTo>
                    <a:pt x="62819" y="7001"/>
                  </a:lnTo>
                  <a:lnTo>
                    <a:pt x="62819" y="0"/>
                  </a:lnTo>
                  <a:close/>
                </a:path>
              </a:pathLst>
            </a:custGeom>
            <a:solidFill>
              <a:srgbClr val="001B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05" name="Google Shape;305;p17"/>
          <p:cNvPicPr preferRelativeResize="0"/>
          <p:nvPr/>
        </p:nvPicPr>
        <p:blipFill rotWithShape="1">
          <a:blip r:embed="rId4">
            <a:alphaModFix/>
          </a:blip>
          <a:srcRect b="0" l="12736" r="60782" t="0"/>
          <a:stretch/>
        </p:blipFill>
        <p:spPr>
          <a:xfrm>
            <a:off x="3293575" y="2465050"/>
            <a:ext cx="672293" cy="738900"/>
          </a:xfrm>
          <a:prstGeom prst="rect">
            <a:avLst/>
          </a:prstGeom>
          <a:noFill/>
          <a:ln>
            <a:noFill/>
          </a:ln>
        </p:spPr>
      </p:pic>
      <p:sp>
        <p:nvSpPr>
          <p:cNvPr id="306" name="Google Shape;306;p17"/>
          <p:cNvSpPr txBox="1"/>
          <p:nvPr/>
        </p:nvSpPr>
        <p:spPr>
          <a:xfrm>
            <a:off x="99025" y="2052300"/>
            <a:ext cx="1410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Average"/>
                <a:ea typeface="Average"/>
                <a:cs typeface="Average"/>
                <a:sym typeface="Average"/>
              </a:rPr>
              <a:t>Logs, files and media - unstructured data</a:t>
            </a:r>
            <a:endParaRPr sz="1200">
              <a:latin typeface="Average"/>
              <a:ea typeface="Average"/>
              <a:cs typeface="Average"/>
              <a:sym typeface="Average"/>
            </a:endParaRPr>
          </a:p>
        </p:txBody>
      </p:sp>
      <p:cxnSp>
        <p:nvCxnSpPr>
          <p:cNvPr id="307" name="Google Shape;307;p17"/>
          <p:cNvCxnSpPr/>
          <p:nvPr/>
        </p:nvCxnSpPr>
        <p:spPr>
          <a:xfrm>
            <a:off x="995075" y="1641175"/>
            <a:ext cx="1195800" cy="1159200"/>
          </a:xfrm>
          <a:prstGeom prst="bentConnector3">
            <a:avLst>
              <a:gd fmla="val 50000" name="adj1"/>
            </a:avLst>
          </a:prstGeom>
          <a:noFill/>
          <a:ln cap="flat" cmpd="sng" w="28575">
            <a:solidFill>
              <a:schemeClr val="dk2"/>
            </a:solidFill>
            <a:prstDash val="solid"/>
            <a:round/>
            <a:headEnd len="med" w="med" type="none"/>
            <a:tailEnd len="med" w="med" type="stealth"/>
          </a:ln>
        </p:spPr>
      </p:cxnSp>
      <p:cxnSp>
        <p:nvCxnSpPr>
          <p:cNvPr id="308" name="Google Shape;308;p17"/>
          <p:cNvCxnSpPr/>
          <p:nvPr/>
        </p:nvCxnSpPr>
        <p:spPr>
          <a:xfrm flipH="1">
            <a:off x="1108625" y="2801150"/>
            <a:ext cx="1016400" cy="857400"/>
          </a:xfrm>
          <a:prstGeom prst="bentConnector3">
            <a:avLst>
              <a:gd fmla="val 52270" name="adj1"/>
            </a:avLst>
          </a:prstGeom>
          <a:noFill/>
          <a:ln cap="flat" cmpd="sng" w="28575">
            <a:solidFill>
              <a:schemeClr val="dk2"/>
            </a:solidFill>
            <a:prstDash val="solid"/>
            <a:round/>
            <a:headEnd len="med" w="med" type="none"/>
            <a:tailEnd len="med" w="med" type="none"/>
          </a:ln>
        </p:spPr>
      </p:cxnSp>
      <p:sp>
        <p:nvSpPr>
          <p:cNvPr id="309" name="Google Shape;309;p17"/>
          <p:cNvSpPr txBox="1"/>
          <p:nvPr/>
        </p:nvSpPr>
        <p:spPr>
          <a:xfrm>
            <a:off x="2207425" y="2173075"/>
            <a:ext cx="828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u="sng">
                <a:latin typeface="Average"/>
                <a:ea typeface="Average"/>
                <a:cs typeface="Average"/>
                <a:sym typeface="Average"/>
              </a:rPr>
              <a:t>Ingest</a:t>
            </a:r>
            <a:endParaRPr sz="1200" u="sng">
              <a:latin typeface="Average"/>
              <a:ea typeface="Average"/>
              <a:cs typeface="Average"/>
              <a:sym typeface="Average"/>
            </a:endParaRPr>
          </a:p>
        </p:txBody>
      </p:sp>
      <p:sp>
        <p:nvSpPr>
          <p:cNvPr id="310" name="Google Shape;310;p17"/>
          <p:cNvSpPr txBox="1"/>
          <p:nvPr/>
        </p:nvSpPr>
        <p:spPr>
          <a:xfrm>
            <a:off x="2238713" y="3623175"/>
            <a:ext cx="828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u="sng">
                <a:latin typeface="Average"/>
                <a:ea typeface="Average"/>
                <a:cs typeface="Average"/>
                <a:sym typeface="Average"/>
              </a:rPr>
              <a:t>Store</a:t>
            </a:r>
            <a:endParaRPr sz="1200" u="sng">
              <a:latin typeface="Average"/>
              <a:ea typeface="Average"/>
              <a:cs typeface="Average"/>
              <a:sym typeface="Average"/>
            </a:endParaRPr>
          </a:p>
        </p:txBody>
      </p:sp>
      <p:pic>
        <p:nvPicPr>
          <p:cNvPr id="311" name="Google Shape;311;p17"/>
          <p:cNvPicPr preferRelativeResize="0"/>
          <p:nvPr/>
        </p:nvPicPr>
        <p:blipFill>
          <a:blip r:embed="rId5">
            <a:alphaModFix/>
          </a:blip>
          <a:stretch>
            <a:fillRect/>
          </a:stretch>
        </p:blipFill>
        <p:spPr>
          <a:xfrm>
            <a:off x="4246862" y="2603025"/>
            <a:ext cx="462950" cy="462950"/>
          </a:xfrm>
          <a:prstGeom prst="rect">
            <a:avLst/>
          </a:prstGeom>
          <a:noFill/>
          <a:ln>
            <a:noFill/>
          </a:ln>
        </p:spPr>
      </p:pic>
      <p:sp>
        <p:nvSpPr>
          <p:cNvPr id="312" name="Google Shape;312;p17"/>
          <p:cNvSpPr txBox="1"/>
          <p:nvPr/>
        </p:nvSpPr>
        <p:spPr>
          <a:xfrm>
            <a:off x="4069575" y="2176950"/>
            <a:ext cx="1505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u="sng">
                <a:latin typeface="Average"/>
                <a:ea typeface="Average"/>
                <a:cs typeface="Average"/>
                <a:sym typeface="Average"/>
              </a:rPr>
              <a:t>Prep and Train</a:t>
            </a:r>
            <a:endParaRPr sz="1200" u="sng">
              <a:latin typeface="Average"/>
              <a:ea typeface="Average"/>
              <a:cs typeface="Average"/>
              <a:sym typeface="Average"/>
            </a:endParaRPr>
          </a:p>
        </p:txBody>
      </p:sp>
      <p:pic>
        <p:nvPicPr>
          <p:cNvPr id="313" name="Google Shape;313;p17"/>
          <p:cNvPicPr preferRelativeResize="0"/>
          <p:nvPr/>
        </p:nvPicPr>
        <p:blipFill>
          <a:blip r:embed="rId6">
            <a:alphaModFix/>
          </a:blip>
          <a:stretch>
            <a:fillRect/>
          </a:stretch>
        </p:blipFill>
        <p:spPr>
          <a:xfrm>
            <a:off x="2289906" y="2545775"/>
            <a:ext cx="613225" cy="613225"/>
          </a:xfrm>
          <a:prstGeom prst="rect">
            <a:avLst/>
          </a:prstGeom>
          <a:noFill/>
          <a:ln>
            <a:noFill/>
          </a:ln>
        </p:spPr>
      </p:pic>
      <p:sp>
        <p:nvSpPr>
          <p:cNvPr id="314" name="Google Shape;314;p17"/>
          <p:cNvSpPr txBox="1"/>
          <p:nvPr/>
        </p:nvSpPr>
        <p:spPr>
          <a:xfrm>
            <a:off x="3293575" y="3087325"/>
            <a:ext cx="523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Average"/>
                <a:ea typeface="Average"/>
                <a:cs typeface="Average"/>
                <a:sym typeface="Average"/>
              </a:rPr>
              <a:t>ADF</a:t>
            </a:r>
            <a:endParaRPr sz="1000">
              <a:latin typeface="Average"/>
              <a:ea typeface="Average"/>
              <a:cs typeface="Average"/>
              <a:sym typeface="Average"/>
            </a:endParaRPr>
          </a:p>
        </p:txBody>
      </p:sp>
      <p:sp>
        <p:nvSpPr>
          <p:cNvPr id="315" name="Google Shape;315;p17"/>
          <p:cNvSpPr txBox="1"/>
          <p:nvPr/>
        </p:nvSpPr>
        <p:spPr>
          <a:xfrm>
            <a:off x="2247775" y="3082788"/>
            <a:ext cx="747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Average"/>
                <a:ea typeface="Average"/>
                <a:cs typeface="Average"/>
                <a:sym typeface="Average"/>
              </a:rPr>
              <a:t>IoT hub</a:t>
            </a:r>
            <a:endParaRPr sz="1000">
              <a:latin typeface="Average"/>
              <a:ea typeface="Average"/>
              <a:cs typeface="Average"/>
              <a:sym typeface="Average"/>
            </a:endParaRPr>
          </a:p>
        </p:txBody>
      </p:sp>
      <p:sp>
        <p:nvSpPr>
          <p:cNvPr id="316" name="Google Shape;316;p17"/>
          <p:cNvSpPr txBox="1"/>
          <p:nvPr/>
        </p:nvSpPr>
        <p:spPr>
          <a:xfrm>
            <a:off x="4105250" y="3027700"/>
            <a:ext cx="1016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Average"/>
                <a:ea typeface="Average"/>
                <a:cs typeface="Average"/>
                <a:sym typeface="Average"/>
              </a:rPr>
              <a:t>Data Bricks</a:t>
            </a:r>
            <a:endParaRPr sz="1000">
              <a:latin typeface="Average"/>
              <a:ea typeface="Average"/>
              <a:cs typeface="Average"/>
              <a:sym typeface="Average"/>
            </a:endParaRPr>
          </a:p>
        </p:txBody>
      </p:sp>
      <p:sp>
        <p:nvSpPr>
          <p:cNvPr id="317" name="Google Shape;317;p17"/>
          <p:cNvSpPr/>
          <p:nvPr/>
        </p:nvSpPr>
        <p:spPr>
          <a:xfrm>
            <a:off x="3173375" y="4107825"/>
            <a:ext cx="898800" cy="478500"/>
          </a:xfrm>
          <a:prstGeom prst="homePlate">
            <a:avLst>
              <a:gd fmla="val 50000" name="adj"/>
            </a:avLst>
          </a:prstGeom>
          <a:solidFill>
            <a:srgbClr val="0F3E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lt2"/>
                </a:solidFill>
              </a:rPr>
              <a:t>Raw</a:t>
            </a:r>
            <a:endParaRPr sz="1000">
              <a:solidFill>
                <a:schemeClr val="lt2"/>
              </a:solidFill>
            </a:endParaRPr>
          </a:p>
        </p:txBody>
      </p:sp>
      <p:sp>
        <p:nvSpPr>
          <p:cNvPr id="318" name="Google Shape;318;p17"/>
          <p:cNvSpPr/>
          <p:nvPr/>
        </p:nvSpPr>
        <p:spPr>
          <a:xfrm>
            <a:off x="3872075" y="4107825"/>
            <a:ext cx="1410300" cy="478500"/>
          </a:xfrm>
          <a:prstGeom prst="chevron">
            <a:avLst>
              <a:gd fmla="val 50000" name="adj"/>
            </a:avLst>
          </a:prstGeom>
          <a:solidFill>
            <a:srgbClr val="0F3E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lt2"/>
                </a:solidFill>
              </a:rPr>
              <a:t>Curated</a:t>
            </a:r>
            <a:endParaRPr sz="1000">
              <a:solidFill>
                <a:schemeClr val="lt2"/>
              </a:solidFill>
            </a:endParaRPr>
          </a:p>
        </p:txBody>
      </p:sp>
      <p:sp>
        <p:nvSpPr>
          <p:cNvPr id="319" name="Google Shape;319;p17"/>
          <p:cNvSpPr/>
          <p:nvPr/>
        </p:nvSpPr>
        <p:spPr>
          <a:xfrm>
            <a:off x="5072150" y="4107825"/>
            <a:ext cx="1410300" cy="478500"/>
          </a:xfrm>
          <a:prstGeom prst="chevron">
            <a:avLst>
              <a:gd fmla="val 50000" name="adj"/>
            </a:avLst>
          </a:prstGeom>
          <a:solidFill>
            <a:srgbClr val="0F3E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lt2"/>
                </a:solidFill>
              </a:rPr>
              <a:t>Published</a:t>
            </a:r>
            <a:endParaRPr sz="1000">
              <a:solidFill>
                <a:schemeClr val="lt2"/>
              </a:solidFill>
            </a:endParaRPr>
          </a:p>
        </p:txBody>
      </p:sp>
      <p:sp>
        <p:nvSpPr>
          <p:cNvPr id="320" name="Google Shape;320;p17"/>
          <p:cNvSpPr/>
          <p:nvPr/>
        </p:nvSpPr>
        <p:spPr>
          <a:xfrm>
            <a:off x="5453900" y="2188588"/>
            <a:ext cx="1311900" cy="1257900"/>
          </a:xfrm>
          <a:prstGeom prst="rect">
            <a:avLst/>
          </a:prstGeom>
          <a:solidFill>
            <a:srgbClr val="E0E0E0">
              <a:alpha val="7468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7"/>
          <p:cNvSpPr txBox="1"/>
          <p:nvPr/>
        </p:nvSpPr>
        <p:spPr>
          <a:xfrm>
            <a:off x="5453900" y="2180838"/>
            <a:ext cx="1505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u="sng">
                <a:latin typeface="Average"/>
                <a:ea typeface="Average"/>
                <a:cs typeface="Average"/>
                <a:sym typeface="Average"/>
              </a:rPr>
              <a:t>Model and Serve</a:t>
            </a:r>
            <a:endParaRPr sz="1200" u="sng">
              <a:latin typeface="Average"/>
              <a:ea typeface="Average"/>
              <a:cs typeface="Average"/>
              <a:sym typeface="Average"/>
            </a:endParaRPr>
          </a:p>
        </p:txBody>
      </p:sp>
      <p:sp>
        <p:nvSpPr>
          <p:cNvPr id="322" name="Google Shape;322;p17"/>
          <p:cNvSpPr txBox="1"/>
          <p:nvPr/>
        </p:nvSpPr>
        <p:spPr>
          <a:xfrm>
            <a:off x="5641975" y="3031588"/>
            <a:ext cx="1016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Average"/>
                <a:ea typeface="Average"/>
                <a:cs typeface="Average"/>
                <a:sym typeface="Average"/>
              </a:rPr>
              <a:t>Synapse</a:t>
            </a:r>
            <a:endParaRPr sz="1000">
              <a:latin typeface="Average"/>
              <a:ea typeface="Average"/>
              <a:cs typeface="Average"/>
              <a:sym typeface="Average"/>
            </a:endParaRPr>
          </a:p>
        </p:txBody>
      </p:sp>
      <p:pic>
        <p:nvPicPr>
          <p:cNvPr id="323" name="Google Shape;323;p17"/>
          <p:cNvPicPr preferRelativeResize="0"/>
          <p:nvPr/>
        </p:nvPicPr>
        <p:blipFill>
          <a:blip r:embed="rId7">
            <a:alphaModFix/>
          </a:blip>
          <a:stretch>
            <a:fillRect/>
          </a:stretch>
        </p:blipFill>
        <p:spPr>
          <a:xfrm>
            <a:off x="5543850" y="2523867"/>
            <a:ext cx="747602" cy="587345"/>
          </a:xfrm>
          <a:prstGeom prst="rect">
            <a:avLst/>
          </a:prstGeom>
          <a:noFill/>
          <a:ln>
            <a:noFill/>
          </a:ln>
        </p:spPr>
      </p:pic>
      <p:sp>
        <p:nvSpPr>
          <p:cNvPr id="324" name="Google Shape;324;p17"/>
          <p:cNvSpPr/>
          <p:nvPr/>
        </p:nvSpPr>
        <p:spPr>
          <a:xfrm rot="5400000">
            <a:off x="2835400" y="3462375"/>
            <a:ext cx="523800" cy="171600"/>
          </a:xfrm>
          <a:prstGeom prst="leftRightArrow">
            <a:avLst>
              <a:gd fmla="val 50000" name="adj1"/>
              <a:gd fmla="val 50000" name="adj2"/>
            </a:avLst>
          </a:prstGeom>
          <a:solidFill>
            <a:srgbClr val="6CB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7"/>
          <p:cNvSpPr/>
          <p:nvPr/>
        </p:nvSpPr>
        <p:spPr>
          <a:xfrm rot="5400000">
            <a:off x="4481463" y="3462375"/>
            <a:ext cx="523800" cy="171600"/>
          </a:xfrm>
          <a:prstGeom prst="leftRightArrow">
            <a:avLst>
              <a:gd fmla="val 50000" name="adj1"/>
              <a:gd fmla="val 50000" name="adj2"/>
            </a:avLst>
          </a:prstGeom>
          <a:solidFill>
            <a:srgbClr val="6CB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7"/>
          <p:cNvSpPr/>
          <p:nvPr/>
        </p:nvSpPr>
        <p:spPr>
          <a:xfrm rot="5400000">
            <a:off x="5829050" y="3462363"/>
            <a:ext cx="523800" cy="171600"/>
          </a:xfrm>
          <a:prstGeom prst="leftRightArrow">
            <a:avLst>
              <a:gd fmla="val 50000" name="adj1"/>
              <a:gd fmla="val 50000" name="adj2"/>
            </a:avLst>
          </a:prstGeom>
          <a:solidFill>
            <a:srgbClr val="6CB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7" name="Google Shape;327;p17"/>
          <p:cNvCxnSpPr/>
          <p:nvPr/>
        </p:nvCxnSpPr>
        <p:spPr>
          <a:xfrm>
            <a:off x="6765800" y="2817538"/>
            <a:ext cx="371400" cy="3300"/>
          </a:xfrm>
          <a:prstGeom prst="straightConnector1">
            <a:avLst/>
          </a:prstGeom>
          <a:noFill/>
          <a:ln cap="flat" cmpd="sng" w="28575">
            <a:solidFill>
              <a:schemeClr val="dk2"/>
            </a:solidFill>
            <a:prstDash val="solid"/>
            <a:round/>
            <a:headEnd len="med" w="med" type="none"/>
            <a:tailEnd len="med" w="med" type="stealth"/>
          </a:ln>
        </p:spPr>
      </p:cxnSp>
      <p:sp>
        <p:nvSpPr>
          <p:cNvPr id="328" name="Google Shape;328;p17"/>
          <p:cNvSpPr/>
          <p:nvPr/>
        </p:nvSpPr>
        <p:spPr>
          <a:xfrm>
            <a:off x="7250450" y="2180813"/>
            <a:ext cx="1311900" cy="1257900"/>
          </a:xfrm>
          <a:prstGeom prst="rect">
            <a:avLst/>
          </a:prstGeom>
          <a:solidFill>
            <a:srgbClr val="E0E0E0">
              <a:alpha val="7468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7"/>
          <p:cNvSpPr txBox="1"/>
          <p:nvPr/>
        </p:nvSpPr>
        <p:spPr>
          <a:xfrm>
            <a:off x="7250450" y="2173063"/>
            <a:ext cx="1505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u="sng">
                <a:latin typeface="Average"/>
                <a:ea typeface="Average"/>
                <a:cs typeface="Average"/>
                <a:sym typeface="Average"/>
              </a:rPr>
              <a:t>Visualise</a:t>
            </a:r>
            <a:endParaRPr sz="1200" u="sng">
              <a:latin typeface="Average"/>
              <a:ea typeface="Average"/>
              <a:cs typeface="Average"/>
              <a:sym typeface="Average"/>
            </a:endParaRPr>
          </a:p>
        </p:txBody>
      </p:sp>
      <p:sp>
        <p:nvSpPr>
          <p:cNvPr id="330" name="Google Shape;330;p17"/>
          <p:cNvSpPr txBox="1"/>
          <p:nvPr/>
        </p:nvSpPr>
        <p:spPr>
          <a:xfrm>
            <a:off x="7326025" y="3027700"/>
            <a:ext cx="1195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Average"/>
                <a:ea typeface="Average"/>
                <a:cs typeface="Average"/>
                <a:sym typeface="Average"/>
              </a:rPr>
              <a:t>Power BI/Spotfire</a:t>
            </a:r>
            <a:endParaRPr sz="1000">
              <a:latin typeface="Average"/>
              <a:ea typeface="Average"/>
              <a:cs typeface="Average"/>
              <a:sym typeface="Average"/>
            </a:endParaRPr>
          </a:p>
        </p:txBody>
      </p:sp>
      <p:sp>
        <p:nvSpPr>
          <p:cNvPr id="331" name="Google Shape;331;p17"/>
          <p:cNvSpPr txBox="1"/>
          <p:nvPr/>
        </p:nvSpPr>
        <p:spPr>
          <a:xfrm>
            <a:off x="1970425" y="658075"/>
            <a:ext cx="71058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Average"/>
                <a:ea typeface="Average"/>
                <a:cs typeface="Average"/>
                <a:sym typeface="Average"/>
              </a:rPr>
              <a:t>Without further background information about the data structures and needs at LifeArc </a:t>
            </a:r>
            <a:r>
              <a:rPr lang="en" sz="1100">
                <a:latin typeface="Average"/>
                <a:ea typeface="Average"/>
                <a:cs typeface="Average"/>
                <a:sym typeface="Average"/>
              </a:rPr>
              <a:t>available, the initial proposal to consider could be a traditional data fabric implementation.</a:t>
            </a:r>
            <a:endParaRPr sz="1100">
              <a:latin typeface="Average"/>
              <a:ea typeface="Average"/>
              <a:cs typeface="Average"/>
              <a:sym typeface="Average"/>
            </a:endParaRPr>
          </a:p>
          <a:p>
            <a:pPr indent="0" lvl="0" marL="0" rtl="0" algn="l">
              <a:spcBef>
                <a:spcPts val="0"/>
              </a:spcBef>
              <a:spcAft>
                <a:spcPts val="0"/>
              </a:spcAft>
              <a:buNone/>
            </a:pPr>
            <a:r>
              <a:t/>
            </a:r>
            <a:endParaRPr sz="1100">
              <a:latin typeface="Average"/>
              <a:ea typeface="Average"/>
              <a:cs typeface="Average"/>
              <a:sym typeface="Average"/>
            </a:endParaRPr>
          </a:p>
          <a:p>
            <a:pPr indent="0" lvl="0" marL="0" rtl="0" algn="l">
              <a:spcBef>
                <a:spcPts val="0"/>
              </a:spcBef>
              <a:spcAft>
                <a:spcPts val="0"/>
              </a:spcAft>
              <a:buNone/>
            </a:pPr>
            <a:r>
              <a:rPr lang="en" sz="1100">
                <a:latin typeface="Average"/>
                <a:ea typeface="Average"/>
                <a:cs typeface="Average"/>
                <a:sym typeface="Average"/>
              </a:rPr>
              <a:t>It will be crucial to consider existing infrastructure, LifeArc’s data needs, integrations with any custom or proprietary applications and future requirements.</a:t>
            </a:r>
            <a:endParaRPr sz="1100">
              <a:latin typeface="Average"/>
              <a:ea typeface="Average"/>
              <a:cs typeface="Average"/>
              <a:sym typeface="Average"/>
            </a:endParaRPr>
          </a:p>
          <a:p>
            <a:pPr indent="0" lvl="0" marL="0" rtl="0" algn="l">
              <a:spcBef>
                <a:spcPts val="0"/>
              </a:spcBef>
              <a:spcAft>
                <a:spcPts val="0"/>
              </a:spcAft>
              <a:buNone/>
            </a:pPr>
            <a:r>
              <a:t/>
            </a:r>
            <a:endParaRPr sz="1100">
              <a:latin typeface="Average"/>
              <a:ea typeface="Average"/>
              <a:cs typeface="Average"/>
              <a:sym typeface="Average"/>
            </a:endParaRPr>
          </a:p>
          <a:p>
            <a:pPr indent="0" lvl="0" marL="0" rtl="0" algn="l">
              <a:spcBef>
                <a:spcPts val="0"/>
              </a:spcBef>
              <a:spcAft>
                <a:spcPts val="0"/>
              </a:spcAft>
              <a:buNone/>
            </a:pPr>
            <a:r>
              <a:rPr lang="en" sz="1100">
                <a:latin typeface="Average"/>
                <a:ea typeface="Average"/>
                <a:cs typeface="Average"/>
                <a:sym typeface="Average"/>
              </a:rPr>
              <a:t>By leveraging a platform solution, LifeArc can establish a unified Science Data Fabric that integrates data from multiple sources, enables collaboration, and provides secure and scalable analytics capabilities.</a:t>
            </a:r>
            <a:endParaRPr sz="1100">
              <a:latin typeface="Average"/>
              <a:ea typeface="Average"/>
              <a:cs typeface="Average"/>
              <a:sym typeface="Average"/>
            </a:endParaRPr>
          </a:p>
        </p:txBody>
      </p:sp>
      <p:pic>
        <p:nvPicPr>
          <p:cNvPr id="332" name="Google Shape;332;p17"/>
          <p:cNvPicPr preferRelativeResize="0"/>
          <p:nvPr/>
        </p:nvPicPr>
        <p:blipFill rotWithShape="1">
          <a:blip r:embed="rId8">
            <a:alphaModFix/>
          </a:blip>
          <a:srcRect b="0" l="27857" r="27804" t="0"/>
          <a:stretch/>
        </p:blipFill>
        <p:spPr>
          <a:xfrm>
            <a:off x="7377249" y="2523868"/>
            <a:ext cx="371399" cy="471160"/>
          </a:xfrm>
          <a:prstGeom prst="rect">
            <a:avLst/>
          </a:prstGeom>
          <a:noFill/>
          <a:ln>
            <a:noFill/>
          </a:ln>
        </p:spPr>
      </p:pic>
      <p:pic>
        <p:nvPicPr>
          <p:cNvPr id="333" name="Google Shape;333;p17"/>
          <p:cNvPicPr preferRelativeResize="0"/>
          <p:nvPr/>
        </p:nvPicPr>
        <p:blipFill rotWithShape="1">
          <a:blip r:embed="rId9">
            <a:alphaModFix/>
          </a:blip>
          <a:srcRect b="45555" l="6777" r="55593" t="39200"/>
          <a:stretch/>
        </p:blipFill>
        <p:spPr>
          <a:xfrm>
            <a:off x="7838153" y="2576383"/>
            <a:ext cx="672299" cy="210455"/>
          </a:xfrm>
          <a:prstGeom prst="rect">
            <a:avLst/>
          </a:prstGeom>
          <a:noFill/>
          <a:ln>
            <a:noFill/>
          </a:ln>
        </p:spPr>
      </p:pic>
      <p:pic>
        <p:nvPicPr>
          <p:cNvPr id="334" name="Google Shape;334;p17"/>
          <p:cNvPicPr preferRelativeResize="0"/>
          <p:nvPr/>
        </p:nvPicPr>
        <p:blipFill rotWithShape="1">
          <a:blip r:embed="rId9">
            <a:alphaModFix/>
          </a:blip>
          <a:srcRect b="45555" l="45360" r="7851" t="39200"/>
          <a:stretch/>
        </p:blipFill>
        <p:spPr>
          <a:xfrm>
            <a:off x="7869427" y="2820862"/>
            <a:ext cx="613226" cy="15438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24C23">
            <a:alpha val="3799"/>
          </a:srgbClr>
        </a:solidFill>
      </p:bgPr>
    </p:bg>
    <p:spTree>
      <p:nvGrpSpPr>
        <p:cNvPr id="338" name="Shape 338"/>
        <p:cNvGrpSpPr/>
        <p:nvPr/>
      </p:nvGrpSpPr>
      <p:grpSpPr>
        <a:xfrm>
          <a:off x="0" y="0"/>
          <a:ext cx="0" cy="0"/>
          <a:chOff x="0" y="0"/>
          <a:chExt cx="0" cy="0"/>
        </a:xfrm>
      </p:grpSpPr>
      <p:sp>
        <p:nvSpPr>
          <p:cNvPr id="339" name="Google Shape;339;p18"/>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Potential risks of implementing Science Data Fabric</a:t>
            </a:r>
            <a:endParaRPr>
              <a:solidFill>
                <a:schemeClr val="lt1"/>
              </a:solidFill>
            </a:endParaRPr>
          </a:p>
        </p:txBody>
      </p:sp>
      <p:sp>
        <p:nvSpPr>
          <p:cNvPr id="340" name="Google Shape;340;p18"/>
          <p:cNvSpPr/>
          <p:nvPr/>
        </p:nvSpPr>
        <p:spPr>
          <a:xfrm>
            <a:off x="217325" y="875225"/>
            <a:ext cx="1642200" cy="4068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8"/>
          <p:cNvSpPr/>
          <p:nvPr/>
        </p:nvSpPr>
        <p:spPr>
          <a:xfrm>
            <a:off x="1978581" y="875225"/>
            <a:ext cx="1642200" cy="4068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8"/>
          <p:cNvSpPr/>
          <p:nvPr/>
        </p:nvSpPr>
        <p:spPr>
          <a:xfrm>
            <a:off x="3739838" y="875225"/>
            <a:ext cx="1642200" cy="4068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8"/>
          <p:cNvSpPr/>
          <p:nvPr/>
        </p:nvSpPr>
        <p:spPr>
          <a:xfrm>
            <a:off x="5501094" y="875225"/>
            <a:ext cx="1642200" cy="4068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8"/>
          <p:cNvSpPr/>
          <p:nvPr/>
        </p:nvSpPr>
        <p:spPr>
          <a:xfrm>
            <a:off x="7262350" y="875225"/>
            <a:ext cx="1642200" cy="4068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8"/>
          <p:cNvSpPr txBox="1"/>
          <p:nvPr/>
        </p:nvSpPr>
        <p:spPr>
          <a:xfrm>
            <a:off x="289775" y="1551275"/>
            <a:ext cx="1485000" cy="364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124C23"/>
                </a:solidFill>
                <a:latin typeface="Average"/>
                <a:ea typeface="Average"/>
                <a:cs typeface="Average"/>
                <a:sym typeface="Average"/>
              </a:rPr>
              <a:t>Data Privacy and Security</a:t>
            </a:r>
            <a:endParaRPr b="1" sz="1500">
              <a:solidFill>
                <a:srgbClr val="124C23"/>
              </a:solidFill>
              <a:latin typeface="Average"/>
              <a:ea typeface="Average"/>
              <a:cs typeface="Average"/>
              <a:sym typeface="Average"/>
            </a:endParaRPr>
          </a:p>
          <a:p>
            <a:pPr indent="0" lvl="0" marL="0" rtl="0" algn="ctr">
              <a:spcBef>
                <a:spcPts val="0"/>
              </a:spcBef>
              <a:spcAft>
                <a:spcPts val="0"/>
              </a:spcAft>
              <a:buNone/>
            </a:pPr>
            <a:r>
              <a:t/>
            </a:r>
            <a:endParaRPr b="1" sz="1300">
              <a:solidFill>
                <a:srgbClr val="124C23"/>
              </a:solidFill>
              <a:latin typeface="Average"/>
              <a:ea typeface="Average"/>
              <a:cs typeface="Average"/>
              <a:sym typeface="Average"/>
            </a:endParaRPr>
          </a:p>
          <a:p>
            <a:pPr indent="0" lvl="0" marL="0" rtl="0" algn="l">
              <a:spcBef>
                <a:spcPts val="0"/>
              </a:spcBef>
              <a:spcAft>
                <a:spcPts val="0"/>
              </a:spcAft>
              <a:buNone/>
            </a:pPr>
            <a:r>
              <a:rPr b="1" lang="en" sz="1300">
                <a:solidFill>
                  <a:schemeClr val="lt1"/>
                </a:solidFill>
                <a:latin typeface="Average"/>
                <a:ea typeface="Average"/>
                <a:cs typeface="Average"/>
                <a:sym typeface="Average"/>
              </a:rPr>
              <a:t>Risk: </a:t>
            </a:r>
            <a:r>
              <a:rPr lang="en" sz="1300">
                <a:solidFill>
                  <a:schemeClr val="lt1"/>
                </a:solidFill>
                <a:latin typeface="Average"/>
                <a:ea typeface="Average"/>
                <a:cs typeface="Average"/>
                <a:sym typeface="Average"/>
              </a:rPr>
              <a:t>Data breaches and unauthorized access</a:t>
            </a:r>
            <a:endParaRPr sz="1300">
              <a:solidFill>
                <a:schemeClr val="lt1"/>
              </a:solidFill>
              <a:latin typeface="Average"/>
              <a:ea typeface="Average"/>
              <a:cs typeface="Average"/>
              <a:sym typeface="Average"/>
            </a:endParaRPr>
          </a:p>
          <a:p>
            <a:pPr indent="0" lvl="0" marL="0" rtl="0" algn="l">
              <a:spcBef>
                <a:spcPts val="0"/>
              </a:spcBef>
              <a:spcAft>
                <a:spcPts val="0"/>
              </a:spcAft>
              <a:buNone/>
            </a:pPr>
            <a:r>
              <a:t/>
            </a:r>
            <a:endParaRPr sz="1300">
              <a:solidFill>
                <a:schemeClr val="lt1"/>
              </a:solidFill>
              <a:latin typeface="Average"/>
              <a:ea typeface="Average"/>
              <a:cs typeface="Average"/>
              <a:sym typeface="Average"/>
            </a:endParaRPr>
          </a:p>
          <a:p>
            <a:pPr indent="0" lvl="0" marL="0" rtl="0" algn="l">
              <a:spcBef>
                <a:spcPts val="0"/>
              </a:spcBef>
              <a:spcAft>
                <a:spcPts val="0"/>
              </a:spcAft>
              <a:buNone/>
            </a:pPr>
            <a:r>
              <a:rPr b="1" lang="en" sz="1300">
                <a:solidFill>
                  <a:schemeClr val="lt1"/>
                </a:solidFill>
                <a:latin typeface="Average"/>
                <a:ea typeface="Average"/>
                <a:cs typeface="Average"/>
                <a:sym typeface="Average"/>
              </a:rPr>
              <a:t>Mitigation: </a:t>
            </a:r>
            <a:r>
              <a:rPr lang="en" sz="1300">
                <a:solidFill>
                  <a:schemeClr val="lt1"/>
                </a:solidFill>
                <a:latin typeface="Average"/>
                <a:ea typeface="Average"/>
                <a:cs typeface="Average"/>
                <a:sym typeface="Average"/>
              </a:rPr>
              <a:t>Strong access controls, encryption, regular security audits, compliance with data protection regulations.</a:t>
            </a:r>
            <a:endParaRPr sz="1300">
              <a:solidFill>
                <a:schemeClr val="lt1"/>
              </a:solidFill>
              <a:latin typeface="Average"/>
              <a:ea typeface="Average"/>
              <a:cs typeface="Average"/>
              <a:sym typeface="Average"/>
            </a:endParaRPr>
          </a:p>
          <a:p>
            <a:pPr indent="0" lvl="0" marL="0" rtl="0" algn="l">
              <a:spcBef>
                <a:spcPts val="0"/>
              </a:spcBef>
              <a:spcAft>
                <a:spcPts val="0"/>
              </a:spcAft>
              <a:buNone/>
            </a:pPr>
            <a:r>
              <a:t/>
            </a:r>
            <a:endParaRPr sz="1300">
              <a:solidFill>
                <a:schemeClr val="lt1"/>
              </a:solidFill>
              <a:latin typeface="Average"/>
              <a:ea typeface="Average"/>
              <a:cs typeface="Average"/>
              <a:sym typeface="Average"/>
            </a:endParaRPr>
          </a:p>
        </p:txBody>
      </p:sp>
      <p:sp>
        <p:nvSpPr>
          <p:cNvPr id="346" name="Google Shape;346;p18"/>
          <p:cNvSpPr/>
          <p:nvPr/>
        </p:nvSpPr>
        <p:spPr>
          <a:xfrm>
            <a:off x="847285" y="1012212"/>
            <a:ext cx="382280" cy="382442"/>
          </a:xfrm>
          <a:custGeom>
            <a:rect b="b" l="l" r="r" t="t"/>
            <a:pathLst>
              <a:path extrusionOk="0" fill="none" h="13392" w="13391">
                <a:moveTo>
                  <a:pt x="6696" y="1"/>
                </a:moveTo>
                <a:lnTo>
                  <a:pt x="6060" y="1"/>
                </a:lnTo>
                <a:lnTo>
                  <a:pt x="6060" y="1"/>
                </a:lnTo>
                <a:lnTo>
                  <a:pt x="5936" y="1"/>
                </a:lnTo>
                <a:lnTo>
                  <a:pt x="5797" y="47"/>
                </a:lnTo>
                <a:lnTo>
                  <a:pt x="5688" y="109"/>
                </a:lnTo>
                <a:lnTo>
                  <a:pt x="5595" y="187"/>
                </a:lnTo>
                <a:lnTo>
                  <a:pt x="5502" y="295"/>
                </a:lnTo>
                <a:lnTo>
                  <a:pt x="5440" y="404"/>
                </a:lnTo>
                <a:lnTo>
                  <a:pt x="5409" y="528"/>
                </a:lnTo>
                <a:lnTo>
                  <a:pt x="5394" y="667"/>
                </a:lnTo>
                <a:lnTo>
                  <a:pt x="5394" y="1458"/>
                </a:lnTo>
                <a:lnTo>
                  <a:pt x="5394" y="1458"/>
                </a:lnTo>
                <a:lnTo>
                  <a:pt x="5394" y="1566"/>
                </a:lnTo>
                <a:lnTo>
                  <a:pt x="5363" y="1659"/>
                </a:lnTo>
                <a:lnTo>
                  <a:pt x="5316" y="1768"/>
                </a:lnTo>
                <a:lnTo>
                  <a:pt x="5270" y="1845"/>
                </a:lnTo>
                <a:lnTo>
                  <a:pt x="5208" y="1923"/>
                </a:lnTo>
                <a:lnTo>
                  <a:pt x="5130" y="2000"/>
                </a:lnTo>
                <a:lnTo>
                  <a:pt x="5037" y="2047"/>
                </a:lnTo>
                <a:lnTo>
                  <a:pt x="4944" y="2093"/>
                </a:lnTo>
                <a:lnTo>
                  <a:pt x="4495" y="2248"/>
                </a:lnTo>
                <a:lnTo>
                  <a:pt x="4495" y="2248"/>
                </a:lnTo>
                <a:lnTo>
                  <a:pt x="4402" y="2264"/>
                </a:lnTo>
                <a:lnTo>
                  <a:pt x="4309" y="2279"/>
                </a:lnTo>
                <a:lnTo>
                  <a:pt x="4216" y="2279"/>
                </a:lnTo>
                <a:lnTo>
                  <a:pt x="4123" y="2264"/>
                </a:lnTo>
                <a:lnTo>
                  <a:pt x="4046" y="2233"/>
                </a:lnTo>
                <a:lnTo>
                  <a:pt x="3953" y="2186"/>
                </a:lnTo>
                <a:lnTo>
                  <a:pt x="3875" y="2140"/>
                </a:lnTo>
                <a:lnTo>
                  <a:pt x="3813" y="2078"/>
                </a:lnTo>
                <a:lnTo>
                  <a:pt x="3271" y="1551"/>
                </a:lnTo>
                <a:lnTo>
                  <a:pt x="3271" y="1551"/>
                </a:lnTo>
                <a:lnTo>
                  <a:pt x="3178" y="1458"/>
                </a:lnTo>
                <a:lnTo>
                  <a:pt x="3054" y="1396"/>
                </a:lnTo>
                <a:lnTo>
                  <a:pt x="2930" y="1365"/>
                </a:lnTo>
                <a:lnTo>
                  <a:pt x="2806" y="1349"/>
                </a:lnTo>
                <a:lnTo>
                  <a:pt x="2682" y="1365"/>
                </a:lnTo>
                <a:lnTo>
                  <a:pt x="2558" y="1396"/>
                </a:lnTo>
                <a:lnTo>
                  <a:pt x="2434" y="1458"/>
                </a:lnTo>
                <a:lnTo>
                  <a:pt x="2325" y="1551"/>
                </a:lnTo>
                <a:lnTo>
                  <a:pt x="1550" y="2326"/>
                </a:lnTo>
                <a:lnTo>
                  <a:pt x="1550" y="2326"/>
                </a:lnTo>
                <a:lnTo>
                  <a:pt x="1457" y="2434"/>
                </a:lnTo>
                <a:lnTo>
                  <a:pt x="1395" y="2558"/>
                </a:lnTo>
                <a:lnTo>
                  <a:pt x="1364" y="2682"/>
                </a:lnTo>
                <a:lnTo>
                  <a:pt x="1349" y="2806"/>
                </a:lnTo>
                <a:lnTo>
                  <a:pt x="1364" y="2930"/>
                </a:lnTo>
                <a:lnTo>
                  <a:pt x="1395" y="3054"/>
                </a:lnTo>
                <a:lnTo>
                  <a:pt x="1457" y="3178"/>
                </a:lnTo>
                <a:lnTo>
                  <a:pt x="1550" y="3271"/>
                </a:lnTo>
                <a:lnTo>
                  <a:pt x="2077" y="3813"/>
                </a:lnTo>
                <a:lnTo>
                  <a:pt x="2077" y="3813"/>
                </a:lnTo>
                <a:lnTo>
                  <a:pt x="2139" y="3875"/>
                </a:lnTo>
                <a:lnTo>
                  <a:pt x="2186" y="3953"/>
                </a:lnTo>
                <a:lnTo>
                  <a:pt x="2232" y="4046"/>
                </a:lnTo>
                <a:lnTo>
                  <a:pt x="2248" y="4123"/>
                </a:lnTo>
                <a:lnTo>
                  <a:pt x="2263" y="4216"/>
                </a:lnTo>
                <a:lnTo>
                  <a:pt x="2279" y="4309"/>
                </a:lnTo>
                <a:lnTo>
                  <a:pt x="2263" y="4402"/>
                </a:lnTo>
                <a:lnTo>
                  <a:pt x="2232" y="4495"/>
                </a:lnTo>
                <a:lnTo>
                  <a:pt x="2093" y="4945"/>
                </a:lnTo>
                <a:lnTo>
                  <a:pt x="2093" y="4945"/>
                </a:lnTo>
                <a:lnTo>
                  <a:pt x="2046" y="5038"/>
                </a:lnTo>
                <a:lnTo>
                  <a:pt x="2000" y="5131"/>
                </a:lnTo>
                <a:lnTo>
                  <a:pt x="1922" y="5208"/>
                </a:lnTo>
                <a:lnTo>
                  <a:pt x="1845" y="5270"/>
                </a:lnTo>
                <a:lnTo>
                  <a:pt x="1752" y="5332"/>
                </a:lnTo>
                <a:lnTo>
                  <a:pt x="1659" y="5363"/>
                </a:lnTo>
                <a:lnTo>
                  <a:pt x="1566" y="5394"/>
                </a:lnTo>
                <a:lnTo>
                  <a:pt x="1457" y="5394"/>
                </a:lnTo>
                <a:lnTo>
                  <a:pt x="667" y="5394"/>
                </a:lnTo>
                <a:lnTo>
                  <a:pt x="667" y="5394"/>
                </a:lnTo>
                <a:lnTo>
                  <a:pt x="527" y="5410"/>
                </a:lnTo>
                <a:lnTo>
                  <a:pt x="403" y="5456"/>
                </a:lnTo>
                <a:lnTo>
                  <a:pt x="295" y="5518"/>
                </a:lnTo>
                <a:lnTo>
                  <a:pt x="187" y="5596"/>
                </a:lnTo>
                <a:lnTo>
                  <a:pt x="109" y="5689"/>
                </a:lnTo>
                <a:lnTo>
                  <a:pt x="47" y="5813"/>
                </a:lnTo>
                <a:lnTo>
                  <a:pt x="1" y="5937"/>
                </a:lnTo>
                <a:lnTo>
                  <a:pt x="1" y="6061"/>
                </a:lnTo>
                <a:lnTo>
                  <a:pt x="1" y="7316"/>
                </a:lnTo>
                <a:lnTo>
                  <a:pt x="1" y="7316"/>
                </a:lnTo>
                <a:lnTo>
                  <a:pt x="1" y="7455"/>
                </a:lnTo>
                <a:lnTo>
                  <a:pt x="47" y="7579"/>
                </a:lnTo>
                <a:lnTo>
                  <a:pt x="109" y="7688"/>
                </a:lnTo>
                <a:lnTo>
                  <a:pt x="187" y="7796"/>
                </a:lnTo>
                <a:lnTo>
                  <a:pt x="295" y="7874"/>
                </a:lnTo>
                <a:lnTo>
                  <a:pt x="403" y="7936"/>
                </a:lnTo>
                <a:lnTo>
                  <a:pt x="527" y="7982"/>
                </a:lnTo>
                <a:lnTo>
                  <a:pt x="667" y="7998"/>
                </a:lnTo>
                <a:lnTo>
                  <a:pt x="1457" y="7998"/>
                </a:lnTo>
                <a:lnTo>
                  <a:pt x="1457" y="7998"/>
                </a:lnTo>
                <a:lnTo>
                  <a:pt x="1566" y="7998"/>
                </a:lnTo>
                <a:lnTo>
                  <a:pt x="1659" y="8029"/>
                </a:lnTo>
                <a:lnTo>
                  <a:pt x="1752" y="8060"/>
                </a:lnTo>
                <a:lnTo>
                  <a:pt x="1845" y="8122"/>
                </a:lnTo>
                <a:lnTo>
                  <a:pt x="1922" y="8184"/>
                </a:lnTo>
                <a:lnTo>
                  <a:pt x="2000" y="8261"/>
                </a:lnTo>
                <a:lnTo>
                  <a:pt x="2046" y="8354"/>
                </a:lnTo>
                <a:lnTo>
                  <a:pt x="2093" y="8447"/>
                </a:lnTo>
                <a:lnTo>
                  <a:pt x="2232" y="8897"/>
                </a:lnTo>
                <a:lnTo>
                  <a:pt x="2232" y="8897"/>
                </a:lnTo>
                <a:lnTo>
                  <a:pt x="2263" y="8990"/>
                </a:lnTo>
                <a:lnTo>
                  <a:pt x="2279" y="9083"/>
                </a:lnTo>
                <a:lnTo>
                  <a:pt x="2263" y="9176"/>
                </a:lnTo>
                <a:lnTo>
                  <a:pt x="2248" y="9253"/>
                </a:lnTo>
                <a:lnTo>
                  <a:pt x="2232" y="9346"/>
                </a:lnTo>
                <a:lnTo>
                  <a:pt x="2186" y="9424"/>
                </a:lnTo>
                <a:lnTo>
                  <a:pt x="2139" y="9501"/>
                </a:lnTo>
                <a:lnTo>
                  <a:pt x="2077" y="9579"/>
                </a:lnTo>
                <a:lnTo>
                  <a:pt x="1550" y="10106"/>
                </a:lnTo>
                <a:lnTo>
                  <a:pt x="1550" y="10106"/>
                </a:lnTo>
                <a:lnTo>
                  <a:pt x="1457" y="10214"/>
                </a:lnTo>
                <a:lnTo>
                  <a:pt x="1395" y="10338"/>
                </a:lnTo>
                <a:lnTo>
                  <a:pt x="1364" y="10462"/>
                </a:lnTo>
                <a:lnTo>
                  <a:pt x="1349" y="10586"/>
                </a:lnTo>
                <a:lnTo>
                  <a:pt x="1364" y="10710"/>
                </a:lnTo>
                <a:lnTo>
                  <a:pt x="1395" y="10834"/>
                </a:lnTo>
                <a:lnTo>
                  <a:pt x="1457" y="10958"/>
                </a:lnTo>
                <a:lnTo>
                  <a:pt x="1550" y="11051"/>
                </a:lnTo>
                <a:lnTo>
                  <a:pt x="2325" y="11841"/>
                </a:lnTo>
                <a:lnTo>
                  <a:pt x="2325" y="11841"/>
                </a:lnTo>
                <a:lnTo>
                  <a:pt x="2434" y="11919"/>
                </a:lnTo>
                <a:lnTo>
                  <a:pt x="2558" y="11981"/>
                </a:lnTo>
                <a:lnTo>
                  <a:pt x="2682" y="12027"/>
                </a:lnTo>
                <a:lnTo>
                  <a:pt x="2806" y="12027"/>
                </a:lnTo>
                <a:lnTo>
                  <a:pt x="2930" y="12027"/>
                </a:lnTo>
                <a:lnTo>
                  <a:pt x="3054" y="11981"/>
                </a:lnTo>
                <a:lnTo>
                  <a:pt x="3178" y="11919"/>
                </a:lnTo>
                <a:lnTo>
                  <a:pt x="3271" y="11841"/>
                </a:lnTo>
                <a:lnTo>
                  <a:pt x="3813" y="11314"/>
                </a:lnTo>
                <a:lnTo>
                  <a:pt x="3813" y="11314"/>
                </a:lnTo>
                <a:lnTo>
                  <a:pt x="3875" y="11252"/>
                </a:lnTo>
                <a:lnTo>
                  <a:pt x="3953" y="11190"/>
                </a:lnTo>
                <a:lnTo>
                  <a:pt x="4046" y="11159"/>
                </a:lnTo>
                <a:lnTo>
                  <a:pt x="4123" y="11128"/>
                </a:lnTo>
                <a:lnTo>
                  <a:pt x="4216" y="11113"/>
                </a:lnTo>
                <a:lnTo>
                  <a:pt x="4309" y="11113"/>
                </a:lnTo>
                <a:lnTo>
                  <a:pt x="4402" y="11128"/>
                </a:lnTo>
                <a:lnTo>
                  <a:pt x="4495" y="11144"/>
                </a:lnTo>
                <a:lnTo>
                  <a:pt x="4944" y="11299"/>
                </a:lnTo>
                <a:lnTo>
                  <a:pt x="4944" y="11299"/>
                </a:lnTo>
                <a:lnTo>
                  <a:pt x="5037" y="11330"/>
                </a:lnTo>
                <a:lnTo>
                  <a:pt x="5130" y="11392"/>
                </a:lnTo>
                <a:lnTo>
                  <a:pt x="5208" y="11454"/>
                </a:lnTo>
                <a:lnTo>
                  <a:pt x="5270" y="11547"/>
                </a:lnTo>
                <a:lnTo>
                  <a:pt x="5316" y="11624"/>
                </a:lnTo>
                <a:lnTo>
                  <a:pt x="5363" y="11717"/>
                </a:lnTo>
                <a:lnTo>
                  <a:pt x="5394" y="11826"/>
                </a:lnTo>
                <a:lnTo>
                  <a:pt x="5394" y="11934"/>
                </a:lnTo>
                <a:lnTo>
                  <a:pt x="5394" y="12725"/>
                </a:lnTo>
                <a:lnTo>
                  <a:pt x="5394" y="12725"/>
                </a:lnTo>
                <a:lnTo>
                  <a:pt x="5409" y="12864"/>
                </a:lnTo>
                <a:lnTo>
                  <a:pt x="5440" y="12988"/>
                </a:lnTo>
                <a:lnTo>
                  <a:pt x="5502" y="13097"/>
                </a:lnTo>
                <a:lnTo>
                  <a:pt x="5595" y="13190"/>
                </a:lnTo>
                <a:lnTo>
                  <a:pt x="5688" y="13283"/>
                </a:lnTo>
                <a:lnTo>
                  <a:pt x="5797" y="13345"/>
                </a:lnTo>
                <a:lnTo>
                  <a:pt x="5936" y="13376"/>
                </a:lnTo>
                <a:lnTo>
                  <a:pt x="6060" y="13391"/>
                </a:lnTo>
                <a:lnTo>
                  <a:pt x="6696" y="13391"/>
                </a:lnTo>
                <a:lnTo>
                  <a:pt x="7316" y="13391"/>
                </a:lnTo>
                <a:lnTo>
                  <a:pt x="7316" y="13391"/>
                </a:lnTo>
                <a:lnTo>
                  <a:pt x="7455" y="13376"/>
                </a:lnTo>
                <a:lnTo>
                  <a:pt x="7579" y="13345"/>
                </a:lnTo>
                <a:lnTo>
                  <a:pt x="7688" y="13283"/>
                </a:lnTo>
                <a:lnTo>
                  <a:pt x="7796" y="13190"/>
                </a:lnTo>
                <a:lnTo>
                  <a:pt x="7873" y="13097"/>
                </a:lnTo>
                <a:lnTo>
                  <a:pt x="7935" y="12988"/>
                </a:lnTo>
                <a:lnTo>
                  <a:pt x="7982" y="12864"/>
                </a:lnTo>
                <a:lnTo>
                  <a:pt x="7982" y="12725"/>
                </a:lnTo>
                <a:lnTo>
                  <a:pt x="7982" y="11934"/>
                </a:lnTo>
                <a:lnTo>
                  <a:pt x="7982" y="11934"/>
                </a:lnTo>
                <a:lnTo>
                  <a:pt x="7997" y="11826"/>
                </a:lnTo>
                <a:lnTo>
                  <a:pt x="8028" y="11717"/>
                </a:lnTo>
                <a:lnTo>
                  <a:pt x="8059" y="11624"/>
                </a:lnTo>
                <a:lnTo>
                  <a:pt x="8121" y="11547"/>
                </a:lnTo>
                <a:lnTo>
                  <a:pt x="8183" y="11454"/>
                </a:lnTo>
                <a:lnTo>
                  <a:pt x="8261" y="11392"/>
                </a:lnTo>
                <a:lnTo>
                  <a:pt x="8354" y="11330"/>
                </a:lnTo>
                <a:lnTo>
                  <a:pt x="8447" y="11299"/>
                </a:lnTo>
                <a:lnTo>
                  <a:pt x="8896" y="11144"/>
                </a:lnTo>
                <a:lnTo>
                  <a:pt x="8896" y="11144"/>
                </a:lnTo>
                <a:lnTo>
                  <a:pt x="8989" y="11128"/>
                </a:lnTo>
                <a:lnTo>
                  <a:pt x="9082" y="11113"/>
                </a:lnTo>
                <a:lnTo>
                  <a:pt x="9175" y="11113"/>
                </a:lnTo>
                <a:lnTo>
                  <a:pt x="9253" y="11128"/>
                </a:lnTo>
                <a:lnTo>
                  <a:pt x="9346" y="11159"/>
                </a:lnTo>
                <a:lnTo>
                  <a:pt x="9423" y="11190"/>
                </a:lnTo>
                <a:lnTo>
                  <a:pt x="9501" y="11252"/>
                </a:lnTo>
                <a:lnTo>
                  <a:pt x="9578" y="11314"/>
                </a:lnTo>
                <a:lnTo>
                  <a:pt x="10105" y="11841"/>
                </a:lnTo>
                <a:lnTo>
                  <a:pt x="10105" y="11841"/>
                </a:lnTo>
                <a:lnTo>
                  <a:pt x="10214" y="11919"/>
                </a:lnTo>
                <a:lnTo>
                  <a:pt x="10322" y="11981"/>
                </a:lnTo>
                <a:lnTo>
                  <a:pt x="10446" y="12027"/>
                </a:lnTo>
                <a:lnTo>
                  <a:pt x="10586" y="12027"/>
                </a:lnTo>
                <a:lnTo>
                  <a:pt x="10710" y="12027"/>
                </a:lnTo>
                <a:lnTo>
                  <a:pt x="10834" y="11981"/>
                </a:lnTo>
                <a:lnTo>
                  <a:pt x="10958" y="11919"/>
                </a:lnTo>
                <a:lnTo>
                  <a:pt x="11051" y="11841"/>
                </a:lnTo>
                <a:lnTo>
                  <a:pt x="11841" y="11051"/>
                </a:lnTo>
                <a:lnTo>
                  <a:pt x="11841" y="11051"/>
                </a:lnTo>
                <a:lnTo>
                  <a:pt x="11918" y="10958"/>
                </a:lnTo>
                <a:lnTo>
                  <a:pt x="11980" y="10834"/>
                </a:lnTo>
                <a:lnTo>
                  <a:pt x="12027" y="10710"/>
                </a:lnTo>
                <a:lnTo>
                  <a:pt x="12027" y="10586"/>
                </a:lnTo>
                <a:lnTo>
                  <a:pt x="12027" y="10462"/>
                </a:lnTo>
                <a:lnTo>
                  <a:pt x="11980" y="10338"/>
                </a:lnTo>
                <a:lnTo>
                  <a:pt x="11918" y="10214"/>
                </a:lnTo>
                <a:lnTo>
                  <a:pt x="11841" y="10106"/>
                </a:lnTo>
                <a:lnTo>
                  <a:pt x="11314" y="9579"/>
                </a:lnTo>
                <a:lnTo>
                  <a:pt x="11314" y="9579"/>
                </a:lnTo>
                <a:lnTo>
                  <a:pt x="11252" y="9501"/>
                </a:lnTo>
                <a:lnTo>
                  <a:pt x="11190" y="9424"/>
                </a:lnTo>
                <a:lnTo>
                  <a:pt x="11159" y="9346"/>
                </a:lnTo>
                <a:lnTo>
                  <a:pt x="11128" y="9253"/>
                </a:lnTo>
                <a:lnTo>
                  <a:pt x="11113" y="9176"/>
                </a:lnTo>
                <a:lnTo>
                  <a:pt x="11113" y="9083"/>
                </a:lnTo>
                <a:lnTo>
                  <a:pt x="11128" y="8990"/>
                </a:lnTo>
                <a:lnTo>
                  <a:pt x="11144" y="8897"/>
                </a:lnTo>
                <a:lnTo>
                  <a:pt x="11299" y="8447"/>
                </a:lnTo>
                <a:lnTo>
                  <a:pt x="11299" y="8447"/>
                </a:lnTo>
                <a:lnTo>
                  <a:pt x="11330" y="8354"/>
                </a:lnTo>
                <a:lnTo>
                  <a:pt x="11391" y="8261"/>
                </a:lnTo>
                <a:lnTo>
                  <a:pt x="11453" y="8184"/>
                </a:lnTo>
                <a:lnTo>
                  <a:pt x="11531" y="8122"/>
                </a:lnTo>
                <a:lnTo>
                  <a:pt x="11624" y="8060"/>
                </a:lnTo>
                <a:lnTo>
                  <a:pt x="11717" y="8029"/>
                </a:lnTo>
                <a:lnTo>
                  <a:pt x="11825" y="7998"/>
                </a:lnTo>
                <a:lnTo>
                  <a:pt x="11934" y="7998"/>
                </a:lnTo>
                <a:lnTo>
                  <a:pt x="12724" y="7998"/>
                </a:lnTo>
                <a:lnTo>
                  <a:pt x="12724" y="7998"/>
                </a:lnTo>
                <a:lnTo>
                  <a:pt x="12848" y="7982"/>
                </a:lnTo>
                <a:lnTo>
                  <a:pt x="12988" y="7936"/>
                </a:lnTo>
                <a:lnTo>
                  <a:pt x="13096" y="7874"/>
                </a:lnTo>
                <a:lnTo>
                  <a:pt x="13189" y="7796"/>
                </a:lnTo>
                <a:lnTo>
                  <a:pt x="13282" y="7688"/>
                </a:lnTo>
                <a:lnTo>
                  <a:pt x="13344" y="7579"/>
                </a:lnTo>
                <a:lnTo>
                  <a:pt x="13375" y="7455"/>
                </a:lnTo>
                <a:lnTo>
                  <a:pt x="13391" y="7316"/>
                </a:lnTo>
                <a:lnTo>
                  <a:pt x="13391" y="6061"/>
                </a:lnTo>
                <a:lnTo>
                  <a:pt x="13391" y="6061"/>
                </a:lnTo>
                <a:lnTo>
                  <a:pt x="13375" y="5937"/>
                </a:lnTo>
                <a:lnTo>
                  <a:pt x="13344" y="5813"/>
                </a:lnTo>
                <a:lnTo>
                  <a:pt x="13282" y="5689"/>
                </a:lnTo>
                <a:lnTo>
                  <a:pt x="13189" y="5596"/>
                </a:lnTo>
                <a:lnTo>
                  <a:pt x="13096" y="5518"/>
                </a:lnTo>
                <a:lnTo>
                  <a:pt x="12988" y="5456"/>
                </a:lnTo>
                <a:lnTo>
                  <a:pt x="12848" y="5410"/>
                </a:lnTo>
                <a:lnTo>
                  <a:pt x="12724" y="5394"/>
                </a:lnTo>
                <a:lnTo>
                  <a:pt x="11934" y="5394"/>
                </a:lnTo>
                <a:lnTo>
                  <a:pt x="11934" y="5394"/>
                </a:lnTo>
                <a:lnTo>
                  <a:pt x="11825" y="5394"/>
                </a:lnTo>
                <a:lnTo>
                  <a:pt x="11717" y="5363"/>
                </a:lnTo>
                <a:lnTo>
                  <a:pt x="11624" y="5332"/>
                </a:lnTo>
                <a:lnTo>
                  <a:pt x="11531" y="5270"/>
                </a:lnTo>
                <a:lnTo>
                  <a:pt x="11453" y="5208"/>
                </a:lnTo>
                <a:lnTo>
                  <a:pt x="11391" y="5131"/>
                </a:lnTo>
                <a:lnTo>
                  <a:pt x="11330" y="5038"/>
                </a:lnTo>
                <a:lnTo>
                  <a:pt x="11299" y="4945"/>
                </a:lnTo>
                <a:lnTo>
                  <a:pt x="11144" y="4495"/>
                </a:lnTo>
                <a:lnTo>
                  <a:pt x="11144" y="4495"/>
                </a:lnTo>
                <a:lnTo>
                  <a:pt x="11128" y="4402"/>
                </a:lnTo>
                <a:lnTo>
                  <a:pt x="11113" y="4309"/>
                </a:lnTo>
                <a:lnTo>
                  <a:pt x="11113" y="4216"/>
                </a:lnTo>
                <a:lnTo>
                  <a:pt x="11128" y="4123"/>
                </a:lnTo>
                <a:lnTo>
                  <a:pt x="11159" y="4046"/>
                </a:lnTo>
                <a:lnTo>
                  <a:pt x="11190" y="3953"/>
                </a:lnTo>
                <a:lnTo>
                  <a:pt x="11252" y="3875"/>
                </a:lnTo>
                <a:lnTo>
                  <a:pt x="11314" y="3813"/>
                </a:lnTo>
                <a:lnTo>
                  <a:pt x="11841" y="3271"/>
                </a:lnTo>
                <a:lnTo>
                  <a:pt x="11841" y="3271"/>
                </a:lnTo>
                <a:lnTo>
                  <a:pt x="11918" y="3178"/>
                </a:lnTo>
                <a:lnTo>
                  <a:pt x="11980" y="3054"/>
                </a:lnTo>
                <a:lnTo>
                  <a:pt x="12027" y="2930"/>
                </a:lnTo>
                <a:lnTo>
                  <a:pt x="12027" y="2806"/>
                </a:lnTo>
                <a:lnTo>
                  <a:pt x="12027" y="2682"/>
                </a:lnTo>
                <a:lnTo>
                  <a:pt x="11980" y="2558"/>
                </a:lnTo>
                <a:lnTo>
                  <a:pt x="11918" y="2434"/>
                </a:lnTo>
                <a:lnTo>
                  <a:pt x="11841" y="2326"/>
                </a:lnTo>
                <a:lnTo>
                  <a:pt x="11051" y="1551"/>
                </a:lnTo>
                <a:lnTo>
                  <a:pt x="11051" y="1551"/>
                </a:lnTo>
                <a:lnTo>
                  <a:pt x="10958" y="1458"/>
                </a:lnTo>
                <a:lnTo>
                  <a:pt x="10834" y="1396"/>
                </a:lnTo>
                <a:lnTo>
                  <a:pt x="10710" y="1365"/>
                </a:lnTo>
                <a:lnTo>
                  <a:pt x="10586" y="1349"/>
                </a:lnTo>
                <a:lnTo>
                  <a:pt x="10446" y="1365"/>
                </a:lnTo>
                <a:lnTo>
                  <a:pt x="10322" y="1396"/>
                </a:lnTo>
                <a:lnTo>
                  <a:pt x="10214" y="1458"/>
                </a:lnTo>
                <a:lnTo>
                  <a:pt x="10105" y="1551"/>
                </a:lnTo>
                <a:lnTo>
                  <a:pt x="9578" y="2078"/>
                </a:lnTo>
                <a:lnTo>
                  <a:pt x="9578" y="2078"/>
                </a:lnTo>
                <a:lnTo>
                  <a:pt x="9501" y="2140"/>
                </a:lnTo>
                <a:lnTo>
                  <a:pt x="9423" y="2186"/>
                </a:lnTo>
                <a:lnTo>
                  <a:pt x="9346" y="2233"/>
                </a:lnTo>
                <a:lnTo>
                  <a:pt x="9253" y="2264"/>
                </a:lnTo>
                <a:lnTo>
                  <a:pt x="9175" y="2279"/>
                </a:lnTo>
                <a:lnTo>
                  <a:pt x="9082" y="2279"/>
                </a:lnTo>
                <a:lnTo>
                  <a:pt x="8989" y="2264"/>
                </a:lnTo>
                <a:lnTo>
                  <a:pt x="8896" y="2248"/>
                </a:lnTo>
                <a:lnTo>
                  <a:pt x="8447" y="2093"/>
                </a:lnTo>
                <a:lnTo>
                  <a:pt x="8447" y="2093"/>
                </a:lnTo>
                <a:lnTo>
                  <a:pt x="8354" y="2047"/>
                </a:lnTo>
                <a:lnTo>
                  <a:pt x="8261" y="2000"/>
                </a:lnTo>
                <a:lnTo>
                  <a:pt x="8183" y="1923"/>
                </a:lnTo>
                <a:lnTo>
                  <a:pt x="8121" y="1845"/>
                </a:lnTo>
                <a:lnTo>
                  <a:pt x="8059" y="1768"/>
                </a:lnTo>
                <a:lnTo>
                  <a:pt x="8028" y="1659"/>
                </a:lnTo>
                <a:lnTo>
                  <a:pt x="7997" y="1566"/>
                </a:lnTo>
                <a:lnTo>
                  <a:pt x="7982" y="1458"/>
                </a:lnTo>
                <a:lnTo>
                  <a:pt x="7982" y="667"/>
                </a:lnTo>
                <a:lnTo>
                  <a:pt x="7982" y="667"/>
                </a:lnTo>
                <a:lnTo>
                  <a:pt x="7982" y="528"/>
                </a:lnTo>
                <a:lnTo>
                  <a:pt x="7935" y="404"/>
                </a:lnTo>
                <a:lnTo>
                  <a:pt x="7873" y="295"/>
                </a:lnTo>
                <a:lnTo>
                  <a:pt x="7796" y="187"/>
                </a:lnTo>
                <a:lnTo>
                  <a:pt x="7688" y="109"/>
                </a:lnTo>
                <a:lnTo>
                  <a:pt x="7579" y="47"/>
                </a:lnTo>
                <a:lnTo>
                  <a:pt x="7455" y="1"/>
                </a:lnTo>
                <a:lnTo>
                  <a:pt x="7316" y="1"/>
                </a:lnTo>
                <a:lnTo>
                  <a:pt x="6696" y="1"/>
                </a:lnTo>
                <a:close/>
                <a:moveTo>
                  <a:pt x="6696" y="4015"/>
                </a:moveTo>
                <a:lnTo>
                  <a:pt x="6696" y="4015"/>
                </a:lnTo>
                <a:lnTo>
                  <a:pt x="6959" y="4030"/>
                </a:lnTo>
                <a:lnTo>
                  <a:pt x="7238" y="4061"/>
                </a:lnTo>
                <a:lnTo>
                  <a:pt x="7486" y="4139"/>
                </a:lnTo>
                <a:lnTo>
                  <a:pt x="7734" y="4232"/>
                </a:lnTo>
                <a:lnTo>
                  <a:pt x="7966" y="4340"/>
                </a:lnTo>
                <a:lnTo>
                  <a:pt x="8183" y="4464"/>
                </a:lnTo>
                <a:lnTo>
                  <a:pt x="8400" y="4619"/>
                </a:lnTo>
                <a:lnTo>
                  <a:pt x="8586" y="4805"/>
                </a:lnTo>
                <a:lnTo>
                  <a:pt x="8757" y="4991"/>
                </a:lnTo>
                <a:lnTo>
                  <a:pt x="8912" y="5193"/>
                </a:lnTo>
                <a:lnTo>
                  <a:pt x="9051" y="5410"/>
                </a:lnTo>
                <a:lnTo>
                  <a:pt x="9160" y="5658"/>
                </a:lnTo>
                <a:lnTo>
                  <a:pt x="9253" y="5890"/>
                </a:lnTo>
                <a:lnTo>
                  <a:pt x="9315" y="6154"/>
                </a:lnTo>
                <a:lnTo>
                  <a:pt x="9361" y="6417"/>
                </a:lnTo>
                <a:lnTo>
                  <a:pt x="9377" y="6696"/>
                </a:lnTo>
                <a:lnTo>
                  <a:pt x="9377" y="6696"/>
                </a:lnTo>
                <a:lnTo>
                  <a:pt x="9361" y="6975"/>
                </a:lnTo>
                <a:lnTo>
                  <a:pt x="9315" y="7238"/>
                </a:lnTo>
                <a:lnTo>
                  <a:pt x="9253" y="7486"/>
                </a:lnTo>
                <a:lnTo>
                  <a:pt x="9160" y="7734"/>
                </a:lnTo>
                <a:lnTo>
                  <a:pt x="9051" y="7967"/>
                </a:lnTo>
                <a:lnTo>
                  <a:pt x="8912" y="8199"/>
                </a:lnTo>
                <a:lnTo>
                  <a:pt x="8757" y="8401"/>
                </a:lnTo>
                <a:lnTo>
                  <a:pt x="8586" y="8587"/>
                </a:lnTo>
                <a:lnTo>
                  <a:pt x="8400" y="8757"/>
                </a:lnTo>
                <a:lnTo>
                  <a:pt x="8183" y="8912"/>
                </a:lnTo>
                <a:lnTo>
                  <a:pt x="7966" y="9052"/>
                </a:lnTo>
                <a:lnTo>
                  <a:pt x="7734" y="9160"/>
                </a:lnTo>
                <a:lnTo>
                  <a:pt x="7486" y="9253"/>
                </a:lnTo>
                <a:lnTo>
                  <a:pt x="7238" y="9315"/>
                </a:lnTo>
                <a:lnTo>
                  <a:pt x="6959" y="9362"/>
                </a:lnTo>
                <a:lnTo>
                  <a:pt x="6696" y="9377"/>
                </a:lnTo>
                <a:lnTo>
                  <a:pt x="6696" y="9377"/>
                </a:lnTo>
                <a:lnTo>
                  <a:pt x="6417" y="9362"/>
                </a:lnTo>
                <a:lnTo>
                  <a:pt x="6153" y="9315"/>
                </a:lnTo>
                <a:lnTo>
                  <a:pt x="5890" y="9253"/>
                </a:lnTo>
                <a:lnTo>
                  <a:pt x="5642" y="9160"/>
                </a:lnTo>
                <a:lnTo>
                  <a:pt x="5409" y="9052"/>
                </a:lnTo>
                <a:lnTo>
                  <a:pt x="5192" y="8912"/>
                </a:lnTo>
                <a:lnTo>
                  <a:pt x="4991" y="8757"/>
                </a:lnTo>
                <a:lnTo>
                  <a:pt x="4789" y="8587"/>
                </a:lnTo>
                <a:lnTo>
                  <a:pt x="4619" y="8401"/>
                </a:lnTo>
                <a:lnTo>
                  <a:pt x="4464" y="8199"/>
                </a:lnTo>
                <a:lnTo>
                  <a:pt x="4340" y="7967"/>
                </a:lnTo>
                <a:lnTo>
                  <a:pt x="4216" y="7734"/>
                </a:lnTo>
                <a:lnTo>
                  <a:pt x="4138" y="7486"/>
                </a:lnTo>
                <a:lnTo>
                  <a:pt x="4061" y="7238"/>
                </a:lnTo>
                <a:lnTo>
                  <a:pt x="4030" y="6975"/>
                </a:lnTo>
                <a:lnTo>
                  <a:pt x="4015" y="6696"/>
                </a:lnTo>
                <a:lnTo>
                  <a:pt x="4015" y="6696"/>
                </a:lnTo>
                <a:lnTo>
                  <a:pt x="4030" y="6417"/>
                </a:lnTo>
                <a:lnTo>
                  <a:pt x="4061" y="6154"/>
                </a:lnTo>
                <a:lnTo>
                  <a:pt x="4138" y="5890"/>
                </a:lnTo>
                <a:lnTo>
                  <a:pt x="4216" y="5658"/>
                </a:lnTo>
                <a:lnTo>
                  <a:pt x="4340" y="5410"/>
                </a:lnTo>
                <a:lnTo>
                  <a:pt x="4464" y="5193"/>
                </a:lnTo>
                <a:lnTo>
                  <a:pt x="4619" y="4991"/>
                </a:lnTo>
                <a:lnTo>
                  <a:pt x="4789" y="4805"/>
                </a:lnTo>
                <a:lnTo>
                  <a:pt x="4991" y="4619"/>
                </a:lnTo>
                <a:lnTo>
                  <a:pt x="5192" y="4464"/>
                </a:lnTo>
                <a:lnTo>
                  <a:pt x="5409" y="4340"/>
                </a:lnTo>
                <a:lnTo>
                  <a:pt x="5642" y="4232"/>
                </a:lnTo>
                <a:lnTo>
                  <a:pt x="5890" y="4139"/>
                </a:lnTo>
                <a:lnTo>
                  <a:pt x="6153" y="4061"/>
                </a:lnTo>
                <a:lnTo>
                  <a:pt x="6417" y="4030"/>
                </a:lnTo>
                <a:lnTo>
                  <a:pt x="6696" y="4015"/>
                </a:lnTo>
                <a:lnTo>
                  <a:pt x="6696" y="4015"/>
                </a:lnTo>
                <a:close/>
              </a:path>
            </a:pathLst>
          </a:custGeom>
          <a:noFill/>
          <a:ln cap="rnd" cmpd="sng" w="19050">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347" name="Google Shape;347;p18"/>
          <p:cNvSpPr txBox="1"/>
          <p:nvPr/>
        </p:nvSpPr>
        <p:spPr>
          <a:xfrm>
            <a:off x="2057188" y="1551275"/>
            <a:ext cx="1485000" cy="324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204E61"/>
                </a:solidFill>
                <a:latin typeface="Average"/>
                <a:ea typeface="Average"/>
                <a:cs typeface="Average"/>
                <a:sym typeface="Average"/>
              </a:rPr>
              <a:t>Data Quality and Integrity</a:t>
            </a:r>
            <a:endParaRPr b="1" sz="1500">
              <a:solidFill>
                <a:srgbClr val="204E61"/>
              </a:solidFill>
              <a:latin typeface="Average"/>
              <a:ea typeface="Average"/>
              <a:cs typeface="Average"/>
              <a:sym typeface="Average"/>
            </a:endParaRPr>
          </a:p>
          <a:p>
            <a:pPr indent="0" lvl="0" marL="0" rtl="0" algn="ctr">
              <a:spcBef>
                <a:spcPts val="0"/>
              </a:spcBef>
              <a:spcAft>
                <a:spcPts val="0"/>
              </a:spcAft>
              <a:buNone/>
            </a:pPr>
            <a:r>
              <a:t/>
            </a:r>
            <a:endParaRPr b="1" sz="1300">
              <a:solidFill>
                <a:srgbClr val="124C23"/>
              </a:solidFill>
              <a:latin typeface="Average"/>
              <a:ea typeface="Average"/>
              <a:cs typeface="Average"/>
              <a:sym typeface="Average"/>
            </a:endParaRPr>
          </a:p>
          <a:p>
            <a:pPr indent="0" lvl="0" marL="0" rtl="0" algn="l">
              <a:spcBef>
                <a:spcPts val="0"/>
              </a:spcBef>
              <a:spcAft>
                <a:spcPts val="0"/>
              </a:spcAft>
              <a:buNone/>
            </a:pPr>
            <a:r>
              <a:rPr b="1" lang="en" sz="1300">
                <a:solidFill>
                  <a:schemeClr val="lt1"/>
                </a:solidFill>
                <a:latin typeface="Average"/>
                <a:ea typeface="Average"/>
                <a:cs typeface="Average"/>
                <a:sym typeface="Average"/>
              </a:rPr>
              <a:t>Risk: </a:t>
            </a:r>
            <a:r>
              <a:rPr lang="en" sz="1300">
                <a:solidFill>
                  <a:schemeClr val="lt1"/>
                </a:solidFill>
                <a:latin typeface="Average"/>
                <a:ea typeface="Average"/>
                <a:cs typeface="Average"/>
                <a:sym typeface="Average"/>
              </a:rPr>
              <a:t>Inaccurate, incomplete or inconsistent data</a:t>
            </a:r>
            <a:endParaRPr sz="1300">
              <a:solidFill>
                <a:schemeClr val="lt1"/>
              </a:solidFill>
              <a:latin typeface="Average"/>
              <a:ea typeface="Average"/>
              <a:cs typeface="Average"/>
              <a:sym typeface="Average"/>
            </a:endParaRPr>
          </a:p>
          <a:p>
            <a:pPr indent="0" lvl="0" marL="0" rtl="0" algn="l">
              <a:spcBef>
                <a:spcPts val="0"/>
              </a:spcBef>
              <a:spcAft>
                <a:spcPts val="0"/>
              </a:spcAft>
              <a:buNone/>
            </a:pPr>
            <a:r>
              <a:t/>
            </a:r>
            <a:endParaRPr sz="1300">
              <a:solidFill>
                <a:schemeClr val="lt1"/>
              </a:solidFill>
              <a:latin typeface="Average"/>
              <a:ea typeface="Average"/>
              <a:cs typeface="Average"/>
              <a:sym typeface="Average"/>
            </a:endParaRPr>
          </a:p>
          <a:p>
            <a:pPr indent="0" lvl="0" marL="0" rtl="0" algn="l">
              <a:spcBef>
                <a:spcPts val="0"/>
              </a:spcBef>
              <a:spcAft>
                <a:spcPts val="0"/>
              </a:spcAft>
              <a:buNone/>
            </a:pPr>
            <a:r>
              <a:t/>
            </a:r>
            <a:endParaRPr sz="1300">
              <a:solidFill>
                <a:schemeClr val="lt1"/>
              </a:solidFill>
              <a:latin typeface="Average"/>
              <a:ea typeface="Average"/>
              <a:cs typeface="Average"/>
              <a:sym typeface="Average"/>
            </a:endParaRPr>
          </a:p>
          <a:p>
            <a:pPr indent="0" lvl="0" marL="0" rtl="0" algn="l">
              <a:spcBef>
                <a:spcPts val="0"/>
              </a:spcBef>
              <a:spcAft>
                <a:spcPts val="0"/>
              </a:spcAft>
              <a:buNone/>
            </a:pPr>
            <a:r>
              <a:rPr b="1" lang="en" sz="1300">
                <a:solidFill>
                  <a:schemeClr val="lt1"/>
                </a:solidFill>
                <a:latin typeface="Average"/>
                <a:ea typeface="Average"/>
                <a:cs typeface="Average"/>
                <a:sym typeface="Average"/>
              </a:rPr>
              <a:t>Mitigation: </a:t>
            </a:r>
            <a:r>
              <a:rPr lang="en" sz="1300">
                <a:solidFill>
                  <a:schemeClr val="lt1"/>
                </a:solidFill>
                <a:latin typeface="Average"/>
                <a:ea typeface="Average"/>
                <a:cs typeface="Average"/>
                <a:sym typeface="Average"/>
              </a:rPr>
              <a:t>Data validation, automated cleansing, quality assessments, data stewardship.</a:t>
            </a:r>
            <a:endParaRPr sz="1300">
              <a:solidFill>
                <a:schemeClr val="lt1"/>
              </a:solidFill>
              <a:latin typeface="Average"/>
              <a:ea typeface="Average"/>
              <a:cs typeface="Average"/>
              <a:sym typeface="Average"/>
            </a:endParaRPr>
          </a:p>
          <a:p>
            <a:pPr indent="0" lvl="0" marL="0" rtl="0" algn="l">
              <a:spcBef>
                <a:spcPts val="0"/>
              </a:spcBef>
              <a:spcAft>
                <a:spcPts val="0"/>
              </a:spcAft>
              <a:buNone/>
            </a:pPr>
            <a:r>
              <a:t/>
            </a:r>
            <a:endParaRPr sz="1300">
              <a:solidFill>
                <a:schemeClr val="lt1"/>
              </a:solidFill>
              <a:latin typeface="Average"/>
              <a:ea typeface="Average"/>
              <a:cs typeface="Average"/>
              <a:sym typeface="Average"/>
            </a:endParaRPr>
          </a:p>
        </p:txBody>
      </p:sp>
      <p:grpSp>
        <p:nvGrpSpPr>
          <p:cNvPr id="348" name="Google Shape;348;p18"/>
          <p:cNvGrpSpPr/>
          <p:nvPr/>
        </p:nvGrpSpPr>
        <p:grpSpPr>
          <a:xfrm>
            <a:off x="4370031" y="1012208"/>
            <a:ext cx="381812" cy="382450"/>
            <a:chOff x="7567238" y="1255319"/>
            <a:chExt cx="509287" cy="509934"/>
          </a:xfrm>
        </p:grpSpPr>
        <p:sp>
          <p:nvSpPr>
            <p:cNvPr id="349" name="Google Shape;349;p18"/>
            <p:cNvSpPr/>
            <p:nvPr/>
          </p:nvSpPr>
          <p:spPr>
            <a:xfrm>
              <a:off x="7813294" y="1255319"/>
              <a:ext cx="263230" cy="263268"/>
            </a:xfrm>
            <a:custGeom>
              <a:rect b="b" l="l" r="r" t="t"/>
              <a:pathLst>
                <a:path extrusionOk="0" fill="none" h="6914" w="6913">
                  <a:moveTo>
                    <a:pt x="1303" y="6727"/>
                  </a:moveTo>
                  <a:lnTo>
                    <a:pt x="1303" y="6727"/>
                  </a:lnTo>
                  <a:lnTo>
                    <a:pt x="1504" y="6805"/>
                  </a:lnTo>
                  <a:lnTo>
                    <a:pt x="1721" y="6867"/>
                  </a:lnTo>
                  <a:lnTo>
                    <a:pt x="1938" y="6898"/>
                  </a:lnTo>
                  <a:lnTo>
                    <a:pt x="2171" y="6913"/>
                  </a:lnTo>
                  <a:lnTo>
                    <a:pt x="2171" y="6913"/>
                  </a:lnTo>
                  <a:lnTo>
                    <a:pt x="2434" y="6898"/>
                  </a:lnTo>
                  <a:lnTo>
                    <a:pt x="2682" y="6851"/>
                  </a:lnTo>
                  <a:lnTo>
                    <a:pt x="2914" y="6774"/>
                  </a:lnTo>
                  <a:lnTo>
                    <a:pt x="3147" y="6665"/>
                  </a:lnTo>
                  <a:lnTo>
                    <a:pt x="3364" y="6541"/>
                  </a:lnTo>
                  <a:lnTo>
                    <a:pt x="3565" y="6402"/>
                  </a:lnTo>
                  <a:lnTo>
                    <a:pt x="3736" y="6231"/>
                  </a:lnTo>
                  <a:lnTo>
                    <a:pt x="3891" y="6045"/>
                  </a:lnTo>
                  <a:lnTo>
                    <a:pt x="6479" y="3457"/>
                  </a:lnTo>
                  <a:lnTo>
                    <a:pt x="6479" y="3457"/>
                  </a:lnTo>
                  <a:lnTo>
                    <a:pt x="6587" y="3318"/>
                  </a:lnTo>
                  <a:lnTo>
                    <a:pt x="6665" y="3163"/>
                  </a:lnTo>
                  <a:lnTo>
                    <a:pt x="6742" y="3008"/>
                  </a:lnTo>
                  <a:lnTo>
                    <a:pt x="6804" y="2853"/>
                  </a:lnTo>
                  <a:lnTo>
                    <a:pt x="6851" y="2682"/>
                  </a:lnTo>
                  <a:lnTo>
                    <a:pt x="6882" y="2512"/>
                  </a:lnTo>
                  <a:lnTo>
                    <a:pt x="6913" y="2341"/>
                  </a:lnTo>
                  <a:lnTo>
                    <a:pt x="6913" y="2155"/>
                  </a:lnTo>
                  <a:lnTo>
                    <a:pt x="6913" y="2155"/>
                  </a:lnTo>
                  <a:lnTo>
                    <a:pt x="6897" y="1938"/>
                  </a:lnTo>
                  <a:lnTo>
                    <a:pt x="6866" y="1721"/>
                  </a:lnTo>
                  <a:lnTo>
                    <a:pt x="6820" y="1520"/>
                  </a:lnTo>
                  <a:lnTo>
                    <a:pt x="6742" y="1318"/>
                  </a:lnTo>
                  <a:lnTo>
                    <a:pt x="6649" y="1132"/>
                  </a:lnTo>
                  <a:lnTo>
                    <a:pt x="6541" y="946"/>
                  </a:lnTo>
                  <a:lnTo>
                    <a:pt x="6417" y="776"/>
                  </a:lnTo>
                  <a:lnTo>
                    <a:pt x="6277" y="636"/>
                  </a:lnTo>
                  <a:lnTo>
                    <a:pt x="6122" y="497"/>
                  </a:lnTo>
                  <a:lnTo>
                    <a:pt x="5967" y="373"/>
                  </a:lnTo>
                  <a:lnTo>
                    <a:pt x="5782" y="264"/>
                  </a:lnTo>
                  <a:lnTo>
                    <a:pt x="5596" y="171"/>
                  </a:lnTo>
                  <a:lnTo>
                    <a:pt x="5394" y="94"/>
                  </a:lnTo>
                  <a:lnTo>
                    <a:pt x="5193" y="47"/>
                  </a:lnTo>
                  <a:lnTo>
                    <a:pt x="4976" y="1"/>
                  </a:lnTo>
                  <a:lnTo>
                    <a:pt x="4759" y="1"/>
                  </a:lnTo>
                  <a:lnTo>
                    <a:pt x="4759" y="1"/>
                  </a:lnTo>
                  <a:lnTo>
                    <a:pt x="4573" y="1"/>
                  </a:lnTo>
                  <a:lnTo>
                    <a:pt x="4402" y="32"/>
                  </a:lnTo>
                  <a:lnTo>
                    <a:pt x="4232" y="63"/>
                  </a:lnTo>
                  <a:lnTo>
                    <a:pt x="4061" y="109"/>
                  </a:lnTo>
                  <a:lnTo>
                    <a:pt x="3906" y="171"/>
                  </a:lnTo>
                  <a:lnTo>
                    <a:pt x="3751" y="249"/>
                  </a:lnTo>
                  <a:lnTo>
                    <a:pt x="3596" y="326"/>
                  </a:lnTo>
                  <a:lnTo>
                    <a:pt x="3457" y="435"/>
                  </a:lnTo>
                  <a:lnTo>
                    <a:pt x="652" y="3240"/>
                  </a:lnTo>
                  <a:lnTo>
                    <a:pt x="652" y="3240"/>
                  </a:lnTo>
                  <a:lnTo>
                    <a:pt x="512" y="3395"/>
                  </a:lnTo>
                  <a:lnTo>
                    <a:pt x="388" y="3550"/>
                  </a:lnTo>
                  <a:lnTo>
                    <a:pt x="280" y="3736"/>
                  </a:lnTo>
                  <a:lnTo>
                    <a:pt x="187" y="3922"/>
                  </a:lnTo>
                  <a:lnTo>
                    <a:pt x="109" y="4123"/>
                  </a:lnTo>
                  <a:lnTo>
                    <a:pt x="47" y="4325"/>
                  </a:lnTo>
                  <a:lnTo>
                    <a:pt x="16" y="4526"/>
                  </a:lnTo>
                  <a:lnTo>
                    <a:pt x="1" y="4743"/>
                  </a:lnTo>
                  <a:lnTo>
                    <a:pt x="1" y="4743"/>
                  </a:lnTo>
                  <a:lnTo>
                    <a:pt x="16" y="4976"/>
                  </a:lnTo>
                  <a:lnTo>
                    <a:pt x="47" y="5193"/>
                  </a:lnTo>
                  <a:lnTo>
                    <a:pt x="109" y="5410"/>
                  </a:lnTo>
                  <a:lnTo>
                    <a:pt x="187" y="5611"/>
                  </a:lnTo>
                </a:path>
              </a:pathLst>
            </a:custGeom>
            <a:noFill/>
            <a:ln cap="rnd" cmpd="sng" w="19050">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350" name="Google Shape;350;p18"/>
            <p:cNvSpPr/>
            <p:nvPr/>
          </p:nvSpPr>
          <p:spPr>
            <a:xfrm>
              <a:off x="7862871" y="1511467"/>
              <a:ext cx="38" cy="38"/>
            </a:xfrm>
            <a:custGeom>
              <a:rect b="b" l="l" r="r" t="t"/>
              <a:pathLst>
                <a:path extrusionOk="0" fill="none" h="1" w="1">
                  <a:moveTo>
                    <a:pt x="1" y="0"/>
                  </a:moveTo>
                  <a:lnTo>
                    <a:pt x="1" y="0"/>
                  </a:lnTo>
                </a:path>
              </a:pathLst>
            </a:custGeom>
            <a:noFill/>
            <a:ln cap="rnd" cmpd="sng" w="19050">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351" name="Google Shape;351;p18"/>
            <p:cNvSpPr/>
            <p:nvPr/>
          </p:nvSpPr>
          <p:spPr>
            <a:xfrm>
              <a:off x="7820377" y="1468972"/>
              <a:ext cx="1218" cy="2970"/>
            </a:xfrm>
            <a:custGeom>
              <a:rect b="b" l="l" r="r" t="t"/>
              <a:pathLst>
                <a:path extrusionOk="0" fill="none" h="78" w="32">
                  <a:moveTo>
                    <a:pt x="1" y="0"/>
                  </a:moveTo>
                  <a:lnTo>
                    <a:pt x="1" y="0"/>
                  </a:lnTo>
                  <a:lnTo>
                    <a:pt x="32" y="78"/>
                  </a:lnTo>
                </a:path>
              </a:pathLst>
            </a:custGeom>
            <a:noFill/>
            <a:ln cap="rnd" cmpd="sng" w="19050">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352" name="Google Shape;352;p18"/>
            <p:cNvSpPr/>
            <p:nvPr/>
          </p:nvSpPr>
          <p:spPr>
            <a:xfrm>
              <a:off x="7567238" y="1502023"/>
              <a:ext cx="262621" cy="263230"/>
            </a:xfrm>
            <a:custGeom>
              <a:rect b="b" l="l" r="r" t="t"/>
              <a:pathLst>
                <a:path extrusionOk="0" fill="none" h="6913" w="6897">
                  <a:moveTo>
                    <a:pt x="5610" y="186"/>
                  </a:moveTo>
                  <a:lnTo>
                    <a:pt x="5610" y="186"/>
                  </a:lnTo>
                  <a:lnTo>
                    <a:pt x="5409" y="109"/>
                  </a:lnTo>
                  <a:lnTo>
                    <a:pt x="5192" y="47"/>
                  </a:lnTo>
                  <a:lnTo>
                    <a:pt x="4975" y="16"/>
                  </a:lnTo>
                  <a:lnTo>
                    <a:pt x="4743" y="0"/>
                  </a:lnTo>
                  <a:lnTo>
                    <a:pt x="4743" y="0"/>
                  </a:lnTo>
                  <a:lnTo>
                    <a:pt x="4557" y="16"/>
                  </a:lnTo>
                  <a:lnTo>
                    <a:pt x="4386" y="31"/>
                  </a:lnTo>
                  <a:lnTo>
                    <a:pt x="4216" y="62"/>
                  </a:lnTo>
                  <a:lnTo>
                    <a:pt x="4045" y="109"/>
                  </a:lnTo>
                  <a:lnTo>
                    <a:pt x="3890" y="171"/>
                  </a:lnTo>
                  <a:lnTo>
                    <a:pt x="3735" y="248"/>
                  </a:lnTo>
                  <a:lnTo>
                    <a:pt x="3580" y="341"/>
                  </a:lnTo>
                  <a:lnTo>
                    <a:pt x="3441" y="434"/>
                  </a:lnTo>
                  <a:lnTo>
                    <a:pt x="636" y="3239"/>
                  </a:lnTo>
                  <a:lnTo>
                    <a:pt x="636" y="3239"/>
                  </a:lnTo>
                  <a:lnTo>
                    <a:pt x="512" y="3394"/>
                  </a:lnTo>
                  <a:lnTo>
                    <a:pt x="388" y="3565"/>
                  </a:lnTo>
                  <a:lnTo>
                    <a:pt x="264" y="3735"/>
                  </a:lnTo>
                  <a:lnTo>
                    <a:pt x="171" y="3921"/>
                  </a:lnTo>
                  <a:lnTo>
                    <a:pt x="93" y="4122"/>
                  </a:lnTo>
                  <a:lnTo>
                    <a:pt x="47" y="4324"/>
                  </a:lnTo>
                  <a:lnTo>
                    <a:pt x="0" y="4541"/>
                  </a:lnTo>
                  <a:lnTo>
                    <a:pt x="0" y="4758"/>
                  </a:lnTo>
                  <a:lnTo>
                    <a:pt x="0" y="4758"/>
                  </a:lnTo>
                  <a:lnTo>
                    <a:pt x="0" y="4975"/>
                  </a:lnTo>
                  <a:lnTo>
                    <a:pt x="47" y="5192"/>
                  </a:lnTo>
                  <a:lnTo>
                    <a:pt x="93" y="5393"/>
                  </a:lnTo>
                  <a:lnTo>
                    <a:pt x="171" y="5595"/>
                  </a:lnTo>
                  <a:lnTo>
                    <a:pt x="264" y="5781"/>
                  </a:lnTo>
                  <a:lnTo>
                    <a:pt x="372" y="5967"/>
                  </a:lnTo>
                  <a:lnTo>
                    <a:pt x="496" y="6122"/>
                  </a:lnTo>
                  <a:lnTo>
                    <a:pt x="636" y="6277"/>
                  </a:lnTo>
                  <a:lnTo>
                    <a:pt x="775" y="6416"/>
                  </a:lnTo>
                  <a:lnTo>
                    <a:pt x="946" y="6540"/>
                  </a:lnTo>
                  <a:lnTo>
                    <a:pt x="1132" y="6649"/>
                  </a:lnTo>
                  <a:lnTo>
                    <a:pt x="1318" y="6742"/>
                  </a:lnTo>
                  <a:lnTo>
                    <a:pt x="1519" y="6819"/>
                  </a:lnTo>
                  <a:lnTo>
                    <a:pt x="1720" y="6866"/>
                  </a:lnTo>
                  <a:lnTo>
                    <a:pt x="1937" y="6897"/>
                  </a:lnTo>
                  <a:lnTo>
                    <a:pt x="2154" y="6912"/>
                  </a:lnTo>
                  <a:lnTo>
                    <a:pt x="2154" y="6912"/>
                  </a:lnTo>
                  <a:lnTo>
                    <a:pt x="2418" y="6897"/>
                  </a:lnTo>
                  <a:lnTo>
                    <a:pt x="2666" y="6850"/>
                  </a:lnTo>
                  <a:lnTo>
                    <a:pt x="2914" y="6773"/>
                  </a:lnTo>
                  <a:lnTo>
                    <a:pt x="3131" y="6680"/>
                  </a:lnTo>
                  <a:lnTo>
                    <a:pt x="3348" y="6556"/>
                  </a:lnTo>
                  <a:lnTo>
                    <a:pt x="3549" y="6401"/>
                  </a:lnTo>
                  <a:lnTo>
                    <a:pt x="3720" y="6230"/>
                  </a:lnTo>
                  <a:lnTo>
                    <a:pt x="3890" y="6044"/>
                  </a:lnTo>
                  <a:lnTo>
                    <a:pt x="6478" y="3456"/>
                  </a:lnTo>
                  <a:lnTo>
                    <a:pt x="6478" y="3456"/>
                  </a:lnTo>
                  <a:lnTo>
                    <a:pt x="6571" y="3317"/>
                  </a:lnTo>
                  <a:lnTo>
                    <a:pt x="6649" y="3162"/>
                  </a:lnTo>
                  <a:lnTo>
                    <a:pt x="6726" y="3007"/>
                  </a:lnTo>
                  <a:lnTo>
                    <a:pt x="6788" y="2852"/>
                  </a:lnTo>
                  <a:lnTo>
                    <a:pt x="6835" y="2681"/>
                  </a:lnTo>
                  <a:lnTo>
                    <a:pt x="6881" y="2511"/>
                  </a:lnTo>
                  <a:lnTo>
                    <a:pt x="6897" y="2340"/>
                  </a:lnTo>
                  <a:lnTo>
                    <a:pt x="6897" y="2154"/>
                  </a:lnTo>
                  <a:lnTo>
                    <a:pt x="6897" y="2154"/>
                  </a:lnTo>
                  <a:lnTo>
                    <a:pt x="6897" y="1937"/>
                  </a:lnTo>
                  <a:lnTo>
                    <a:pt x="6850" y="1705"/>
                  </a:lnTo>
                  <a:lnTo>
                    <a:pt x="6804" y="1503"/>
                  </a:lnTo>
                  <a:lnTo>
                    <a:pt x="6726" y="1302"/>
                  </a:lnTo>
                </a:path>
              </a:pathLst>
            </a:custGeom>
            <a:noFill/>
            <a:ln cap="rnd" cmpd="sng" w="19050">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353" name="Google Shape;353;p18"/>
            <p:cNvSpPr/>
            <p:nvPr/>
          </p:nvSpPr>
          <p:spPr>
            <a:xfrm>
              <a:off x="7747801" y="1435921"/>
              <a:ext cx="148160" cy="148160"/>
            </a:xfrm>
            <a:custGeom>
              <a:rect b="b" l="l" r="r" t="t"/>
              <a:pathLst>
                <a:path extrusionOk="0" fill="none" h="3891" w="3891">
                  <a:moveTo>
                    <a:pt x="1" y="3890"/>
                  </a:moveTo>
                  <a:lnTo>
                    <a:pt x="3891" y="0"/>
                  </a:lnTo>
                </a:path>
              </a:pathLst>
            </a:custGeom>
            <a:noFill/>
            <a:ln cap="rnd" cmpd="sng" w="19050">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grpSp>
      <p:sp>
        <p:nvSpPr>
          <p:cNvPr id="354" name="Google Shape;354;p18"/>
          <p:cNvSpPr txBox="1"/>
          <p:nvPr/>
        </p:nvSpPr>
        <p:spPr>
          <a:xfrm>
            <a:off x="3818425" y="1551275"/>
            <a:ext cx="1485000" cy="344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A65B73"/>
                </a:solidFill>
                <a:latin typeface="Average"/>
                <a:ea typeface="Average"/>
                <a:cs typeface="Average"/>
                <a:sym typeface="Average"/>
              </a:rPr>
              <a:t>Integration and Interoperability</a:t>
            </a:r>
            <a:endParaRPr b="1" sz="1500">
              <a:solidFill>
                <a:srgbClr val="A65B73"/>
              </a:solidFill>
              <a:latin typeface="Average"/>
              <a:ea typeface="Average"/>
              <a:cs typeface="Average"/>
              <a:sym typeface="Average"/>
            </a:endParaRPr>
          </a:p>
          <a:p>
            <a:pPr indent="0" lvl="0" marL="0" rtl="0" algn="ctr">
              <a:spcBef>
                <a:spcPts val="0"/>
              </a:spcBef>
              <a:spcAft>
                <a:spcPts val="0"/>
              </a:spcAft>
              <a:buNone/>
            </a:pPr>
            <a:r>
              <a:t/>
            </a:r>
            <a:endParaRPr b="1" sz="1300">
              <a:solidFill>
                <a:srgbClr val="124C23"/>
              </a:solidFill>
              <a:latin typeface="Average"/>
              <a:ea typeface="Average"/>
              <a:cs typeface="Average"/>
              <a:sym typeface="Average"/>
            </a:endParaRPr>
          </a:p>
          <a:p>
            <a:pPr indent="0" lvl="0" marL="0" rtl="0" algn="l">
              <a:spcBef>
                <a:spcPts val="0"/>
              </a:spcBef>
              <a:spcAft>
                <a:spcPts val="0"/>
              </a:spcAft>
              <a:buNone/>
            </a:pPr>
            <a:r>
              <a:rPr b="1" lang="en" sz="1300">
                <a:solidFill>
                  <a:schemeClr val="lt1"/>
                </a:solidFill>
                <a:latin typeface="Average"/>
                <a:ea typeface="Average"/>
                <a:cs typeface="Average"/>
                <a:sym typeface="Average"/>
              </a:rPr>
              <a:t>Risk: </a:t>
            </a:r>
            <a:r>
              <a:rPr lang="en" sz="1300">
                <a:solidFill>
                  <a:schemeClr val="lt1"/>
                </a:solidFill>
                <a:latin typeface="Average"/>
                <a:ea typeface="Average"/>
                <a:cs typeface="Average"/>
                <a:sym typeface="Average"/>
              </a:rPr>
              <a:t>Challenges in integrating diverse data sources</a:t>
            </a:r>
            <a:endParaRPr sz="1300">
              <a:solidFill>
                <a:schemeClr val="lt1"/>
              </a:solidFill>
              <a:latin typeface="Average"/>
              <a:ea typeface="Average"/>
              <a:cs typeface="Average"/>
              <a:sym typeface="Average"/>
            </a:endParaRPr>
          </a:p>
          <a:p>
            <a:pPr indent="0" lvl="0" marL="0" rtl="0" algn="l">
              <a:spcBef>
                <a:spcPts val="0"/>
              </a:spcBef>
              <a:spcAft>
                <a:spcPts val="0"/>
              </a:spcAft>
              <a:buNone/>
            </a:pPr>
            <a:r>
              <a:t/>
            </a:r>
            <a:endParaRPr sz="1300">
              <a:solidFill>
                <a:schemeClr val="lt1"/>
              </a:solidFill>
              <a:latin typeface="Average"/>
              <a:ea typeface="Average"/>
              <a:cs typeface="Average"/>
              <a:sym typeface="Average"/>
            </a:endParaRPr>
          </a:p>
          <a:p>
            <a:pPr indent="0" lvl="0" marL="0" rtl="0" algn="l">
              <a:spcBef>
                <a:spcPts val="0"/>
              </a:spcBef>
              <a:spcAft>
                <a:spcPts val="0"/>
              </a:spcAft>
              <a:buNone/>
            </a:pPr>
            <a:r>
              <a:rPr b="1" lang="en" sz="1300">
                <a:solidFill>
                  <a:schemeClr val="lt1"/>
                </a:solidFill>
                <a:latin typeface="Average"/>
                <a:ea typeface="Average"/>
                <a:cs typeface="Average"/>
                <a:sym typeface="Average"/>
              </a:rPr>
              <a:t>Mitigation: </a:t>
            </a:r>
            <a:r>
              <a:rPr lang="en" sz="1300">
                <a:solidFill>
                  <a:schemeClr val="lt1"/>
                </a:solidFill>
                <a:latin typeface="Average"/>
                <a:ea typeface="Average"/>
                <a:cs typeface="Average"/>
                <a:sym typeface="Average"/>
              </a:rPr>
              <a:t>Robust data integration processes, standardized formats, data governance practices</a:t>
            </a:r>
            <a:endParaRPr sz="1300">
              <a:solidFill>
                <a:schemeClr val="lt1"/>
              </a:solidFill>
              <a:latin typeface="Average"/>
              <a:ea typeface="Average"/>
              <a:cs typeface="Average"/>
              <a:sym typeface="Average"/>
            </a:endParaRPr>
          </a:p>
          <a:p>
            <a:pPr indent="0" lvl="0" marL="0" rtl="0" algn="l">
              <a:spcBef>
                <a:spcPts val="0"/>
              </a:spcBef>
              <a:spcAft>
                <a:spcPts val="0"/>
              </a:spcAft>
              <a:buNone/>
            </a:pPr>
            <a:r>
              <a:t/>
            </a:r>
            <a:endParaRPr sz="1300">
              <a:solidFill>
                <a:schemeClr val="lt1"/>
              </a:solidFill>
              <a:latin typeface="Average"/>
              <a:ea typeface="Average"/>
              <a:cs typeface="Average"/>
              <a:sym typeface="Average"/>
            </a:endParaRPr>
          </a:p>
        </p:txBody>
      </p:sp>
      <p:grpSp>
        <p:nvGrpSpPr>
          <p:cNvPr id="355" name="Google Shape;355;p18"/>
          <p:cNvGrpSpPr/>
          <p:nvPr/>
        </p:nvGrpSpPr>
        <p:grpSpPr>
          <a:xfrm>
            <a:off x="2609211" y="1111148"/>
            <a:ext cx="380956" cy="184571"/>
            <a:chOff x="1798192" y="1386953"/>
            <a:chExt cx="508144" cy="246095"/>
          </a:xfrm>
        </p:grpSpPr>
        <p:sp>
          <p:nvSpPr>
            <p:cNvPr id="356" name="Google Shape;356;p18"/>
            <p:cNvSpPr/>
            <p:nvPr/>
          </p:nvSpPr>
          <p:spPr>
            <a:xfrm>
              <a:off x="1798192" y="1386953"/>
              <a:ext cx="508144" cy="246095"/>
            </a:xfrm>
            <a:custGeom>
              <a:rect b="b" l="l" r="r" t="t"/>
              <a:pathLst>
                <a:path extrusionOk="0" fill="none" h="6463" w="13345">
                  <a:moveTo>
                    <a:pt x="1" y="3239"/>
                  </a:moveTo>
                  <a:lnTo>
                    <a:pt x="1" y="3239"/>
                  </a:lnTo>
                  <a:lnTo>
                    <a:pt x="109" y="3379"/>
                  </a:lnTo>
                  <a:lnTo>
                    <a:pt x="249" y="3534"/>
                  </a:lnTo>
                  <a:lnTo>
                    <a:pt x="435" y="3735"/>
                  </a:lnTo>
                  <a:lnTo>
                    <a:pt x="683" y="3983"/>
                  </a:lnTo>
                  <a:lnTo>
                    <a:pt x="977" y="4262"/>
                  </a:lnTo>
                  <a:lnTo>
                    <a:pt x="1318" y="4556"/>
                  </a:lnTo>
                  <a:lnTo>
                    <a:pt x="1721" y="4851"/>
                  </a:lnTo>
                  <a:lnTo>
                    <a:pt x="2171" y="5145"/>
                  </a:lnTo>
                  <a:lnTo>
                    <a:pt x="2419" y="5300"/>
                  </a:lnTo>
                  <a:lnTo>
                    <a:pt x="2666" y="5440"/>
                  </a:lnTo>
                  <a:lnTo>
                    <a:pt x="2945" y="5579"/>
                  </a:lnTo>
                  <a:lnTo>
                    <a:pt x="3224" y="5719"/>
                  </a:lnTo>
                  <a:lnTo>
                    <a:pt x="3503" y="5843"/>
                  </a:lnTo>
                  <a:lnTo>
                    <a:pt x="3813" y="5967"/>
                  </a:lnTo>
                  <a:lnTo>
                    <a:pt x="4139" y="6075"/>
                  </a:lnTo>
                  <a:lnTo>
                    <a:pt x="4464" y="6168"/>
                  </a:lnTo>
                  <a:lnTo>
                    <a:pt x="4805" y="6261"/>
                  </a:lnTo>
                  <a:lnTo>
                    <a:pt x="5146" y="6323"/>
                  </a:lnTo>
                  <a:lnTo>
                    <a:pt x="5518" y="6385"/>
                  </a:lnTo>
                  <a:lnTo>
                    <a:pt x="5890" y="6432"/>
                  </a:lnTo>
                  <a:lnTo>
                    <a:pt x="6278" y="6463"/>
                  </a:lnTo>
                  <a:lnTo>
                    <a:pt x="6680" y="6463"/>
                  </a:lnTo>
                  <a:lnTo>
                    <a:pt x="6680" y="6463"/>
                  </a:lnTo>
                  <a:lnTo>
                    <a:pt x="7068" y="6463"/>
                  </a:lnTo>
                  <a:lnTo>
                    <a:pt x="7455" y="6432"/>
                  </a:lnTo>
                  <a:lnTo>
                    <a:pt x="7827" y="6385"/>
                  </a:lnTo>
                  <a:lnTo>
                    <a:pt x="8199" y="6323"/>
                  </a:lnTo>
                  <a:lnTo>
                    <a:pt x="8556" y="6261"/>
                  </a:lnTo>
                  <a:lnTo>
                    <a:pt x="8897" y="6168"/>
                  </a:lnTo>
                  <a:lnTo>
                    <a:pt x="9222" y="6075"/>
                  </a:lnTo>
                  <a:lnTo>
                    <a:pt x="9532" y="5967"/>
                  </a:lnTo>
                  <a:lnTo>
                    <a:pt x="9842" y="5843"/>
                  </a:lnTo>
                  <a:lnTo>
                    <a:pt x="10136" y="5719"/>
                  </a:lnTo>
                  <a:lnTo>
                    <a:pt x="10415" y="5579"/>
                  </a:lnTo>
                  <a:lnTo>
                    <a:pt x="10679" y="5440"/>
                  </a:lnTo>
                  <a:lnTo>
                    <a:pt x="10942" y="5300"/>
                  </a:lnTo>
                  <a:lnTo>
                    <a:pt x="11175" y="5145"/>
                  </a:lnTo>
                  <a:lnTo>
                    <a:pt x="11624" y="4851"/>
                  </a:lnTo>
                  <a:lnTo>
                    <a:pt x="12027" y="4556"/>
                  </a:lnTo>
                  <a:lnTo>
                    <a:pt x="12368" y="4262"/>
                  </a:lnTo>
                  <a:lnTo>
                    <a:pt x="12663" y="3983"/>
                  </a:lnTo>
                  <a:lnTo>
                    <a:pt x="12911" y="3735"/>
                  </a:lnTo>
                  <a:lnTo>
                    <a:pt x="13097" y="3534"/>
                  </a:lnTo>
                  <a:lnTo>
                    <a:pt x="13236" y="3379"/>
                  </a:lnTo>
                  <a:lnTo>
                    <a:pt x="13345" y="3239"/>
                  </a:lnTo>
                  <a:lnTo>
                    <a:pt x="13345" y="3239"/>
                  </a:lnTo>
                  <a:lnTo>
                    <a:pt x="13236" y="3100"/>
                  </a:lnTo>
                  <a:lnTo>
                    <a:pt x="13097" y="2945"/>
                  </a:lnTo>
                  <a:lnTo>
                    <a:pt x="12911" y="2728"/>
                  </a:lnTo>
                  <a:lnTo>
                    <a:pt x="12663" y="2495"/>
                  </a:lnTo>
                  <a:lnTo>
                    <a:pt x="12368" y="2216"/>
                  </a:lnTo>
                  <a:lnTo>
                    <a:pt x="12027" y="1922"/>
                  </a:lnTo>
                  <a:lnTo>
                    <a:pt x="11624" y="1627"/>
                  </a:lnTo>
                  <a:lnTo>
                    <a:pt x="11175" y="1317"/>
                  </a:lnTo>
                  <a:lnTo>
                    <a:pt x="10942" y="1178"/>
                  </a:lnTo>
                  <a:lnTo>
                    <a:pt x="10679" y="1023"/>
                  </a:lnTo>
                  <a:lnTo>
                    <a:pt x="10415" y="883"/>
                  </a:lnTo>
                  <a:lnTo>
                    <a:pt x="10136" y="759"/>
                  </a:lnTo>
                  <a:lnTo>
                    <a:pt x="9842" y="635"/>
                  </a:lnTo>
                  <a:lnTo>
                    <a:pt x="9532" y="511"/>
                  </a:lnTo>
                  <a:lnTo>
                    <a:pt x="9222" y="403"/>
                  </a:lnTo>
                  <a:lnTo>
                    <a:pt x="8897" y="310"/>
                  </a:lnTo>
                  <a:lnTo>
                    <a:pt x="8556" y="217"/>
                  </a:lnTo>
                  <a:lnTo>
                    <a:pt x="8199" y="139"/>
                  </a:lnTo>
                  <a:lnTo>
                    <a:pt x="7827" y="93"/>
                  </a:lnTo>
                  <a:lnTo>
                    <a:pt x="7455" y="46"/>
                  </a:lnTo>
                  <a:lnTo>
                    <a:pt x="7068" y="16"/>
                  </a:lnTo>
                  <a:lnTo>
                    <a:pt x="6680" y="0"/>
                  </a:lnTo>
                  <a:lnTo>
                    <a:pt x="6680" y="0"/>
                  </a:lnTo>
                  <a:lnTo>
                    <a:pt x="6278" y="16"/>
                  </a:lnTo>
                  <a:lnTo>
                    <a:pt x="5890" y="46"/>
                  </a:lnTo>
                  <a:lnTo>
                    <a:pt x="5518" y="93"/>
                  </a:lnTo>
                  <a:lnTo>
                    <a:pt x="5146" y="139"/>
                  </a:lnTo>
                  <a:lnTo>
                    <a:pt x="4805" y="217"/>
                  </a:lnTo>
                  <a:lnTo>
                    <a:pt x="4464" y="310"/>
                  </a:lnTo>
                  <a:lnTo>
                    <a:pt x="4139" y="403"/>
                  </a:lnTo>
                  <a:lnTo>
                    <a:pt x="3813" y="511"/>
                  </a:lnTo>
                  <a:lnTo>
                    <a:pt x="3503" y="635"/>
                  </a:lnTo>
                  <a:lnTo>
                    <a:pt x="3224" y="759"/>
                  </a:lnTo>
                  <a:lnTo>
                    <a:pt x="2945" y="883"/>
                  </a:lnTo>
                  <a:lnTo>
                    <a:pt x="2666" y="1023"/>
                  </a:lnTo>
                  <a:lnTo>
                    <a:pt x="2419" y="1178"/>
                  </a:lnTo>
                  <a:lnTo>
                    <a:pt x="2171" y="1317"/>
                  </a:lnTo>
                  <a:lnTo>
                    <a:pt x="1721" y="1627"/>
                  </a:lnTo>
                  <a:lnTo>
                    <a:pt x="1318" y="1922"/>
                  </a:lnTo>
                  <a:lnTo>
                    <a:pt x="977" y="2216"/>
                  </a:lnTo>
                  <a:lnTo>
                    <a:pt x="683" y="2495"/>
                  </a:lnTo>
                  <a:lnTo>
                    <a:pt x="435" y="2728"/>
                  </a:lnTo>
                  <a:lnTo>
                    <a:pt x="249" y="2945"/>
                  </a:lnTo>
                  <a:lnTo>
                    <a:pt x="109" y="3100"/>
                  </a:lnTo>
                  <a:lnTo>
                    <a:pt x="1" y="3239"/>
                  </a:lnTo>
                  <a:lnTo>
                    <a:pt x="1" y="3239"/>
                  </a:lnTo>
                  <a:close/>
                </a:path>
              </a:pathLst>
            </a:custGeom>
            <a:noFill/>
            <a:ln cap="rnd" cmpd="sng" w="19050">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357" name="Google Shape;357;p18"/>
            <p:cNvSpPr/>
            <p:nvPr/>
          </p:nvSpPr>
          <p:spPr>
            <a:xfrm>
              <a:off x="1994710" y="1453018"/>
              <a:ext cx="115108" cy="114537"/>
            </a:xfrm>
            <a:custGeom>
              <a:rect b="b" l="l" r="r" t="t"/>
              <a:pathLst>
                <a:path extrusionOk="0" fill="none" h="3008" w="3023">
                  <a:moveTo>
                    <a:pt x="1519" y="1"/>
                  </a:moveTo>
                  <a:lnTo>
                    <a:pt x="1519" y="1"/>
                  </a:lnTo>
                  <a:lnTo>
                    <a:pt x="1674" y="1"/>
                  </a:lnTo>
                  <a:lnTo>
                    <a:pt x="1814" y="32"/>
                  </a:lnTo>
                  <a:lnTo>
                    <a:pt x="1969" y="63"/>
                  </a:lnTo>
                  <a:lnTo>
                    <a:pt x="2093" y="109"/>
                  </a:lnTo>
                  <a:lnTo>
                    <a:pt x="2232" y="171"/>
                  </a:lnTo>
                  <a:lnTo>
                    <a:pt x="2356" y="249"/>
                  </a:lnTo>
                  <a:lnTo>
                    <a:pt x="2465" y="342"/>
                  </a:lnTo>
                  <a:lnTo>
                    <a:pt x="2573" y="435"/>
                  </a:lnTo>
                  <a:lnTo>
                    <a:pt x="2682" y="543"/>
                  </a:lnTo>
                  <a:lnTo>
                    <a:pt x="2759" y="652"/>
                  </a:lnTo>
                  <a:lnTo>
                    <a:pt x="2837" y="791"/>
                  </a:lnTo>
                  <a:lnTo>
                    <a:pt x="2899" y="915"/>
                  </a:lnTo>
                  <a:lnTo>
                    <a:pt x="2961" y="1055"/>
                  </a:lnTo>
                  <a:lnTo>
                    <a:pt x="2992" y="1194"/>
                  </a:lnTo>
                  <a:lnTo>
                    <a:pt x="3007" y="1349"/>
                  </a:lnTo>
                  <a:lnTo>
                    <a:pt x="3023" y="1504"/>
                  </a:lnTo>
                  <a:lnTo>
                    <a:pt x="3023" y="1504"/>
                  </a:lnTo>
                  <a:lnTo>
                    <a:pt x="3007" y="1659"/>
                  </a:lnTo>
                  <a:lnTo>
                    <a:pt x="2992" y="1799"/>
                  </a:lnTo>
                  <a:lnTo>
                    <a:pt x="2961" y="1953"/>
                  </a:lnTo>
                  <a:lnTo>
                    <a:pt x="2899" y="2093"/>
                  </a:lnTo>
                  <a:lnTo>
                    <a:pt x="2837" y="2217"/>
                  </a:lnTo>
                  <a:lnTo>
                    <a:pt x="2759" y="2341"/>
                  </a:lnTo>
                  <a:lnTo>
                    <a:pt x="2682" y="2465"/>
                  </a:lnTo>
                  <a:lnTo>
                    <a:pt x="2573" y="2573"/>
                  </a:lnTo>
                  <a:lnTo>
                    <a:pt x="2465" y="2666"/>
                  </a:lnTo>
                  <a:lnTo>
                    <a:pt x="2356" y="2759"/>
                  </a:lnTo>
                  <a:lnTo>
                    <a:pt x="2232" y="2821"/>
                  </a:lnTo>
                  <a:lnTo>
                    <a:pt x="2093" y="2883"/>
                  </a:lnTo>
                  <a:lnTo>
                    <a:pt x="1969" y="2945"/>
                  </a:lnTo>
                  <a:lnTo>
                    <a:pt x="1814" y="2976"/>
                  </a:lnTo>
                  <a:lnTo>
                    <a:pt x="1674" y="3007"/>
                  </a:lnTo>
                  <a:lnTo>
                    <a:pt x="1519" y="3007"/>
                  </a:lnTo>
                  <a:lnTo>
                    <a:pt x="1519" y="3007"/>
                  </a:lnTo>
                  <a:lnTo>
                    <a:pt x="1364" y="3007"/>
                  </a:lnTo>
                  <a:lnTo>
                    <a:pt x="1209" y="2976"/>
                  </a:lnTo>
                  <a:lnTo>
                    <a:pt x="1070" y="2945"/>
                  </a:lnTo>
                  <a:lnTo>
                    <a:pt x="931" y="2883"/>
                  </a:lnTo>
                  <a:lnTo>
                    <a:pt x="791" y="2821"/>
                  </a:lnTo>
                  <a:lnTo>
                    <a:pt x="667" y="2759"/>
                  </a:lnTo>
                  <a:lnTo>
                    <a:pt x="559" y="2666"/>
                  </a:lnTo>
                  <a:lnTo>
                    <a:pt x="450" y="2573"/>
                  </a:lnTo>
                  <a:lnTo>
                    <a:pt x="357" y="2465"/>
                  </a:lnTo>
                  <a:lnTo>
                    <a:pt x="264" y="2341"/>
                  </a:lnTo>
                  <a:lnTo>
                    <a:pt x="187" y="2217"/>
                  </a:lnTo>
                  <a:lnTo>
                    <a:pt x="125" y="2093"/>
                  </a:lnTo>
                  <a:lnTo>
                    <a:pt x="78" y="1953"/>
                  </a:lnTo>
                  <a:lnTo>
                    <a:pt x="32" y="1799"/>
                  </a:lnTo>
                  <a:lnTo>
                    <a:pt x="16" y="1659"/>
                  </a:lnTo>
                  <a:lnTo>
                    <a:pt x="1" y="1504"/>
                  </a:lnTo>
                  <a:lnTo>
                    <a:pt x="1" y="1504"/>
                  </a:lnTo>
                  <a:lnTo>
                    <a:pt x="16" y="1349"/>
                  </a:lnTo>
                  <a:lnTo>
                    <a:pt x="32" y="1194"/>
                  </a:lnTo>
                  <a:lnTo>
                    <a:pt x="78" y="1055"/>
                  </a:lnTo>
                  <a:lnTo>
                    <a:pt x="125" y="915"/>
                  </a:lnTo>
                  <a:lnTo>
                    <a:pt x="187" y="791"/>
                  </a:lnTo>
                  <a:lnTo>
                    <a:pt x="264" y="652"/>
                  </a:lnTo>
                  <a:lnTo>
                    <a:pt x="357" y="543"/>
                  </a:lnTo>
                  <a:lnTo>
                    <a:pt x="450" y="435"/>
                  </a:lnTo>
                  <a:lnTo>
                    <a:pt x="559" y="342"/>
                  </a:lnTo>
                  <a:lnTo>
                    <a:pt x="667" y="249"/>
                  </a:lnTo>
                  <a:lnTo>
                    <a:pt x="791" y="171"/>
                  </a:lnTo>
                  <a:lnTo>
                    <a:pt x="931" y="109"/>
                  </a:lnTo>
                  <a:lnTo>
                    <a:pt x="1070" y="63"/>
                  </a:lnTo>
                  <a:lnTo>
                    <a:pt x="1209" y="32"/>
                  </a:lnTo>
                  <a:lnTo>
                    <a:pt x="1364" y="1"/>
                  </a:lnTo>
                  <a:lnTo>
                    <a:pt x="1519" y="1"/>
                  </a:lnTo>
                  <a:lnTo>
                    <a:pt x="1519" y="1"/>
                  </a:lnTo>
                  <a:close/>
                </a:path>
              </a:pathLst>
            </a:custGeom>
            <a:noFill/>
            <a:ln cap="rnd" cmpd="sng" w="19050">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grpSp>
      <p:sp>
        <p:nvSpPr>
          <p:cNvPr id="358" name="Google Shape;358;p18"/>
          <p:cNvSpPr txBox="1"/>
          <p:nvPr/>
        </p:nvSpPr>
        <p:spPr>
          <a:xfrm>
            <a:off x="5540400" y="1322675"/>
            <a:ext cx="1563600" cy="327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FFBF3C"/>
                </a:solidFill>
                <a:latin typeface="Average"/>
                <a:ea typeface="Average"/>
                <a:cs typeface="Average"/>
                <a:sym typeface="Average"/>
              </a:rPr>
              <a:t>Technical Complexity and Scalability</a:t>
            </a:r>
            <a:endParaRPr b="1" sz="1500">
              <a:solidFill>
                <a:srgbClr val="FFBF3C"/>
              </a:solidFill>
              <a:latin typeface="Average"/>
              <a:ea typeface="Average"/>
              <a:cs typeface="Average"/>
              <a:sym typeface="Average"/>
            </a:endParaRPr>
          </a:p>
          <a:p>
            <a:pPr indent="0" lvl="0" marL="0" rtl="0" algn="ctr">
              <a:spcBef>
                <a:spcPts val="0"/>
              </a:spcBef>
              <a:spcAft>
                <a:spcPts val="0"/>
              </a:spcAft>
              <a:buNone/>
            </a:pPr>
            <a:r>
              <a:t/>
            </a:r>
            <a:endParaRPr b="1" sz="1300">
              <a:solidFill>
                <a:srgbClr val="124C23"/>
              </a:solidFill>
              <a:latin typeface="Average"/>
              <a:ea typeface="Average"/>
              <a:cs typeface="Average"/>
              <a:sym typeface="Average"/>
            </a:endParaRPr>
          </a:p>
          <a:p>
            <a:pPr indent="0" lvl="0" marL="0" rtl="0" algn="l">
              <a:spcBef>
                <a:spcPts val="0"/>
              </a:spcBef>
              <a:spcAft>
                <a:spcPts val="0"/>
              </a:spcAft>
              <a:buNone/>
            </a:pPr>
            <a:r>
              <a:rPr b="1" lang="en" sz="1300">
                <a:solidFill>
                  <a:schemeClr val="lt1"/>
                </a:solidFill>
                <a:latin typeface="Average"/>
                <a:ea typeface="Average"/>
                <a:cs typeface="Average"/>
                <a:sym typeface="Average"/>
              </a:rPr>
              <a:t>Risk:</a:t>
            </a:r>
            <a:r>
              <a:rPr b="1" lang="en" sz="1300">
                <a:solidFill>
                  <a:schemeClr val="lt1"/>
                </a:solidFill>
                <a:latin typeface="Average"/>
                <a:ea typeface="Average"/>
                <a:cs typeface="Average"/>
                <a:sym typeface="Average"/>
              </a:rPr>
              <a:t> </a:t>
            </a:r>
            <a:r>
              <a:rPr lang="en" sz="1300">
                <a:solidFill>
                  <a:schemeClr val="lt1"/>
                </a:solidFill>
                <a:latin typeface="Average"/>
                <a:ea typeface="Average"/>
                <a:cs typeface="Average"/>
                <a:sym typeface="Average"/>
              </a:rPr>
              <a:t>Complexity in implementing and maintaining the Science Data Fabric</a:t>
            </a:r>
            <a:endParaRPr sz="1300">
              <a:solidFill>
                <a:schemeClr val="lt1"/>
              </a:solidFill>
              <a:latin typeface="Average"/>
              <a:ea typeface="Average"/>
              <a:cs typeface="Average"/>
              <a:sym typeface="Average"/>
            </a:endParaRPr>
          </a:p>
          <a:p>
            <a:pPr indent="0" lvl="0" marL="0" rtl="0" algn="l">
              <a:spcBef>
                <a:spcPts val="0"/>
              </a:spcBef>
              <a:spcAft>
                <a:spcPts val="0"/>
              </a:spcAft>
              <a:buNone/>
            </a:pPr>
            <a:r>
              <a:t/>
            </a:r>
            <a:endParaRPr sz="1300">
              <a:solidFill>
                <a:schemeClr val="lt1"/>
              </a:solidFill>
              <a:latin typeface="Average"/>
              <a:ea typeface="Average"/>
              <a:cs typeface="Average"/>
              <a:sym typeface="Average"/>
            </a:endParaRPr>
          </a:p>
          <a:p>
            <a:pPr indent="0" lvl="0" marL="0" rtl="0" algn="l">
              <a:spcBef>
                <a:spcPts val="0"/>
              </a:spcBef>
              <a:spcAft>
                <a:spcPts val="0"/>
              </a:spcAft>
              <a:buNone/>
            </a:pPr>
            <a:r>
              <a:rPr b="1" lang="en" sz="1300">
                <a:solidFill>
                  <a:schemeClr val="lt1"/>
                </a:solidFill>
                <a:latin typeface="Average"/>
                <a:ea typeface="Average"/>
                <a:cs typeface="Average"/>
                <a:sym typeface="Average"/>
              </a:rPr>
              <a:t>Mitigation:</a:t>
            </a:r>
            <a:r>
              <a:rPr b="1" lang="en" sz="1300">
                <a:solidFill>
                  <a:schemeClr val="lt1"/>
                </a:solidFill>
                <a:latin typeface="Average"/>
                <a:ea typeface="Average"/>
                <a:cs typeface="Average"/>
                <a:sym typeface="Average"/>
              </a:rPr>
              <a:t> </a:t>
            </a:r>
            <a:r>
              <a:rPr lang="en" sz="1300">
                <a:solidFill>
                  <a:schemeClr val="lt1"/>
                </a:solidFill>
                <a:latin typeface="Average"/>
                <a:ea typeface="Average"/>
                <a:cs typeface="Average"/>
                <a:sym typeface="Average"/>
              </a:rPr>
              <a:t>Training and skill development, cloud consultants or partners, scalable cloud infrastructure</a:t>
            </a:r>
            <a:endParaRPr sz="1300">
              <a:solidFill>
                <a:schemeClr val="lt1"/>
              </a:solidFill>
              <a:latin typeface="Average"/>
              <a:ea typeface="Average"/>
              <a:cs typeface="Average"/>
              <a:sym typeface="Average"/>
            </a:endParaRPr>
          </a:p>
        </p:txBody>
      </p:sp>
      <p:sp>
        <p:nvSpPr>
          <p:cNvPr id="359" name="Google Shape;359;p18"/>
          <p:cNvSpPr txBox="1"/>
          <p:nvPr/>
        </p:nvSpPr>
        <p:spPr>
          <a:xfrm>
            <a:off x="7340975" y="1322675"/>
            <a:ext cx="1563600" cy="347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001B3A"/>
                </a:solidFill>
                <a:latin typeface="Average"/>
                <a:ea typeface="Average"/>
                <a:cs typeface="Average"/>
                <a:sym typeface="Average"/>
              </a:rPr>
              <a:t>Change Management; User Adoption</a:t>
            </a:r>
            <a:endParaRPr b="1" sz="1500">
              <a:solidFill>
                <a:srgbClr val="001B3A"/>
              </a:solidFill>
              <a:latin typeface="Average"/>
              <a:ea typeface="Average"/>
              <a:cs typeface="Average"/>
              <a:sym typeface="Average"/>
            </a:endParaRPr>
          </a:p>
          <a:p>
            <a:pPr indent="0" lvl="0" marL="0" rtl="0" algn="ctr">
              <a:spcBef>
                <a:spcPts val="0"/>
              </a:spcBef>
              <a:spcAft>
                <a:spcPts val="0"/>
              </a:spcAft>
              <a:buNone/>
            </a:pPr>
            <a:r>
              <a:t/>
            </a:r>
            <a:endParaRPr b="1" sz="1300">
              <a:solidFill>
                <a:srgbClr val="124C23"/>
              </a:solidFill>
              <a:latin typeface="Average"/>
              <a:ea typeface="Average"/>
              <a:cs typeface="Average"/>
              <a:sym typeface="Average"/>
            </a:endParaRPr>
          </a:p>
          <a:p>
            <a:pPr indent="0" lvl="0" marL="0" rtl="0" algn="l">
              <a:spcBef>
                <a:spcPts val="0"/>
              </a:spcBef>
              <a:spcAft>
                <a:spcPts val="0"/>
              </a:spcAft>
              <a:buNone/>
            </a:pPr>
            <a:r>
              <a:rPr b="1" lang="en" sz="1300">
                <a:solidFill>
                  <a:schemeClr val="lt1"/>
                </a:solidFill>
                <a:latin typeface="Average"/>
                <a:ea typeface="Average"/>
                <a:cs typeface="Average"/>
                <a:sym typeface="Average"/>
              </a:rPr>
              <a:t>Risk: </a:t>
            </a:r>
            <a:r>
              <a:rPr lang="en" sz="1300">
                <a:solidFill>
                  <a:schemeClr val="lt1"/>
                </a:solidFill>
                <a:latin typeface="Average"/>
                <a:ea typeface="Average"/>
                <a:cs typeface="Average"/>
                <a:sym typeface="Average"/>
              </a:rPr>
              <a:t>Resistance to new workflows and processes</a:t>
            </a:r>
            <a:endParaRPr sz="1300">
              <a:solidFill>
                <a:schemeClr val="lt1"/>
              </a:solidFill>
              <a:latin typeface="Average"/>
              <a:ea typeface="Average"/>
              <a:cs typeface="Average"/>
              <a:sym typeface="Average"/>
            </a:endParaRPr>
          </a:p>
          <a:p>
            <a:pPr indent="0" lvl="0" marL="0" rtl="0" algn="l">
              <a:spcBef>
                <a:spcPts val="0"/>
              </a:spcBef>
              <a:spcAft>
                <a:spcPts val="0"/>
              </a:spcAft>
              <a:buNone/>
            </a:pPr>
            <a:r>
              <a:t/>
            </a:r>
            <a:endParaRPr sz="1300">
              <a:solidFill>
                <a:schemeClr val="lt1"/>
              </a:solidFill>
              <a:latin typeface="Average"/>
              <a:ea typeface="Average"/>
              <a:cs typeface="Average"/>
              <a:sym typeface="Average"/>
            </a:endParaRPr>
          </a:p>
          <a:p>
            <a:pPr indent="0" lvl="0" marL="0" rtl="0" algn="l">
              <a:spcBef>
                <a:spcPts val="0"/>
              </a:spcBef>
              <a:spcAft>
                <a:spcPts val="0"/>
              </a:spcAft>
              <a:buNone/>
            </a:pPr>
            <a:r>
              <a:t/>
            </a:r>
            <a:endParaRPr sz="1300">
              <a:solidFill>
                <a:schemeClr val="lt1"/>
              </a:solidFill>
              <a:latin typeface="Average"/>
              <a:ea typeface="Average"/>
              <a:cs typeface="Average"/>
              <a:sym typeface="Average"/>
            </a:endParaRPr>
          </a:p>
          <a:p>
            <a:pPr indent="0" lvl="0" marL="0" rtl="0" algn="l">
              <a:spcBef>
                <a:spcPts val="0"/>
              </a:spcBef>
              <a:spcAft>
                <a:spcPts val="0"/>
              </a:spcAft>
              <a:buNone/>
            </a:pPr>
            <a:r>
              <a:rPr b="1" lang="en" sz="1300">
                <a:solidFill>
                  <a:schemeClr val="lt1"/>
                </a:solidFill>
                <a:latin typeface="Average"/>
                <a:ea typeface="Average"/>
                <a:cs typeface="Average"/>
                <a:sym typeface="Average"/>
              </a:rPr>
              <a:t>Mitigation: </a:t>
            </a:r>
            <a:r>
              <a:rPr lang="en" sz="1300">
                <a:solidFill>
                  <a:schemeClr val="lt1"/>
                </a:solidFill>
                <a:latin typeface="Average"/>
                <a:ea typeface="Average"/>
                <a:cs typeface="Average"/>
                <a:sym typeface="Average"/>
              </a:rPr>
              <a:t>Change management activities, stakeholder involvement, user-friendly interfaces and tools</a:t>
            </a:r>
            <a:endParaRPr sz="1300">
              <a:solidFill>
                <a:schemeClr val="lt1"/>
              </a:solidFill>
              <a:latin typeface="Average"/>
              <a:ea typeface="Average"/>
              <a:cs typeface="Average"/>
              <a:sym typeface="Average"/>
            </a:endParaRPr>
          </a:p>
        </p:txBody>
      </p:sp>
      <p:grpSp>
        <p:nvGrpSpPr>
          <p:cNvPr id="360" name="Google Shape;360;p18"/>
          <p:cNvGrpSpPr/>
          <p:nvPr/>
        </p:nvGrpSpPr>
        <p:grpSpPr>
          <a:xfrm>
            <a:off x="6133508" y="1027715"/>
            <a:ext cx="377387" cy="351436"/>
            <a:chOff x="4108544" y="1275995"/>
            <a:chExt cx="503385" cy="468582"/>
          </a:xfrm>
        </p:grpSpPr>
        <p:sp>
          <p:nvSpPr>
            <p:cNvPr id="361" name="Google Shape;361;p18"/>
            <p:cNvSpPr/>
            <p:nvPr/>
          </p:nvSpPr>
          <p:spPr>
            <a:xfrm>
              <a:off x="4390013" y="1522661"/>
              <a:ext cx="41352" cy="40743"/>
            </a:xfrm>
            <a:custGeom>
              <a:rect b="b" l="l" r="r" t="t"/>
              <a:pathLst>
                <a:path extrusionOk="0" fill="none" h="1070" w="1086">
                  <a:moveTo>
                    <a:pt x="1" y="0"/>
                  </a:moveTo>
                  <a:lnTo>
                    <a:pt x="1085" y="1070"/>
                  </a:lnTo>
                </a:path>
              </a:pathLst>
            </a:custGeom>
            <a:noFill/>
            <a:ln cap="rnd" cmpd="sng" w="19050">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362" name="Google Shape;362;p18"/>
            <p:cNvSpPr/>
            <p:nvPr/>
          </p:nvSpPr>
          <p:spPr>
            <a:xfrm>
              <a:off x="4406539" y="1539187"/>
              <a:ext cx="205390" cy="205390"/>
            </a:xfrm>
            <a:custGeom>
              <a:rect b="b" l="l" r="r" t="t"/>
              <a:pathLst>
                <a:path extrusionOk="0" fill="none" h="5394" w="5394">
                  <a:moveTo>
                    <a:pt x="5394" y="4092"/>
                  </a:moveTo>
                  <a:lnTo>
                    <a:pt x="4092" y="5394"/>
                  </a:lnTo>
                  <a:lnTo>
                    <a:pt x="1" y="1287"/>
                  </a:lnTo>
                  <a:lnTo>
                    <a:pt x="1287" y="0"/>
                  </a:lnTo>
                  <a:lnTo>
                    <a:pt x="5394" y="4092"/>
                  </a:lnTo>
                  <a:close/>
                </a:path>
              </a:pathLst>
            </a:custGeom>
            <a:noFill/>
            <a:ln cap="rnd" cmpd="sng" w="19050">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363" name="Google Shape;363;p18"/>
            <p:cNvSpPr/>
            <p:nvPr/>
          </p:nvSpPr>
          <p:spPr>
            <a:xfrm>
              <a:off x="4143347" y="1275995"/>
              <a:ext cx="98583" cy="98583"/>
            </a:xfrm>
            <a:custGeom>
              <a:rect b="b" l="l" r="r" t="t"/>
              <a:pathLst>
                <a:path extrusionOk="0" fill="none" h="2589" w="2589">
                  <a:moveTo>
                    <a:pt x="1287" y="2589"/>
                  </a:moveTo>
                  <a:lnTo>
                    <a:pt x="2589" y="1287"/>
                  </a:lnTo>
                  <a:lnTo>
                    <a:pt x="434" y="0"/>
                  </a:lnTo>
                  <a:lnTo>
                    <a:pt x="0" y="434"/>
                  </a:lnTo>
                  <a:lnTo>
                    <a:pt x="1287" y="2589"/>
                  </a:lnTo>
                  <a:close/>
                </a:path>
              </a:pathLst>
            </a:custGeom>
            <a:noFill/>
            <a:ln cap="rnd" cmpd="sng" w="19050">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364" name="Google Shape;364;p18"/>
            <p:cNvSpPr/>
            <p:nvPr/>
          </p:nvSpPr>
          <p:spPr>
            <a:xfrm>
              <a:off x="4217103" y="1349751"/>
              <a:ext cx="106845" cy="106845"/>
            </a:xfrm>
            <a:custGeom>
              <a:rect b="b" l="l" r="r" t="t"/>
              <a:pathLst>
                <a:path extrusionOk="0" fill="none" h="2806" w="2806">
                  <a:moveTo>
                    <a:pt x="2806" y="2806"/>
                  </a:moveTo>
                  <a:lnTo>
                    <a:pt x="1" y="1"/>
                  </a:lnTo>
                </a:path>
              </a:pathLst>
            </a:custGeom>
            <a:noFill/>
            <a:ln cap="rnd" cmpd="sng" w="19050">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365" name="Google Shape;365;p18"/>
            <p:cNvSpPr/>
            <p:nvPr/>
          </p:nvSpPr>
          <p:spPr>
            <a:xfrm>
              <a:off x="4108544" y="1276566"/>
              <a:ext cx="462070" cy="459748"/>
            </a:xfrm>
            <a:custGeom>
              <a:rect b="b" l="l" r="r" t="t"/>
              <a:pathLst>
                <a:path extrusionOk="0" fill="none" h="12074" w="12135">
                  <a:moveTo>
                    <a:pt x="12135" y="1814"/>
                  </a:moveTo>
                  <a:lnTo>
                    <a:pt x="10415" y="2620"/>
                  </a:lnTo>
                  <a:lnTo>
                    <a:pt x="9547" y="1737"/>
                  </a:lnTo>
                  <a:lnTo>
                    <a:pt x="10306" y="1"/>
                  </a:lnTo>
                  <a:lnTo>
                    <a:pt x="10306" y="1"/>
                  </a:lnTo>
                  <a:lnTo>
                    <a:pt x="10306" y="1"/>
                  </a:lnTo>
                  <a:lnTo>
                    <a:pt x="9919" y="1"/>
                  </a:lnTo>
                  <a:lnTo>
                    <a:pt x="9562" y="47"/>
                  </a:lnTo>
                  <a:lnTo>
                    <a:pt x="9252" y="94"/>
                  </a:lnTo>
                  <a:lnTo>
                    <a:pt x="8973" y="187"/>
                  </a:lnTo>
                  <a:lnTo>
                    <a:pt x="8725" y="280"/>
                  </a:lnTo>
                  <a:lnTo>
                    <a:pt x="8508" y="388"/>
                  </a:lnTo>
                  <a:lnTo>
                    <a:pt x="8307" y="512"/>
                  </a:lnTo>
                  <a:lnTo>
                    <a:pt x="8152" y="667"/>
                  </a:lnTo>
                  <a:lnTo>
                    <a:pt x="8012" y="822"/>
                  </a:lnTo>
                  <a:lnTo>
                    <a:pt x="7889" y="993"/>
                  </a:lnTo>
                  <a:lnTo>
                    <a:pt x="7796" y="1163"/>
                  </a:lnTo>
                  <a:lnTo>
                    <a:pt x="7718" y="1349"/>
                  </a:lnTo>
                  <a:lnTo>
                    <a:pt x="7672" y="1535"/>
                  </a:lnTo>
                  <a:lnTo>
                    <a:pt x="7641" y="1737"/>
                  </a:lnTo>
                  <a:lnTo>
                    <a:pt x="7610" y="1938"/>
                  </a:lnTo>
                  <a:lnTo>
                    <a:pt x="7610" y="2140"/>
                  </a:lnTo>
                  <a:lnTo>
                    <a:pt x="7610" y="3007"/>
                  </a:lnTo>
                  <a:lnTo>
                    <a:pt x="372" y="10353"/>
                  </a:lnTo>
                  <a:lnTo>
                    <a:pt x="0" y="11640"/>
                  </a:lnTo>
                  <a:lnTo>
                    <a:pt x="450" y="12074"/>
                  </a:lnTo>
                  <a:lnTo>
                    <a:pt x="1767" y="11748"/>
                  </a:lnTo>
                  <a:lnTo>
                    <a:pt x="9113" y="4511"/>
                  </a:lnTo>
                  <a:lnTo>
                    <a:pt x="9981" y="4511"/>
                  </a:lnTo>
                  <a:lnTo>
                    <a:pt x="9981" y="4511"/>
                  </a:lnTo>
                  <a:lnTo>
                    <a:pt x="10182" y="4511"/>
                  </a:lnTo>
                  <a:lnTo>
                    <a:pt x="10384" y="4495"/>
                  </a:lnTo>
                  <a:lnTo>
                    <a:pt x="10585" y="4449"/>
                  </a:lnTo>
                  <a:lnTo>
                    <a:pt x="10771" y="4402"/>
                  </a:lnTo>
                  <a:lnTo>
                    <a:pt x="10957" y="4325"/>
                  </a:lnTo>
                  <a:lnTo>
                    <a:pt x="11143" y="4232"/>
                  </a:lnTo>
                  <a:lnTo>
                    <a:pt x="11314" y="4123"/>
                  </a:lnTo>
                  <a:lnTo>
                    <a:pt x="11469" y="3984"/>
                  </a:lnTo>
                  <a:lnTo>
                    <a:pt x="11608" y="3813"/>
                  </a:lnTo>
                  <a:lnTo>
                    <a:pt x="11747" y="3627"/>
                  </a:lnTo>
                  <a:lnTo>
                    <a:pt x="11856" y="3395"/>
                  </a:lnTo>
                  <a:lnTo>
                    <a:pt x="11949" y="3147"/>
                  </a:lnTo>
                  <a:lnTo>
                    <a:pt x="12026" y="2868"/>
                  </a:lnTo>
                  <a:lnTo>
                    <a:pt x="12088" y="2558"/>
                  </a:lnTo>
                  <a:lnTo>
                    <a:pt x="12135" y="2202"/>
                  </a:lnTo>
                  <a:lnTo>
                    <a:pt x="12135" y="1814"/>
                  </a:lnTo>
                  <a:lnTo>
                    <a:pt x="12135" y="1814"/>
                  </a:lnTo>
                  <a:close/>
                </a:path>
              </a:pathLst>
            </a:custGeom>
            <a:noFill/>
            <a:ln cap="rnd" cmpd="sng" w="19050">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grpSp>
      <p:grpSp>
        <p:nvGrpSpPr>
          <p:cNvPr id="366" name="Google Shape;366;p18"/>
          <p:cNvGrpSpPr/>
          <p:nvPr/>
        </p:nvGrpSpPr>
        <p:grpSpPr>
          <a:xfrm>
            <a:off x="7892552" y="1026830"/>
            <a:ext cx="353094" cy="353207"/>
            <a:chOff x="4052456" y="3910882"/>
            <a:chExt cx="470981" cy="470943"/>
          </a:xfrm>
        </p:grpSpPr>
        <p:sp>
          <p:nvSpPr>
            <p:cNvPr id="367" name="Google Shape;367;p18"/>
            <p:cNvSpPr/>
            <p:nvPr/>
          </p:nvSpPr>
          <p:spPr>
            <a:xfrm>
              <a:off x="4271401" y="4129219"/>
              <a:ext cx="252035" cy="252606"/>
            </a:xfrm>
            <a:custGeom>
              <a:rect b="b" l="l" r="r" t="t"/>
              <a:pathLst>
                <a:path extrusionOk="0" fill="none" h="6634" w="6619">
                  <a:moveTo>
                    <a:pt x="6541" y="4836"/>
                  </a:moveTo>
                  <a:lnTo>
                    <a:pt x="4789" y="3084"/>
                  </a:lnTo>
                  <a:lnTo>
                    <a:pt x="5642" y="2232"/>
                  </a:lnTo>
                  <a:lnTo>
                    <a:pt x="5642" y="2232"/>
                  </a:lnTo>
                  <a:lnTo>
                    <a:pt x="5688" y="2170"/>
                  </a:lnTo>
                  <a:lnTo>
                    <a:pt x="5719" y="2092"/>
                  </a:lnTo>
                  <a:lnTo>
                    <a:pt x="5735" y="2015"/>
                  </a:lnTo>
                  <a:lnTo>
                    <a:pt x="5719" y="1953"/>
                  </a:lnTo>
                  <a:lnTo>
                    <a:pt x="5719" y="1953"/>
                  </a:lnTo>
                  <a:lnTo>
                    <a:pt x="5704" y="1875"/>
                  </a:lnTo>
                  <a:lnTo>
                    <a:pt x="5657" y="1813"/>
                  </a:lnTo>
                  <a:lnTo>
                    <a:pt x="5595" y="1767"/>
                  </a:lnTo>
                  <a:lnTo>
                    <a:pt x="5533" y="1720"/>
                  </a:lnTo>
                  <a:lnTo>
                    <a:pt x="388" y="16"/>
                  </a:lnTo>
                  <a:lnTo>
                    <a:pt x="388" y="16"/>
                  </a:lnTo>
                  <a:lnTo>
                    <a:pt x="310" y="0"/>
                  </a:lnTo>
                  <a:lnTo>
                    <a:pt x="233" y="16"/>
                  </a:lnTo>
                  <a:lnTo>
                    <a:pt x="155" y="47"/>
                  </a:lnTo>
                  <a:lnTo>
                    <a:pt x="78" y="93"/>
                  </a:lnTo>
                  <a:lnTo>
                    <a:pt x="78" y="93"/>
                  </a:lnTo>
                  <a:lnTo>
                    <a:pt x="31" y="155"/>
                  </a:lnTo>
                  <a:lnTo>
                    <a:pt x="0" y="233"/>
                  </a:lnTo>
                  <a:lnTo>
                    <a:pt x="0" y="310"/>
                  </a:lnTo>
                  <a:lnTo>
                    <a:pt x="16" y="403"/>
                  </a:lnTo>
                  <a:lnTo>
                    <a:pt x="1721" y="5533"/>
                  </a:lnTo>
                  <a:lnTo>
                    <a:pt x="1721" y="5533"/>
                  </a:lnTo>
                  <a:lnTo>
                    <a:pt x="1752" y="5610"/>
                  </a:lnTo>
                  <a:lnTo>
                    <a:pt x="1798" y="5657"/>
                  </a:lnTo>
                  <a:lnTo>
                    <a:pt x="1860" y="5703"/>
                  </a:lnTo>
                  <a:lnTo>
                    <a:pt x="1938" y="5734"/>
                  </a:lnTo>
                  <a:lnTo>
                    <a:pt x="1938" y="5734"/>
                  </a:lnTo>
                  <a:lnTo>
                    <a:pt x="2015" y="5734"/>
                  </a:lnTo>
                  <a:lnTo>
                    <a:pt x="2093" y="5734"/>
                  </a:lnTo>
                  <a:lnTo>
                    <a:pt x="2155" y="5703"/>
                  </a:lnTo>
                  <a:lnTo>
                    <a:pt x="2217" y="5657"/>
                  </a:lnTo>
                  <a:lnTo>
                    <a:pt x="3085" y="4789"/>
                  </a:lnTo>
                  <a:lnTo>
                    <a:pt x="4820" y="6540"/>
                  </a:lnTo>
                  <a:lnTo>
                    <a:pt x="4820" y="6540"/>
                  </a:lnTo>
                  <a:lnTo>
                    <a:pt x="4867" y="6587"/>
                  </a:lnTo>
                  <a:lnTo>
                    <a:pt x="4929" y="6602"/>
                  </a:lnTo>
                  <a:lnTo>
                    <a:pt x="4975" y="6618"/>
                  </a:lnTo>
                  <a:lnTo>
                    <a:pt x="5037" y="6633"/>
                  </a:lnTo>
                  <a:lnTo>
                    <a:pt x="5037" y="6633"/>
                  </a:lnTo>
                  <a:lnTo>
                    <a:pt x="5099" y="6618"/>
                  </a:lnTo>
                  <a:lnTo>
                    <a:pt x="5146" y="6602"/>
                  </a:lnTo>
                  <a:lnTo>
                    <a:pt x="5208" y="6587"/>
                  </a:lnTo>
                  <a:lnTo>
                    <a:pt x="5254" y="6540"/>
                  </a:lnTo>
                  <a:lnTo>
                    <a:pt x="6541" y="5254"/>
                  </a:lnTo>
                  <a:lnTo>
                    <a:pt x="6541" y="5254"/>
                  </a:lnTo>
                  <a:lnTo>
                    <a:pt x="6572" y="5207"/>
                  </a:lnTo>
                  <a:lnTo>
                    <a:pt x="6603" y="5161"/>
                  </a:lnTo>
                  <a:lnTo>
                    <a:pt x="6618" y="5099"/>
                  </a:lnTo>
                  <a:lnTo>
                    <a:pt x="6618" y="5037"/>
                  </a:lnTo>
                  <a:lnTo>
                    <a:pt x="6618" y="4991"/>
                  </a:lnTo>
                  <a:lnTo>
                    <a:pt x="6603" y="4929"/>
                  </a:lnTo>
                  <a:lnTo>
                    <a:pt x="6572" y="4882"/>
                  </a:lnTo>
                  <a:lnTo>
                    <a:pt x="6541" y="4836"/>
                  </a:lnTo>
                  <a:lnTo>
                    <a:pt x="6541" y="4836"/>
                  </a:lnTo>
                  <a:close/>
                </a:path>
              </a:pathLst>
            </a:custGeom>
            <a:noFill/>
            <a:ln cap="rnd" cmpd="sng" w="19050">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368" name="Google Shape;368;p18"/>
            <p:cNvSpPr/>
            <p:nvPr/>
          </p:nvSpPr>
          <p:spPr>
            <a:xfrm>
              <a:off x="4267289" y="3910882"/>
              <a:ext cx="35412" cy="142829"/>
            </a:xfrm>
            <a:custGeom>
              <a:rect b="b" l="l" r="r" t="t"/>
              <a:pathLst>
                <a:path extrusionOk="0" fill="none" h="3751" w="930">
                  <a:moveTo>
                    <a:pt x="465" y="3751"/>
                  </a:moveTo>
                  <a:lnTo>
                    <a:pt x="465" y="3751"/>
                  </a:lnTo>
                  <a:lnTo>
                    <a:pt x="558" y="3735"/>
                  </a:lnTo>
                  <a:lnTo>
                    <a:pt x="651" y="3720"/>
                  </a:lnTo>
                  <a:lnTo>
                    <a:pt x="728" y="3673"/>
                  </a:lnTo>
                  <a:lnTo>
                    <a:pt x="790" y="3611"/>
                  </a:lnTo>
                  <a:lnTo>
                    <a:pt x="852" y="3549"/>
                  </a:lnTo>
                  <a:lnTo>
                    <a:pt x="899" y="3472"/>
                  </a:lnTo>
                  <a:lnTo>
                    <a:pt x="930" y="3379"/>
                  </a:lnTo>
                  <a:lnTo>
                    <a:pt x="930" y="3286"/>
                  </a:lnTo>
                  <a:lnTo>
                    <a:pt x="930" y="465"/>
                  </a:lnTo>
                  <a:lnTo>
                    <a:pt x="930" y="465"/>
                  </a:lnTo>
                  <a:lnTo>
                    <a:pt x="930" y="372"/>
                  </a:lnTo>
                  <a:lnTo>
                    <a:pt x="899" y="279"/>
                  </a:lnTo>
                  <a:lnTo>
                    <a:pt x="852" y="202"/>
                  </a:lnTo>
                  <a:lnTo>
                    <a:pt x="790" y="140"/>
                  </a:lnTo>
                  <a:lnTo>
                    <a:pt x="728" y="78"/>
                  </a:lnTo>
                  <a:lnTo>
                    <a:pt x="651" y="31"/>
                  </a:lnTo>
                  <a:lnTo>
                    <a:pt x="558" y="0"/>
                  </a:lnTo>
                  <a:lnTo>
                    <a:pt x="465" y="0"/>
                  </a:lnTo>
                  <a:lnTo>
                    <a:pt x="465" y="0"/>
                  </a:lnTo>
                  <a:lnTo>
                    <a:pt x="372" y="0"/>
                  </a:lnTo>
                  <a:lnTo>
                    <a:pt x="279" y="31"/>
                  </a:lnTo>
                  <a:lnTo>
                    <a:pt x="201" y="78"/>
                  </a:lnTo>
                  <a:lnTo>
                    <a:pt x="139" y="140"/>
                  </a:lnTo>
                  <a:lnTo>
                    <a:pt x="78" y="202"/>
                  </a:lnTo>
                  <a:lnTo>
                    <a:pt x="31" y="279"/>
                  </a:lnTo>
                  <a:lnTo>
                    <a:pt x="0" y="372"/>
                  </a:lnTo>
                  <a:lnTo>
                    <a:pt x="0" y="465"/>
                  </a:lnTo>
                  <a:lnTo>
                    <a:pt x="0" y="3286"/>
                  </a:lnTo>
                  <a:lnTo>
                    <a:pt x="0" y="3286"/>
                  </a:lnTo>
                  <a:lnTo>
                    <a:pt x="0" y="3379"/>
                  </a:lnTo>
                  <a:lnTo>
                    <a:pt x="31" y="3472"/>
                  </a:lnTo>
                  <a:lnTo>
                    <a:pt x="78" y="3549"/>
                  </a:lnTo>
                  <a:lnTo>
                    <a:pt x="139" y="3611"/>
                  </a:lnTo>
                  <a:lnTo>
                    <a:pt x="201" y="3673"/>
                  </a:lnTo>
                  <a:lnTo>
                    <a:pt x="279" y="3720"/>
                  </a:lnTo>
                  <a:lnTo>
                    <a:pt x="372" y="3735"/>
                  </a:lnTo>
                  <a:lnTo>
                    <a:pt x="465" y="3751"/>
                  </a:lnTo>
                  <a:lnTo>
                    <a:pt x="465" y="3751"/>
                  </a:lnTo>
                  <a:close/>
                </a:path>
              </a:pathLst>
            </a:custGeom>
            <a:noFill/>
            <a:ln cap="rnd" cmpd="sng" w="19050">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369" name="Google Shape;369;p18"/>
            <p:cNvSpPr/>
            <p:nvPr/>
          </p:nvSpPr>
          <p:spPr>
            <a:xfrm>
              <a:off x="4115626" y="3973405"/>
              <a:ext cx="111567" cy="111567"/>
            </a:xfrm>
            <a:custGeom>
              <a:rect b="b" l="l" r="r" t="t"/>
              <a:pathLst>
                <a:path extrusionOk="0" fill="none" h="2930" w="2930">
                  <a:moveTo>
                    <a:pt x="790" y="140"/>
                  </a:moveTo>
                  <a:lnTo>
                    <a:pt x="790" y="140"/>
                  </a:lnTo>
                  <a:lnTo>
                    <a:pt x="728" y="78"/>
                  </a:lnTo>
                  <a:lnTo>
                    <a:pt x="635" y="32"/>
                  </a:lnTo>
                  <a:lnTo>
                    <a:pt x="558" y="16"/>
                  </a:lnTo>
                  <a:lnTo>
                    <a:pt x="465" y="1"/>
                  </a:lnTo>
                  <a:lnTo>
                    <a:pt x="372" y="16"/>
                  </a:lnTo>
                  <a:lnTo>
                    <a:pt x="295" y="32"/>
                  </a:lnTo>
                  <a:lnTo>
                    <a:pt x="202" y="78"/>
                  </a:lnTo>
                  <a:lnTo>
                    <a:pt x="140" y="140"/>
                  </a:lnTo>
                  <a:lnTo>
                    <a:pt x="140" y="140"/>
                  </a:lnTo>
                  <a:lnTo>
                    <a:pt x="78" y="218"/>
                  </a:lnTo>
                  <a:lnTo>
                    <a:pt x="31" y="295"/>
                  </a:lnTo>
                  <a:lnTo>
                    <a:pt x="0" y="388"/>
                  </a:lnTo>
                  <a:lnTo>
                    <a:pt x="0" y="481"/>
                  </a:lnTo>
                  <a:lnTo>
                    <a:pt x="0" y="559"/>
                  </a:lnTo>
                  <a:lnTo>
                    <a:pt x="31" y="652"/>
                  </a:lnTo>
                  <a:lnTo>
                    <a:pt x="78" y="729"/>
                  </a:lnTo>
                  <a:lnTo>
                    <a:pt x="140" y="807"/>
                  </a:lnTo>
                  <a:lnTo>
                    <a:pt x="2123" y="2790"/>
                  </a:lnTo>
                  <a:lnTo>
                    <a:pt x="2123" y="2790"/>
                  </a:lnTo>
                  <a:lnTo>
                    <a:pt x="2201" y="2852"/>
                  </a:lnTo>
                  <a:lnTo>
                    <a:pt x="2278" y="2899"/>
                  </a:lnTo>
                  <a:lnTo>
                    <a:pt x="2371" y="2930"/>
                  </a:lnTo>
                  <a:lnTo>
                    <a:pt x="2464" y="2930"/>
                  </a:lnTo>
                  <a:lnTo>
                    <a:pt x="2542" y="2930"/>
                  </a:lnTo>
                  <a:lnTo>
                    <a:pt x="2635" y="2899"/>
                  </a:lnTo>
                  <a:lnTo>
                    <a:pt x="2712" y="2852"/>
                  </a:lnTo>
                  <a:lnTo>
                    <a:pt x="2790" y="2790"/>
                  </a:lnTo>
                  <a:lnTo>
                    <a:pt x="2790" y="2790"/>
                  </a:lnTo>
                  <a:lnTo>
                    <a:pt x="2852" y="2728"/>
                  </a:lnTo>
                  <a:lnTo>
                    <a:pt x="2898" y="2635"/>
                  </a:lnTo>
                  <a:lnTo>
                    <a:pt x="2914" y="2558"/>
                  </a:lnTo>
                  <a:lnTo>
                    <a:pt x="2929" y="2465"/>
                  </a:lnTo>
                  <a:lnTo>
                    <a:pt x="2914" y="2372"/>
                  </a:lnTo>
                  <a:lnTo>
                    <a:pt x="2898" y="2294"/>
                  </a:lnTo>
                  <a:lnTo>
                    <a:pt x="2852" y="2202"/>
                  </a:lnTo>
                  <a:lnTo>
                    <a:pt x="2790" y="2140"/>
                  </a:lnTo>
                  <a:lnTo>
                    <a:pt x="790" y="140"/>
                  </a:lnTo>
                  <a:close/>
                </a:path>
              </a:pathLst>
            </a:custGeom>
            <a:noFill/>
            <a:ln cap="rnd" cmpd="sng" w="19050">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370" name="Google Shape;370;p18"/>
            <p:cNvSpPr/>
            <p:nvPr/>
          </p:nvSpPr>
          <p:spPr>
            <a:xfrm>
              <a:off x="4115626" y="4201185"/>
              <a:ext cx="111567" cy="111605"/>
            </a:xfrm>
            <a:custGeom>
              <a:rect b="b" l="l" r="r" t="t"/>
              <a:pathLst>
                <a:path extrusionOk="0" fill="none" h="2931" w="2930">
                  <a:moveTo>
                    <a:pt x="2123" y="140"/>
                  </a:moveTo>
                  <a:lnTo>
                    <a:pt x="140" y="2124"/>
                  </a:lnTo>
                  <a:lnTo>
                    <a:pt x="140" y="2124"/>
                  </a:lnTo>
                  <a:lnTo>
                    <a:pt x="78" y="2202"/>
                  </a:lnTo>
                  <a:lnTo>
                    <a:pt x="31" y="2279"/>
                  </a:lnTo>
                  <a:lnTo>
                    <a:pt x="0" y="2372"/>
                  </a:lnTo>
                  <a:lnTo>
                    <a:pt x="0" y="2465"/>
                  </a:lnTo>
                  <a:lnTo>
                    <a:pt x="0" y="2543"/>
                  </a:lnTo>
                  <a:lnTo>
                    <a:pt x="31" y="2636"/>
                  </a:lnTo>
                  <a:lnTo>
                    <a:pt x="78" y="2713"/>
                  </a:lnTo>
                  <a:lnTo>
                    <a:pt x="140" y="2791"/>
                  </a:lnTo>
                  <a:lnTo>
                    <a:pt x="140" y="2791"/>
                  </a:lnTo>
                  <a:lnTo>
                    <a:pt x="202" y="2853"/>
                  </a:lnTo>
                  <a:lnTo>
                    <a:pt x="295" y="2899"/>
                  </a:lnTo>
                  <a:lnTo>
                    <a:pt x="372" y="2915"/>
                  </a:lnTo>
                  <a:lnTo>
                    <a:pt x="465" y="2930"/>
                  </a:lnTo>
                  <a:lnTo>
                    <a:pt x="558" y="2915"/>
                  </a:lnTo>
                  <a:lnTo>
                    <a:pt x="635" y="2899"/>
                  </a:lnTo>
                  <a:lnTo>
                    <a:pt x="728" y="2853"/>
                  </a:lnTo>
                  <a:lnTo>
                    <a:pt x="790" y="2791"/>
                  </a:lnTo>
                  <a:lnTo>
                    <a:pt x="2790" y="807"/>
                  </a:lnTo>
                  <a:lnTo>
                    <a:pt x="2790" y="807"/>
                  </a:lnTo>
                  <a:lnTo>
                    <a:pt x="2852" y="729"/>
                  </a:lnTo>
                  <a:lnTo>
                    <a:pt x="2898" y="652"/>
                  </a:lnTo>
                  <a:lnTo>
                    <a:pt x="2914" y="559"/>
                  </a:lnTo>
                  <a:lnTo>
                    <a:pt x="2929" y="466"/>
                  </a:lnTo>
                  <a:lnTo>
                    <a:pt x="2914" y="373"/>
                  </a:lnTo>
                  <a:lnTo>
                    <a:pt x="2898" y="295"/>
                  </a:lnTo>
                  <a:lnTo>
                    <a:pt x="2852" y="202"/>
                  </a:lnTo>
                  <a:lnTo>
                    <a:pt x="2790" y="140"/>
                  </a:lnTo>
                  <a:lnTo>
                    <a:pt x="2790" y="140"/>
                  </a:lnTo>
                  <a:lnTo>
                    <a:pt x="2712" y="78"/>
                  </a:lnTo>
                  <a:lnTo>
                    <a:pt x="2635" y="32"/>
                  </a:lnTo>
                  <a:lnTo>
                    <a:pt x="2542" y="1"/>
                  </a:lnTo>
                  <a:lnTo>
                    <a:pt x="2464" y="1"/>
                  </a:lnTo>
                  <a:lnTo>
                    <a:pt x="2371" y="1"/>
                  </a:lnTo>
                  <a:lnTo>
                    <a:pt x="2278" y="32"/>
                  </a:lnTo>
                  <a:lnTo>
                    <a:pt x="2201" y="78"/>
                  </a:lnTo>
                  <a:lnTo>
                    <a:pt x="2123" y="140"/>
                  </a:lnTo>
                  <a:lnTo>
                    <a:pt x="2123" y="140"/>
                  </a:lnTo>
                  <a:close/>
                </a:path>
              </a:pathLst>
            </a:custGeom>
            <a:noFill/>
            <a:ln cap="rnd" cmpd="sng" w="19050">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371" name="Google Shape;371;p18"/>
            <p:cNvSpPr/>
            <p:nvPr/>
          </p:nvSpPr>
          <p:spPr>
            <a:xfrm>
              <a:off x="4342797" y="3973405"/>
              <a:ext cx="111567" cy="111567"/>
            </a:xfrm>
            <a:custGeom>
              <a:rect b="b" l="l" r="r" t="t"/>
              <a:pathLst>
                <a:path extrusionOk="0" fill="none" h="2930" w="2930">
                  <a:moveTo>
                    <a:pt x="807" y="2790"/>
                  </a:moveTo>
                  <a:lnTo>
                    <a:pt x="2806" y="807"/>
                  </a:lnTo>
                  <a:lnTo>
                    <a:pt x="2806" y="807"/>
                  </a:lnTo>
                  <a:lnTo>
                    <a:pt x="2852" y="729"/>
                  </a:lnTo>
                  <a:lnTo>
                    <a:pt x="2899" y="652"/>
                  </a:lnTo>
                  <a:lnTo>
                    <a:pt x="2930" y="559"/>
                  </a:lnTo>
                  <a:lnTo>
                    <a:pt x="2930" y="481"/>
                  </a:lnTo>
                  <a:lnTo>
                    <a:pt x="2930" y="388"/>
                  </a:lnTo>
                  <a:lnTo>
                    <a:pt x="2899" y="295"/>
                  </a:lnTo>
                  <a:lnTo>
                    <a:pt x="2852" y="218"/>
                  </a:lnTo>
                  <a:lnTo>
                    <a:pt x="2806" y="140"/>
                  </a:lnTo>
                  <a:lnTo>
                    <a:pt x="2806" y="140"/>
                  </a:lnTo>
                  <a:lnTo>
                    <a:pt x="2728" y="78"/>
                  </a:lnTo>
                  <a:lnTo>
                    <a:pt x="2651" y="32"/>
                  </a:lnTo>
                  <a:lnTo>
                    <a:pt x="2558" y="16"/>
                  </a:lnTo>
                  <a:lnTo>
                    <a:pt x="2465" y="1"/>
                  </a:lnTo>
                  <a:lnTo>
                    <a:pt x="2372" y="16"/>
                  </a:lnTo>
                  <a:lnTo>
                    <a:pt x="2294" y="32"/>
                  </a:lnTo>
                  <a:lnTo>
                    <a:pt x="2201" y="78"/>
                  </a:lnTo>
                  <a:lnTo>
                    <a:pt x="2139" y="140"/>
                  </a:lnTo>
                  <a:lnTo>
                    <a:pt x="140" y="2140"/>
                  </a:lnTo>
                  <a:lnTo>
                    <a:pt x="140" y="2140"/>
                  </a:lnTo>
                  <a:lnTo>
                    <a:pt x="78" y="2202"/>
                  </a:lnTo>
                  <a:lnTo>
                    <a:pt x="47" y="2294"/>
                  </a:lnTo>
                  <a:lnTo>
                    <a:pt x="16" y="2372"/>
                  </a:lnTo>
                  <a:lnTo>
                    <a:pt x="1" y="2465"/>
                  </a:lnTo>
                  <a:lnTo>
                    <a:pt x="16" y="2558"/>
                  </a:lnTo>
                  <a:lnTo>
                    <a:pt x="47" y="2635"/>
                  </a:lnTo>
                  <a:lnTo>
                    <a:pt x="78" y="2728"/>
                  </a:lnTo>
                  <a:lnTo>
                    <a:pt x="140" y="2790"/>
                  </a:lnTo>
                  <a:lnTo>
                    <a:pt x="140" y="2790"/>
                  </a:lnTo>
                  <a:lnTo>
                    <a:pt x="218" y="2852"/>
                  </a:lnTo>
                  <a:lnTo>
                    <a:pt x="295" y="2899"/>
                  </a:lnTo>
                  <a:lnTo>
                    <a:pt x="388" y="2930"/>
                  </a:lnTo>
                  <a:lnTo>
                    <a:pt x="481" y="2930"/>
                  </a:lnTo>
                  <a:lnTo>
                    <a:pt x="559" y="2930"/>
                  </a:lnTo>
                  <a:lnTo>
                    <a:pt x="652" y="2899"/>
                  </a:lnTo>
                  <a:lnTo>
                    <a:pt x="729" y="2852"/>
                  </a:lnTo>
                  <a:lnTo>
                    <a:pt x="807" y="2790"/>
                  </a:lnTo>
                  <a:lnTo>
                    <a:pt x="807" y="2790"/>
                  </a:lnTo>
                  <a:close/>
                </a:path>
              </a:pathLst>
            </a:custGeom>
            <a:noFill/>
            <a:ln cap="rnd" cmpd="sng" w="19050">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sp>
          <p:nvSpPr>
            <p:cNvPr id="372" name="Google Shape;372;p18"/>
            <p:cNvSpPr/>
            <p:nvPr/>
          </p:nvSpPr>
          <p:spPr>
            <a:xfrm>
              <a:off x="4052456" y="4125068"/>
              <a:ext cx="143438" cy="36059"/>
            </a:xfrm>
            <a:custGeom>
              <a:rect b="b" l="l" r="r" t="t"/>
              <a:pathLst>
                <a:path extrusionOk="0" fill="none" h="947" w="3767">
                  <a:moveTo>
                    <a:pt x="3767" y="481"/>
                  </a:moveTo>
                  <a:lnTo>
                    <a:pt x="3767" y="481"/>
                  </a:lnTo>
                  <a:lnTo>
                    <a:pt x="3751" y="373"/>
                  </a:lnTo>
                  <a:lnTo>
                    <a:pt x="3720" y="295"/>
                  </a:lnTo>
                  <a:lnTo>
                    <a:pt x="3674" y="218"/>
                  </a:lnTo>
                  <a:lnTo>
                    <a:pt x="3627" y="140"/>
                  </a:lnTo>
                  <a:lnTo>
                    <a:pt x="3550" y="78"/>
                  </a:lnTo>
                  <a:lnTo>
                    <a:pt x="3472" y="47"/>
                  </a:lnTo>
                  <a:lnTo>
                    <a:pt x="3379" y="16"/>
                  </a:lnTo>
                  <a:lnTo>
                    <a:pt x="3286" y="1"/>
                  </a:lnTo>
                  <a:lnTo>
                    <a:pt x="481" y="1"/>
                  </a:lnTo>
                  <a:lnTo>
                    <a:pt x="481" y="1"/>
                  </a:lnTo>
                  <a:lnTo>
                    <a:pt x="373" y="16"/>
                  </a:lnTo>
                  <a:lnTo>
                    <a:pt x="295" y="47"/>
                  </a:lnTo>
                  <a:lnTo>
                    <a:pt x="218" y="78"/>
                  </a:lnTo>
                  <a:lnTo>
                    <a:pt x="140" y="140"/>
                  </a:lnTo>
                  <a:lnTo>
                    <a:pt x="78" y="218"/>
                  </a:lnTo>
                  <a:lnTo>
                    <a:pt x="47" y="295"/>
                  </a:lnTo>
                  <a:lnTo>
                    <a:pt x="16" y="373"/>
                  </a:lnTo>
                  <a:lnTo>
                    <a:pt x="1" y="481"/>
                  </a:lnTo>
                  <a:lnTo>
                    <a:pt x="1" y="481"/>
                  </a:lnTo>
                  <a:lnTo>
                    <a:pt x="16" y="574"/>
                  </a:lnTo>
                  <a:lnTo>
                    <a:pt x="47" y="652"/>
                  </a:lnTo>
                  <a:lnTo>
                    <a:pt x="78" y="745"/>
                  </a:lnTo>
                  <a:lnTo>
                    <a:pt x="140" y="807"/>
                  </a:lnTo>
                  <a:lnTo>
                    <a:pt x="218" y="869"/>
                  </a:lnTo>
                  <a:lnTo>
                    <a:pt x="295" y="900"/>
                  </a:lnTo>
                  <a:lnTo>
                    <a:pt x="373" y="931"/>
                  </a:lnTo>
                  <a:lnTo>
                    <a:pt x="481" y="946"/>
                  </a:lnTo>
                  <a:lnTo>
                    <a:pt x="3286" y="946"/>
                  </a:lnTo>
                  <a:lnTo>
                    <a:pt x="3286" y="946"/>
                  </a:lnTo>
                  <a:lnTo>
                    <a:pt x="3379" y="931"/>
                  </a:lnTo>
                  <a:lnTo>
                    <a:pt x="3472" y="900"/>
                  </a:lnTo>
                  <a:lnTo>
                    <a:pt x="3550" y="869"/>
                  </a:lnTo>
                  <a:lnTo>
                    <a:pt x="3627" y="807"/>
                  </a:lnTo>
                  <a:lnTo>
                    <a:pt x="3674" y="745"/>
                  </a:lnTo>
                  <a:lnTo>
                    <a:pt x="3720" y="652"/>
                  </a:lnTo>
                  <a:lnTo>
                    <a:pt x="3751" y="574"/>
                  </a:lnTo>
                  <a:lnTo>
                    <a:pt x="3767" y="481"/>
                  </a:lnTo>
                  <a:lnTo>
                    <a:pt x="3767" y="481"/>
                  </a:lnTo>
                  <a:close/>
                </a:path>
              </a:pathLst>
            </a:custGeom>
            <a:noFill/>
            <a:ln cap="rnd" cmpd="sng" w="19050">
              <a:solidFill>
                <a:srgbClr val="4D5465"/>
              </a:solidFill>
              <a:prstDash val="solid"/>
              <a:round/>
              <a:headEnd len="sm" w="sm" type="none"/>
              <a:tailEnd len="sm" w="sm" type="none"/>
            </a:ln>
          </p:spPr>
          <p:txBody>
            <a:bodyPr anchorCtr="0" anchor="ctr" bIns="68550" lIns="68550" spcFirstLastPara="1" rIns="68550" wrap="square" tIns="68550">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24C23">
            <a:alpha val="3799"/>
          </a:srgbClr>
        </a:solidFill>
      </p:bgPr>
    </p:bg>
    <p:spTree>
      <p:nvGrpSpPr>
        <p:cNvPr id="376" name="Shape 376"/>
        <p:cNvGrpSpPr/>
        <p:nvPr/>
      </p:nvGrpSpPr>
      <p:grpSpPr>
        <a:xfrm>
          <a:off x="0" y="0"/>
          <a:ext cx="0" cy="0"/>
          <a:chOff x="0" y="0"/>
          <a:chExt cx="0" cy="0"/>
        </a:xfrm>
      </p:grpSpPr>
      <p:sp>
        <p:nvSpPr>
          <p:cNvPr id="377" name="Google Shape;377;p19"/>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Science Data Fabric for LifeArc: Conclusion</a:t>
            </a:r>
            <a:endParaRPr>
              <a:solidFill>
                <a:schemeClr val="lt1"/>
              </a:solidFill>
            </a:endParaRPr>
          </a:p>
        </p:txBody>
      </p:sp>
      <p:sp>
        <p:nvSpPr>
          <p:cNvPr id="378" name="Google Shape;378;p19"/>
          <p:cNvSpPr txBox="1"/>
          <p:nvPr/>
        </p:nvSpPr>
        <p:spPr>
          <a:xfrm>
            <a:off x="181100" y="1527225"/>
            <a:ext cx="86511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lt1"/>
              </a:solidFill>
              <a:latin typeface="Average"/>
              <a:ea typeface="Average"/>
              <a:cs typeface="Average"/>
              <a:sym typeface="Average"/>
            </a:endParaRPr>
          </a:p>
          <a:p>
            <a:pPr indent="-330200" lvl="0" marL="457200" rtl="0" algn="l">
              <a:spcBef>
                <a:spcPts val="0"/>
              </a:spcBef>
              <a:spcAft>
                <a:spcPts val="0"/>
              </a:spcAft>
              <a:buClr>
                <a:schemeClr val="lt1"/>
              </a:buClr>
              <a:buSzPts val="1600"/>
              <a:buFont typeface="Average"/>
              <a:buChar char="●"/>
            </a:pPr>
            <a:r>
              <a:rPr lang="en" sz="1600">
                <a:solidFill>
                  <a:schemeClr val="lt1"/>
                </a:solidFill>
                <a:latin typeface="Average"/>
                <a:ea typeface="Average"/>
                <a:cs typeface="Average"/>
                <a:sym typeface="Average"/>
              </a:rPr>
              <a:t>The Science Data Fabric promotes </a:t>
            </a:r>
            <a:r>
              <a:rPr i="1" lang="en" sz="1600">
                <a:solidFill>
                  <a:schemeClr val="lt1"/>
                </a:solidFill>
                <a:latin typeface="Average"/>
                <a:ea typeface="Average"/>
                <a:cs typeface="Average"/>
                <a:sym typeface="Average"/>
              </a:rPr>
              <a:t>data accessibility</a:t>
            </a:r>
            <a:r>
              <a:rPr lang="en" sz="1600">
                <a:solidFill>
                  <a:schemeClr val="lt1"/>
                </a:solidFill>
                <a:latin typeface="Average"/>
                <a:ea typeface="Average"/>
                <a:cs typeface="Average"/>
                <a:sym typeface="Average"/>
              </a:rPr>
              <a:t>, </a:t>
            </a:r>
            <a:r>
              <a:rPr i="1" lang="en" sz="1600">
                <a:solidFill>
                  <a:schemeClr val="lt1"/>
                </a:solidFill>
                <a:latin typeface="Average"/>
                <a:ea typeface="Average"/>
                <a:cs typeface="Average"/>
                <a:sym typeface="Average"/>
              </a:rPr>
              <a:t>collaboration</a:t>
            </a:r>
            <a:r>
              <a:rPr lang="en" sz="1600">
                <a:solidFill>
                  <a:schemeClr val="lt1"/>
                </a:solidFill>
                <a:latin typeface="Average"/>
                <a:ea typeface="Average"/>
                <a:cs typeface="Average"/>
                <a:sym typeface="Average"/>
              </a:rPr>
              <a:t>, and </a:t>
            </a:r>
            <a:r>
              <a:rPr i="1" lang="en" sz="1600">
                <a:solidFill>
                  <a:schemeClr val="lt1"/>
                </a:solidFill>
                <a:latin typeface="Average"/>
                <a:ea typeface="Average"/>
                <a:cs typeface="Average"/>
                <a:sym typeface="Average"/>
              </a:rPr>
              <a:t>innovation</a:t>
            </a:r>
            <a:r>
              <a:rPr lang="en" sz="1600">
                <a:solidFill>
                  <a:schemeClr val="lt1"/>
                </a:solidFill>
                <a:latin typeface="Average"/>
                <a:ea typeface="Average"/>
                <a:cs typeface="Average"/>
                <a:sym typeface="Average"/>
              </a:rPr>
              <a:t>, leading to faster discoveries and insights.</a:t>
            </a:r>
            <a:endParaRPr sz="1600">
              <a:solidFill>
                <a:schemeClr val="lt1"/>
              </a:solidFill>
              <a:latin typeface="Average"/>
              <a:ea typeface="Average"/>
              <a:cs typeface="Average"/>
              <a:sym typeface="Average"/>
            </a:endParaRPr>
          </a:p>
          <a:p>
            <a:pPr indent="0" lvl="0" marL="457200" rtl="0" algn="l">
              <a:spcBef>
                <a:spcPts val="0"/>
              </a:spcBef>
              <a:spcAft>
                <a:spcPts val="0"/>
              </a:spcAft>
              <a:buNone/>
            </a:pPr>
            <a:r>
              <a:t/>
            </a:r>
            <a:endParaRPr sz="1600">
              <a:solidFill>
                <a:schemeClr val="lt1"/>
              </a:solidFill>
              <a:latin typeface="Average"/>
              <a:ea typeface="Average"/>
              <a:cs typeface="Average"/>
              <a:sym typeface="Average"/>
            </a:endParaRPr>
          </a:p>
          <a:p>
            <a:pPr indent="-330200" lvl="0" marL="457200" rtl="0" algn="l">
              <a:spcBef>
                <a:spcPts val="0"/>
              </a:spcBef>
              <a:spcAft>
                <a:spcPts val="0"/>
              </a:spcAft>
              <a:buClr>
                <a:schemeClr val="lt1"/>
              </a:buClr>
              <a:buSzPts val="1600"/>
              <a:buFont typeface="Average"/>
              <a:buChar char="●"/>
            </a:pPr>
            <a:r>
              <a:rPr lang="en" sz="1600">
                <a:solidFill>
                  <a:schemeClr val="lt1"/>
                </a:solidFill>
                <a:latin typeface="Average"/>
                <a:ea typeface="Average"/>
                <a:cs typeface="Average"/>
                <a:sym typeface="Average"/>
              </a:rPr>
              <a:t>By leveraging robust and secure platforms, such as Azure, LifeArc can </a:t>
            </a:r>
            <a:r>
              <a:rPr i="1" lang="en" sz="1600">
                <a:solidFill>
                  <a:schemeClr val="lt1"/>
                </a:solidFill>
                <a:latin typeface="Average"/>
                <a:ea typeface="Average"/>
                <a:cs typeface="Average"/>
                <a:sym typeface="Average"/>
              </a:rPr>
              <a:t>automate</a:t>
            </a:r>
            <a:r>
              <a:rPr lang="en" sz="1600">
                <a:solidFill>
                  <a:schemeClr val="lt1"/>
                </a:solidFill>
                <a:latin typeface="Average"/>
                <a:ea typeface="Average"/>
                <a:cs typeface="Average"/>
                <a:sym typeface="Average"/>
              </a:rPr>
              <a:t> data ingestion, integrate diverse data sources, and ensure data governance and security.</a:t>
            </a:r>
            <a:endParaRPr sz="1600">
              <a:solidFill>
                <a:schemeClr val="lt1"/>
              </a:solidFill>
              <a:latin typeface="Average"/>
              <a:ea typeface="Average"/>
              <a:cs typeface="Average"/>
              <a:sym typeface="Average"/>
            </a:endParaRPr>
          </a:p>
          <a:p>
            <a:pPr indent="0" lvl="0" marL="457200" rtl="0" algn="l">
              <a:spcBef>
                <a:spcPts val="0"/>
              </a:spcBef>
              <a:spcAft>
                <a:spcPts val="0"/>
              </a:spcAft>
              <a:buNone/>
            </a:pPr>
            <a:r>
              <a:t/>
            </a:r>
            <a:endParaRPr sz="1600">
              <a:solidFill>
                <a:schemeClr val="lt1"/>
              </a:solidFill>
              <a:latin typeface="Average"/>
              <a:ea typeface="Average"/>
              <a:cs typeface="Average"/>
              <a:sym typeface="Average"/>
            </a:endParaRPr>
          </a:p>
          <a:p>
            <a:pPr indent="-330200" lvl="0" marL="457200" rtl="0" algn="l">
              <a:spcBef>
                <a:spcPts val="0"/>
              </a:spcBef>
              <a:spcAft>
                <a:spcPts val="0"/>
              </a:spcAft>
              <a:buClr>
                <a:schemeClr val="lt1"/>
              </a:buClr>
              <a:buSzPts val="1600"/>
              <a:buFont typeface="Average"/>
              <a:buChar char="●"/>
            </a:pPr>
            <a:r>
              <a:rPr i="1" lang="en" sz="1600">
                <a:solidFill>
                  <a:schemeClr val="lt1"/>
                </a:solidFill>
                <a:latin typeface="Average"/>
                <a:ea typeface="Average"/>
                <a:cs typeface="Average"/>
                <a:sym typeface="Average"/>
              </a:rPr>
              <a:t>Mitigating risks</a:t>
            </a:r>
            <a:r>
              <a:rPr lang="en" sz="1600">
                <a:solidFill>
                  <a:schemeClr val="lt1"/>
                </a:solidFill>
                <a:latin typeface="Average"/>
                <a:ea typeface="Average"/>
                <a:cs typeface="Average"/>
                <a:sym typeface="Average"/>
              </a:rPr>
              <a:t> such as data privacy, quality, integration challenges, technical complexity, and user adoption is crucial for successful implementation.</a:t>
            </a:r>
            <a:endParaRPr sz="1600">
              <a:solidFill>
                <a:schemeClr val="lt1"/>
              </a:solidFill>
              <a:latin typeface="Average"/>
              <a:ea typeface="Average"/>
              <a:cs typeface="Average"/>
              <a:sym typeface="Average"/>
            </a:endParaRPr>
          </a:p>
          <a:p>
            <a:pPr indent="0" lvl="0" marL="457200" rtl="0" algn="l">
              <a:spcBef>
                <a:spcPts val="0"/>
              </a:spcBef>
              <a:spcAft>
                <a:spcPts val="0"/>
              </a:spcAft>
              <a:buNone/>
            </a:pPr>
            <a:r>
              <a:t/>
            </a:r>
            <a:endParaRPr sz="1600">
              <a:solidFill>
                <a:schemeClr val="lt1"/>
              </a:solidFill>
              <a:latin typeface="Average"/>
              <a:ea typeface="Average"/>
              <a:cs typeface="Average"/>
              <a:sym typeface="Average"/>
            </a:endParaRPr>
          </a:p>
          <a:p>
            <a:pPr indent="-330200" lvl="0" marL="457200" rtl="0" algn="l">
              <a:spcBef>
                <a:spcPts val="0"/>
              </a:spcBef>
              <a:spcAft>
                <a:spcPts val="0"/>
              </a:spcAft>
              <a:buClr>
                <a:schemeClr val="lt1"/>
              </a:buClr>
              <a:buSzPts val="1600"/>
              <a:buFont typeface="Average"/>
              <a:buChar char="●"/>
            </a:pPr>
            <a:r>
              <a:rPr lang="en" sz="1600">
                <a:solidFill>
                  <a:schemeClr val="lt1"/>
                </a:solidFill>
                <a:latin typeface="Average"/>
                <a:ea typeface="Average"/>
                <a:cs typeface="Average"/>
                <a:sym typeface="Average"/>
              </a:rPr>
              <a:t>Adopting a Science Data Fabric empowers LifeArc to make </a:t>
            </a:r>
            <a:r>
              <a:rPr i="1" lang="en" sz="1600">
                <a:solidFill>
                  <a:schemeClr val="lt1"/>
                </a:solidFill>
                <a:latin typeface="Average"/>
                <a:ea typeface="Average"/>
                <a:cs typeface="Average"/>
                <a:sym typeface="Average"/>
              </a:rPr>
              <a:t>data-driven decisions</a:t>
            </a:r>
            <a:r>
              <a:rPr lang="en" sz="1600">
                <a:solidFill>
                  <a:schemeClr val="lt1"/>
                </a:solidFill>
                <a:latin typeface="Average"/>
                <a:ea typeface="Average"/>
                <a:cs typeface="Average"/>
                <a:sym typeface="Average"/>
              </a:rPr>
              <a:t>, accelerate research, and enhance scientific collaborations.</a:t>
            </a:r>
            <a:endParaRPr sz="1600">
              <a:solidFill>
                <a:schemeClr val="lt1"/>
              </a:solidFill>
              <a:latin typeface="Average"/>
              <a:ea typeface="Average"/>
              <a:cs typeface="Average"/>
              <a:sym typeface="Average"/>
            </a:endParaRPr>
          </a:p>
        </p:txBody>
      </p:sp>
      <p:sp>
        <p:nvSpPr>
          <p:cNvPr id="379" name="Google Shape;379;p19"/>
          <p:cNvSpPr/>
          <p:nvPr/>
        </p:nvSpPr>
        <p:spPr>
          <a:xfrm>
            <a:off x="0" y="731725"/>
            <a:ext cx="9144000" cy="828300"/>
          </a:xfrm>
          <a:prstGeom prst="rect">
            <a:avLst/>
          </a:prstGeom>
          <a:solidFill>
            <a:srgbClr val="124C23"/>
          </a:solidFill>
          <a:ln cap="flat" cmpd="sng" w="38100">
            <a:solidFill>
              <a:srgbClr val="124C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rPr lang="en" sz="1600">
                <a:solidFill>
                  <a:schemeClr val="lt2"/>
                </a:solidFill>
                <a:latin typeface="Average"/>
                <a:ea typeface="Average"/>
                <a:cs typeface="Average"/>
                <a:sym typeface="Average"/>
              </a:rPr>
              <a:t>Embracing a Science Data Fabric operating on FAIR principles enables LifeArc to </a:t>
            </a:r>
            <a:r>
              <a:rPr b="1" lang="en" sz="1600">
                <a:solidFill>
                  <a:schemeClr val="lt2"/>
                </a:solidFill>
                <a:latin typeface="Average"/>
                <a:ea typeface="Average"/>
                <a:cs typeface="Average"/>
                <a:sym typeface="Average"/>
              </a:rPr>
              <a:t>overcome data silos</a:t>
            </a:r>
            <a:r>
              <a:rPr lang="en" sz="1600">
                <a:solidFill>
                  <a:schemeClr val="lt2"/>
                </a:solidFill>
                <a:latin typeface="Average"/>
                <a:ea typeface="Average"/>
                <a:cs typeface="Average"/>
                <a:sym typeface="Average"/>
              </a:rPr>
              <a:t> and harness the full potential of its experimental and collaborator-generated data.</a:t>
            </a:r>
            <a:endParaRPr sz="1600">
              <a:solidFill>
                <a:schemeClr val="lt2"/>
              </a:solidFill>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3E1D"/>
        </a:solidFill>
      </p:bgPr>
    </p:bg>
    <p:spTree>
      <p:nvGrpSpPr>
        <p:cNvPr id="383" name="Shape 383"/>
        <p:cNvGrpSpPr/>
        <p:nvPr/>
      </p:nvGrpSpPr>
      <p:grpSpPr>
        <a:xfrm>
          <a:off x="0" y="0"/>
          <a:ext cx="0" cy="0"/>
          <a:chOff x="0" y="0"/>
          <a:chExt cx="0" cy="0"/>
        </a:xfrm>
      </p:grpSpPr>
      <p:sp>
        <p:nvSpPr>
          <p:cNvPr id="384" name="Google Shape;384;p20"/>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5600"/>
              <a:t>Q &amp; A</a:t>
            </a:r>
            <a:endParaRPr sz="4200"/>
          </a:p>
        </p:txBody>
      </p:sp>
      <p:sp>
        <p:nvSpPr>
          <p:cNvPr id="385" name="Google Shape;385;p20"/>
          <p:cNvSpPr txBox="1"/>
          <p:nvPr/>
        </p:nvSpPr>
        <p:spPr>
          <a:xfrm>
            <a:off x="311700" y="3473825"/>
            <a:ext cx="5649900" cy="14529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latin typeface="IBM Plex Sans"/>
                <a:ea typeface="IBM Plex Sans"/>
                <a:cs typeface="IBM Plex Sans"/>
                <a:sym typeface="IBM Plex Sans"/>
              </a:rPr>
              <a:t>Gintarė Bučaitė, PhD</a:t>
            </a:r>
            <a:endParaRPr>
              <a:solidFill>
                <a:srgbClr val="CACACA"/>
              </a:solidFill>
              <a:latin typeface="IBM Plex Sans"/>
              <a:ea typeface="IBM Plex Sans"/>
              <a:cs typeface="IBM Plex Sans"/>
              <a:sym typeface="IBM Plex Sans"/>
            </a:endParaRPr>
          </a:p>
          <a:p>
            <a:pPr indent="0" lvl="0" marL="0" rtl="0" algn="l">
              <a:lnSpc>
                <a:spcPct val="80000"/>
              </a:lnSpc>
              <a:spcBef>
                <a:spcPts val="0"/>
              </a:spcBef>
              <a:spcAft>
                <a:spcPts val="0"/>
              </a:spcAft>
              <a:buNone/>
            </a:pPr>
            <a:r>
              <a:rPr lang="en">
                <a:solidFill>
                  <a:srgbClr val="CACACA"/>
                </a:solidFill>
                <a:latin typeface="IBM Plex Sans"/>
                <a:ea typeface="IBM Plex Sans"/>
                <a:cs typeface="IBM Plex Sans"/>
                <a:sym typeface="IBM Plex Sans"/>
              </a:rPr>
              <a:t>Interview seminar, LifeArc</a:t>
            </a:r>
            <a:endParaRPr>
              <a:solidFill>
                <a:srgbClr val="CACACA"/>
              </a:solidFill>
              <a:latin typeface="IBM Plex Sans"/>
              <a:ea typeface="IBM Plex Sans"/>
              <a:cs typeface="IBM Plex Sans"/>
              <a:sym typeface="IBM Plex Sans"/>
            </a:endParaRPr>
          </a:p>
          <a:p>
            <a:pPr indent="0" lvl="0" marL="0" rtl="0" algn="l">
              <a:lnSpc>
                <a:spcPct val="80000"/>
              </a:lnSpc>
              <a:spcBef>
                <a:spcPts val="0"/>
              </a:spcBef>
              <a:spcAft>
                <a:spcPts val="0"/>
              </a:spcAft>
              <a:buNone/>
            </a:pPr>
            <a:r>
              <a:rPr lang="en">
                <a:solidFill>
                  <a:srgbClr val="CACACA"/>
                </a:solidFill>
                <a:latin typeface="IBM Plex Sans"/>
                <a:ea typeface="IBM Plex Sans"/>
                <a:cs typeface="IBM Plex Sans"/>
                <a:sym typeface="IBM Plex Sans"/>
              </a:rPr>
              <a:t>Data Engineer (Systems Engineer) – Data Science</a:t>
            </a:r>
            <a:endParaRPr>
              <a:solidFill>
                <a:srgbClr val="CACACA"/>
              </a:solidFill>
              <a:latin typeface="IBM Plex Sans"/>
              <a:ea typeface="IBM Plex Sans"/>
              <a:cs typeface="IBM Plex Sans"/>
              <a:sym typeface="IBM Plex Sans"/>
            </a:endParaRPr>
          </a:p>
          <a:p>
            <a:pPr indent="0" lvl="0" marL="0" rtl="0" algn="l">
              <a:lnSpc>
                <a:spcPct val="80000"/>
              </a:lnSpc>
              <a:spcBef>
                <a:spcPts val="0"/>
              </a:spcBef>
              <a:spcAft>
                <a:spcPts val="0"/>
              </a:spcAft>
              <a:buNone/>
            </a:pPr>
            <a:r>
              <a:rPr lang="en">
                <a:solidFill>
                  <a:srgbClr val="CACACA"/>
                </a:solidFill>
                <a:latin typeface="IBM Plex Sans"/>
                <a:ea typeface="IBM Plex Sans"/>
                <a:cs typeface="IBM Plex Sans"/>
                <a:sym typeface="IBM Plex Sans"/>
              </a:rPr>
              <a:t>2023 June</a:t>
            </a:r>
            <a:endParaRPr>
              <a:solidFill>
                <a:srgbClr val="CACACA"/>
              </a:solidFill>
              <a:latin typeface="IBM Plex Sans"/>
              <a:ea typeface="IBM Plex Sans"/>
              <a:cs typeface="IBM Plex Sans"/>
              <a:sym typeface="IBM Plex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24C23">
            <a:alpha val="3799"/>
          </a:srgbClr>
        </a:solidFill>
      </p:bgPr>
    </p:bg>
    <p:spTree>
      <p:nvGrpSpPr>
        <p:cNvPr id="389" name="Shape 389"/>
        <p:cNvGrpSpPr/>
        <p:nvPr/>
      </p:nvGrpSpPr>
      <p:grpSpPr>
        <a:xfrm>
          <a:off x="0" y="0"/>
          <a:ext cx="0" cy="0"/>
          <a:chOff x="0" y="0"/>
          <a:chExt cx="0" cy="0"/>
        </a:xfrm>
      </p:grpSpPr>
      <p:sp>
        <p:nvSpPr>
          <p:cNvPr id="390" name="Google Shape;39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solidFill>
                <a:schemeClr val="lt1"/>
              </a:solidFill>
            </a:endParaRPr>
          </a:p>
        </p:txBody>
      </p:sp>
      <p:sp>
        <p:nvSpPr>
          <p:cNvPr id="391" name="Google Shape;39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