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D62BF-8551-424D-9F20-C727E7CA2511}" v="11" dt="2022-06-03T16:19:45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u Varghese" userId="6230b676-5e7f-4c65-95c5-a4f6cbc4cbac" providerId="ADAL" clId="{ED1D62BF-8551-424D-9F20-C727E7CA2511}"/>
    <pc:docChg chg="undo custSel addSld modSld">
      <pc:chgData name="Ginu Varghese" userId="6230b676-5e7f-4c65-95c5-a4f6cbc4cbac" providerId="ADAL" clId="{ED1D62BF-8551-424D-9F20-C727E7CA2511}" dt="2022-06-03T16:24:06.944" v="404" actId="1036"/>
      <pc:docMkLst>
        <pc:docMk/>
      </pc:docMkLst>
      <pc:sldChg chg="addSp delSp modSp new mod">
        <pc:chgData name="Ginu Varghese" userId="6230b676-5e7f-4c65-95c5-a4f6cbc4cbac" providerId="ADAL" clId="{ED1D62BF-8551-424D-9F20-C727E7CA2511}" dt="2022-06-03T16:24:06.944" v="404" actId="1036"/>
        <pc:sldMkLst>
          <pc:docMk/>
          <pc:sldMk cId="1346795467" sldId="256"/>
        </pc:sldMkLst>
        <pc:spChg chg="del">
          <ac:chgData name="Ginu Varghese" userId="6230b676-5e7f-4c65-95c5-a4f6cbc4cbac" providerId="ADAL" clId="{ED1D62BF-8551-424D-9F20-C727E7CA2511}" dt="2022-06-03T16:06:25.240" v="1" actId="478"/>
          <ac:spMkLst>
            <pc:docMk/>
            <pc:sldMk cId="1346795467" sldId="256"/>
            <ac:spMk id="2" creationId="{5526F2EA-B08B-2489-836C-8011CDCBB3A9}"/>
          </ac:spMkLst>
        </pc:spChg>
        <pc:spChg chg="del">
          <ac:chgData name="Ginu Varghese" userId="6230b676-5e7f-4c65-95c5-a4f6cbc4cbac" providerId="ADAL" clId="{ED1D62BF-8551-424D-9F20-C727E7CA2511}" dt="2022-06-03T16:06:27.255" v="2" actId="478"/>
          <ac:spMkLst>
            <pc:docMk/>
            <pc:sldMk cId="1346795467" sldId="256"/>
            <ac:spMk id="3" creationId="{83B394B1-E75C-4DB8-5B40-97DAFA39CC8A}"/>
          </ac:spMkLst>
        </pc:spChg>
        <pc:spChg chg="add mod">
          <ac:chgData name="Ginu Varghese" userId="6230b676-5e7f-4c65-95c5-a4f6cbc4cbac" providerId="ADAL" clId="{ED1D62BF-8551-424D-9F20-C727E7CA2511}" dt="2022-06-03T16:21:01.461" v="320" actId="692"/>
          <ac:spMkLst>
            <pc:docMk/>
            <pc:sldMk cId="1346795467" sldId="256"/>
            <ac:spMk id="4" creationId="{BD4B7167-4D20-8132-7BF8-61CA2E4A280C}"/>
          </ac:spMkLst>
        </pc:spChg>
        <pc:spChg chg="add mod">
          <ac:chgData name="Ginu Varghese" userId="6230b676-5e7f-4c65-95c5-a4f6cbc4cbac" providerId="ADAL" clId="{ED1D62BF-8551-424D-9F20-C727E7CA2511}" dt="2022-06-03T16:19:21.906" v="275" actId="20577"/>
          <ac:spMkLst>
            <pc:docMk/>
            <pc:sldMk cId="1346795467" sldId="256"/>
            <ac:spMk id="5" creationId="{EF627099-1B8B-72AB-33AA-7022FD4CF78D}"/>
          </ac:spMkLst>
        </pc:spChg>
        <pc:spChg chg="add mod">
          <ac:chgData name="Ginu Varghese" userId="6230b676-5e7f-4c65-95c5-a4f6cbc4cbac" providerId="ADAL" clId="{ED1D62BF-8551-424D-9F20-C727E7CA2511}" dt="2022-06-03T16:21:32.010" v="327" actId="692"/>
          <ac:spMkLst>
            <pc:docMk/>
            <pc:sldMk cId="1346795467" sldId="256"/>
            <ac:spMk id="6" creationId="{8307B57C-295B-1711-0871-1C2EF28B6ACC}"/>
          </ac:spMkLst>
        </pc:spChg>
        <pc:spChg chg="add mod">
          <ac:chgData name="Ginu Varghese" userId="6230b676-5e7f-4c65-95c5-a4f6cbc4cbac" providerId="ADAL" clId="{ED1D62BF-8551-424D-9F20-C727E7CA2511}" dt="2022-06-03T16:21:16.543" v="325" actId="692"/>
          <ac:spMkLst>
            <pc:docMk/>
            <pc:sldMk cId="1346795467" sldId="256"/>
            <ac:spMk id="7" creationId="{0E8E7BF9-3235-25B9-5107-125FF0176536}"/>
          </ac:spMkLst>
        </pc:spChg>
        <pc:spChg chg="add del mod">
          <ac:chgData name="Ginu Varghese" userId="6230b676-5e7f-4c65-95c5-a4f6cbc4cbac" providerId="ADAL" clId="{ED1D62BF-8551-424D-9F20-C727E7CA2511}" dt="2022-06-03T16:09:24.681" v="34" actId="478"/>
          <ac:spMkLst>
            <pc:docMk/>
            <pc:sldMk cId="1346795467" sldId="256"/>
            <ac:spMk id="8" creationId="{8C3E2E7B-E85F-0164-2A3E-776B259EB639}"/>
          </ac:spMkLst>
        </pc:spChg>
        <pc:spChg chg="add del mod">
          <ac:chgData name="Ginu Varghese" userId="6230b676-5e7f-4c65-95c5-a4f6cbc4cbac" providerId="ADAL" clId="{ED1D62BF-8551-424D-9F20-C727E7CA2511}" dt="2022-06-03T16:09:32.995" v="36" actId="478"/>
          <ac:spMkLst>
            <pc:docMk/>
            <pc:sldMk cId="1346795467" sldId="256"/>
            <ac:spMk id="9" creationId="{2DDDB78D-7A15-9996-3F80-C3F16846E539}"/>
          </ac:spMkLst>
        </pc:spChg>
        <pc:spChg chg="add mod">
          <ac:chgData name="Ginu Varghese" userId="6230b676-5e7f-4c65-95c5-a4f6cbc4cbac" providerId="ADAL" clId="{ED1D62BF-8551-424D-9F20-C727E7CA2511}" dt="2022-06-03T16:22:06.704" v="337" actId="1035"/>
          <ac:spMkLst>
            <pc:docMk/>
            <pc:sldMk cId="1346795467" sldId="256"/>
            <ac:spMk id="15" creationId="{0F7AEE75-F256-C270-3EC3-C16B0C9D5F40}"/>
          </ac:spMkLst>
        </pc:spChg>
        <pc:spChg chg="add mod">
          <ac:chgData name="Ginu Varghese" userId="6230b676-5e7f-4c65-95c5-a4f6cbc4cbac" providerId="ADAL" clId="{ED1D62BF-8551-424D-9F20-C727E7CA2511}" dt="2022-06-03T16:21:36.604" v="328" actId="692"/>
          <ac:spMkLst>
            <pc:docMk/>
            <pc:sldMk cId="1346795467" sldId="256"/>
            <ac:spMk id="16" creationId="{27F1514D-25F8-CE20-F75D-AD5CFB548B7D}"/>
          </ac:spMkLst>
        </pc:spChg>
        <pc:spChg chg="add mod">
          <ac:chgData name="Ginu Varghese" userId="6230b676-5e7f-4c65-95c5-a4f6cbc4cbac" providerId="ADAL" clId="{ED1D62BF-8551-424D-9F20-C727E7CA2511}" dt="2022-06-03T16:21:07.295" v="323" actId="692"/>
          <ac:spMkLst>
            <pc:docMk/>
            <pc:sldMk cId="1346795467" sldId="256"/>
            <ac:spMk id="17" creationId="{A5EC708D-818B-9266-7D71-E0C48C17FF04}"/>
          </ac:spMkLst>
        </pc:spChg>
        <pc:spChg chg="add mod">
          <ac:chgData name="Ginu Varghese" userId="6230b676-5e7f-4c65-95c5-a4f6cbc4cbac" providerId="ADAL" clId="{ED1D62BF-8551-424D-9F20-C727E7CA2511}" dt="2022-06-03T16:17:36.050" v="211" actId="113"/>
          <ac:spMkLst>
            <pc:docMk/>
            <pc:sldMk cId="1346795467" sldId="256"/>
            <ac:spMk id="37" creationId="{34DAC7D3-BBD7-FD39-AA2D-275BD8FE2A00}"/>
          </ac:spMkLst>
        </pc:spChg>
        <pc:spChg chg="add mod">
          <ac:chgData name="Ginu Varghese" userId="6230b676-5e7f-4c65-95c5-a4f6cbc4cbac" providerId="ADAL" clId="{ED1D62BF-8551-424D-9F20-C727E7CA2511}" dt="2022-06-03T16:19:13.105" v="271" actId="6549"/>
          <ac:spMkLst>
            <pc:docMk/>
            <pc:sldMk cId="1346795467" sldId="256"/>
            <ac:spMk id="38" creationId="{F8D48257-C86D-54E6-BB31-23357122DAA5}"/>
          </ac:spMkLst>
        </pc:spChg>
        <pc:spChg chg="add mod">
          <ac:chgData name="Ginu Varghese" userId="6230b676-5e7f-4c65-95c5-a4f6cbc4cbac" providerId="ADAL" clId="{ED1D62BF-8551-424D-9F20-C727E7CA2511}" dt="2022-06-03T16:17:58.651" v="224" actId="6549"/>
          <ac:spMkLst>
            <pc:docMk/>
            <pc:sldMk cId="1346795467" sldId="256"/>
            <ac:spMk id="39" creationId="{09EC59BB-1AA4-9627-4466-C53F7B9EEB8D}"/>
          </ac:spMkLst>
        </pc:spChg>
        <pc:spChg chg="add mod">
          <ac:chgData name="Ginu Varghese" userId="6230b676-5e7f-4c65-95c5-a4f6cbc4cbac" providerId="ADAL" clId="{ED1D62BF-8551-424D-9F20-C727E7CA2511}" dt="2022-06-03T16:18:21.193" v="235" actId="20577"/>
          <ac:spMkLst>
            <pc:docMk/>
            <pc:sldMk cId="1346795467" sldId="256"/>
            <ac:spMk id="40" creationId="{95F5A649-CFF5-08D9-D07E-ADC2E5FBADFB}"/>
          </ac:spMkLst>
        </pc:spChg>
        <pc:spChg chg="add mod">
          <ac:chgData name="Ginu Varghese" userId="6230b676-5e7f-4c65-95c5-a4f6cbc4cbac" providerId="ADAL" clId="{ED1D62BF-8551-424D-9F20-C727E7CA2511}" dt="2022-06-03T16:20:30.047" v="295" actId="1076"/>
          <ac:spMkLst>
            <pc:docMk/>
            <pc:sldMk cId="1346795467" sldId="256"/>
            <ac:spMk id="41" creationId="{36B9F4EA-1525-0673-25C2-EBEB2B4E0767}"/>
          </ac:spMkLst>
        </pc:spChg>
        <pc:spChg chg="add mod">
          <ac:chgData name="Ginu Varghese" userId="6230b676-5e7f-4c65-95c5-a4f6cbc4cbac" providerId="ADAL" clId="{ED1D62BF-8551-424D-9F20-C727E7CA2511}" dt="2022-06-03T16:21:25.349" v="326" actId="1076"/>
          <ac:spMkLst>
            <pc:docMk/>
            <pc:sldMk cId="1346795467" sldId="256"/>
            <ac:spMk id="42" creationId="{CA9E1E0B-68A7-D5F1-7DB1-F2A2E69AA2D1}"/>
          </ac:spMkLst>
        </pc:spChg>
        <pc:spChg chg="add mod">
          <ac:chgData name="Ginu Varghese" userId="6230b676-5e7f-4c65-95c5-a4f6cbc4cbac" providerId="ADAL" clId="{ED1D62BF-8551-424D-9F20-C727E7CA2511}" dt="2022-06-03T16:20:06.539" v="290" actId="14100"/>
          <ac:spMkLst>
            <pc:docMk/>
            <pc:sldMk cId="1346795467" sldId="256"/>
            <ac:spMk id="43" creationId="{68855EDD-EDFB-8385-D7FA-EC0D087E74AE}"/>
          </ac:spMkLst>
        </pc:spChg>
        <pc:cxnChg chg="add mod">
          <ac:chgData name="Ginu Varghese" userId="6230b676-5e7f-4c65-95c5-a4f6cbc4cbac" providerId="ADAL" clId="{ED1D62BF-8551-424D-9F20-C727E7CA2511}" dt="2022-06-03T16:21:02.809" v="321" actId="1076"/>
          <ac:cxnSpMkLst>
            <pc:docMk/>
            <pc:sldMk cId="1346795467" sldId="256"/>
            <ac:cxnSpMk id="10" creationId="{8D3D309D-0125-380C-707E-9CCC68759013}"/>
          </ac:cxnSpMkLst>
        </pc:cxnChg>
        <pc:cxnChg chg="add del mod">
          <ac:chgData name="Ginu Varghese" userId="6230b676-5e7f-4c65-95c5-a4f6cbc4cbac" providerId="ADAL" clId="{ED1D62BF-8551-424D-9F20-C727E7CA2511}" dt="2022-06-03T16:09:35.137" v="38" actId="478"/>
          <ac:cxnSpMkLst>
            <pc:docMk/>
            <pc:sldMk cId="1346795467" sldId="256"/>
            <ac:cxnSpMk id="11" creationId="{53126BED-73D0-87D2-396C-BD74A7980380}"/>
          </ac:cxnSpMkLst>
        </pc:cxnChg>
        <pc:cxnChg chg="add del mod">
          <ac:chgData name="Ginu Varghese" userId="6230b676-5e7f-4c65-95c5-a4f6cbc4cbac" providerId="ADAL" clId="{ED1D62BF-8551-424D-9F20-C727E7CA2511}" dt="2022-06-03T16:09:36.154" v="39" actId="478"/>
          <ac:cxnSpMkLst>
            <pc:docMk/>
            <pc:sldMk cId="1346795467" sldId="256"/>
            <ac:cxnSpMk id="12" creationId="{B0A9BE8C-66CF-CCFD-F4FA-854F2493D75F}"/>
          </ac:cxnSpMkLst>
        </pc:cxnChg>
        <pc:cxnChg chg="add del mod">
          <ac:chgData name="Ginu Varghese" userId="6230b676-5e7f-4c65-95c5-a4f6cbc4cbac" providerId="ADAL" clId="{ED1D62BF-8551-424D-9F20-C727E7CA2511}" dt="2022-06-03T16:08:47.975" v="26" actId="478"/>
          <ac:cxnSpMkLst>
            <pc:docMk/>
            <pc:sldMk cId="1346795467" sldId="256"/>
            <ac:cxnSpMk id="13" creationId="{CB2345A8-E439-39F3-6D93-355897104F2A}"/>
          </ac:cxnSpMkLst>
        </pc:cxnChg>
        <pc:cxnChg chg="add del mod">
          <ac:chgData name="Ginu Varghese" userId="6230b676-5e7f-4c65-95c5-a4f6cbc4cbac" providerId="ADAL" clId="{ED1D62BF-8551-424D-9F20-C727E7CA2511}" dt="2022-06-03T16:09:33.982" v="37" actId="478"/>
          <ac:cxnSpMkLst>
            <pc:docMk/>
            <pc:sldMk cId="1346795467" sldId="256"/>
            <ac:cxnSpMk id="14" creationId="{945B64F7-33E2-768B-9FF7-8D165C40A369}"/>
          </ac:cxnSpMkLst>
        </pc:cxnChg>
        <pc:cxnChg chg="add mod">
          <ac:chgData name="Ginu Varghese" userId="6230b676-5e7f-4c65-95c5-a4f6cbc4cbac" providerId="ADAL" clId="{ED1D62BF-8551-424D-9F20-C727E7CA2511}" dt="2022-06-03T16:21:02.809" v="321" actId="1076"/>
          <ac:cxnSpMkLst>
            <pc:docMk/>
            <pc:sldMk cId="1346795467" sldId="256"/>
            <ac:cxnSpMk id="20" creationId="{364FCD2D-9B35-1FBF-7B64-2F88C3A93821}"/>
          </ac:cxnSpMkLst>
        </pc:cxnChg>
        <pc:cxnChg chg="add del mod">
          <ac:chgData name="Ginu Varghese" userId="6230b676-5e7f-4c65-95c5-a4f6cbc4cbac" providerId="ADAL" clId="{ED1D62BF-8551-424D-9F20-C727E7CA2511}" dt="2022-06-03T16:13:15.332" v="117" actId="478"/>
          <ac:cxnSpMkLst>
            <pc:docMk/>
            <pc:sldMk cId="1346795467" sldId="256"/>
            <ac:cxnSpMk id="22" creationId="{7C50B833-FFDC-F641-8E9E-CDC46F06BD8A}"/>
          </ac:cxnSpMkLst>
        </pc:cxnChg>
        <pc:cxnChg chg="add mod">
          <ac:chgData name="Ginu Varghese" userId="6230b676-5e7f-4c65-95c5-a4f6cbc4cbac" providerId="ADAL" clId="{ED1D62BF-8551-424D-9F20-C727E7CA2511}" dt="2022-06-03T16:22:00.071" v="333" actId="1035"/>
          <ac:cxnSpMkLst>
            <pc:docMk/>
            <pc:sldMk cId="1346795467" sldId="256"/>
            <ac:cxnSpMk id="28" creationId="{37320172-BD48-FCE9-4DCB-832B5C665598}"/>
          </ac:cxnSpMkLst>
        </pc:cxnChg>
        <pc:cxnChg chg="add mod">
          <ac:chgData name="Ginu Varghese" userId="6230b676-5e7f-4c65-95c5-a4f6cbc4cbac" providerId="ADAL" clId="{ED1D62BF-8551-424D-9F20-C727E7CA2511}" dt="2022-06-03T16:22:06.704" v="337" actId="1035"/>
          <ac:cxnSpMkLst>
            <pc:docMk/>
            <pc:sldMk cId="1346795467" sldId="256"/>
            <ac:cxnSpMk id="30" creationId="{E53656AA-FA0F-C7BF-7961-02E408D0D8A4}"/>
          </ac:cxnSpMkLst>
        </pc:cxnChg>
        <pc:cxnChg chg="add mod">
          <ac:chgData name="Ginu Varghese" userId="6230b676-5e7f-4c65-95c5-a4f6cbc4cbac" providerId="ADAL" clId="{ED1D62BF-8551-424D-9F20-C727E7CA2511}" dt="2022-06-03T16:20:47.637" v="311" actId="692"/>
          <ac:cxnSpMkLst>
            <pc:docMk/>
            <pc:sldMk cId="1346795467" sldId="256"/>
            <ac:cxnSpMk id="32" creationId="{9A49AE0C-9251-E787-7A78-601FBE8BBC8A}"/>
          </ac:cxnSpMkLst>
        </pc:cxnChg>
        <pc:cxnChg chg="add mod">
          <ac:chgData name="Ginu Varghese" userId="6230b676-5e7f-4c65-95c5-a4f6cbc4cbac" providerId="ADAL" clId="{ED1D62BF-8551-424D-9F20-C727E7CA2511}" dt="2022-06-03T16:21:42.106" v="329" actId="1035"/>
          <ac:cxnSpMkLst>
            <pc:docMk/>
            <pc:sldMk cId="1346795467" sldId="256"/>
            <ac:cxnSpMk id="34" creationId="{BCBC3629-2306-1BBD-EB99-DEC5ACBDA6D4}"/>
          </ac:cxnSpMkLst>
        </pc:cxnChg>
        <pc:cxnChg chg="add mod">
          <ac:chgData name="Ginu Varghese" userId="6230b676-5e7f-4c65-95c5-a4f6cbc4cbac" providerId="ADAL" clId="{ED1D62BF-8551-424D-9F20-C727E7CA2511}" dt="2022-06-03T16:20:55.087" v="319" actId="692"/>
          <ac:cxnSpMkLst>
            <pc:docMk/>
            <pc:sldMk cId="1346795467" sldId="256"/>
            <ac:cxnSpMk id="36" creationId="{DC9CE530-6A28-39F7-8525-18F049B9B24C}"/>
          </ac:cxnSpMkLst>
        </pc:cxnChg>
        <pc:cxnChg chg="add mod">
          <ac:chgData name="Ginu Varghese" userId="6230b676-5e7f-4c65-95c5-a4f6cbc4cbac" providerId="ADAL" clId="{ED1D62BF-8551-424D-9F20-C727E7CA2511}" dt="2022-06-03T16:24:06.944" v="404" actId="1036"/>
          <ac:cxnSpMkLst>
            <pc:docMk/>
            <pc:sldMk cId="1346795467" sldId="256"/>
            <ac:cxnSpMk id="45" creationId="{2FBF2D3C-998E-9A33-C4E0-468DA3AC08C7}"/>
          </ac:cxnSpMkLst>
        </pc:cxnChg>
        <pc:cxnChg chg="add mod">
          <ac:chgData name="Ginu Varghese" userId="6230b676-5e7f-4c65-95c5-a4f6cbc4cbac" providerId="ADAL" clId="{ED1D62BF-8551-424D-9F20-C727E7CA2511}" dt="2022-06-03T16:24:01.853" v="403" actId="1036"/>
          <ac:cxnSpMkLst>
            <pc:docMk/>
            <pc:sldMk cId="1346795467" sldId="256"/>
            <ac:cxnSpMk id="47" creationId="{5BE15313-6C91-4D92-852E-3A4D03EA506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D952-EF8E-A878-80AD-1474D1523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B25F9-B371-15ED-EA24-464A3B9DD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FA152-F8DA-E867-2578-C632039C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F9D4-CBC1-4C1F-ADDC-0D1DEA8561E8}" type="datetimeFigureOut">
              <a:rPr lang="en-IE" smtClean="0"/>
              <a:t>03/06/2022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C9B0-3E8A-B4FA-AFCA-4F78295F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1A47-19E0-9986-2F2A-B5995A07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D4D0-EB49-4C93-BA2D-06F1B5AAA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81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08B2-C189-47C9-2FCC-AFC3B476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24702-3821-3CBC-536D-DF3B64222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38B5-1289-B968-2FFD-84B112F3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F9D4-CBC1-4C1F-ADDC-0D1DEA8561E8}" type="datetimeFigureOut">
              <a:rPr lang="en-IE" smtClean="0"/>
              <a:t>03/06/2022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D416B-C873-314F-6671-E37F7C19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B1BC-3370-CDAD-3AFD-A5FB5140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D4D0-EB49-4C93-BA2D-06F1B5AAA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441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F0CF3-7073-A5FA-CEB5-037583C20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DFBD9-8297-4454-C568-7F66C7E66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8190-9CF0-CB28-8CB1-5FE11EBE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F9D4-CBC1-4C1F-ADDC-0D1DEA8561E8}" type="datetimeFigureOut">
              <a:rPr lang="en-IE" smtClean="0"/>
              <a:t>03/06/2022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18F41-1340-28EE-5849-2B209A78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3D53-6F4C-50AE-2315-49F8FE6E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D4D0-EB49-4C93-BA2D-06F1B5AAA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601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C9BE-9752-571A-1C76-170BDD61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77D0-4FDA-39ED-D799-BD3CE9B0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8B145-2521-5297-F5BC-6690843C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F9D4-CBC1-4C1F-ADDC-0D1DEA8561E8}" type="datetimeFigureOut">
              <a:rPr lang="en-IE" smtClean="0"/>
              <a:t>03/06/2022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C83C-E0FB-6A46-0EDB-146ADEED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131A9-893A-793A-C6DB-4F78510B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D4D0-EB49-4C93-BA2D-06F1B5AAA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774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8274-C1F0-66EE-0CE3-89C9B39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C26D0-F67C-EF0E-BB92-E98137FB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CB73-E367-C714-8AFC-28CC07BA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F9D4-CBC1-4C1F-ADDC-0D1DEA8561E8}" type="datetimeFigureOut">
              <a:rPr lang="en-IE" smtClean="0"/>
              <a:t>03/06/2022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F6F9-43DD-0862-EEC9-507F18B2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57E6-96A4-7518-6B56-86E454B6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D4D0-EB49-4C93-BA2D-06F1B5AAA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935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5052-F92D-7CFF-F261-62FC5204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7FD5-25C0-6621-55CE-74EFAB71A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A2F5F-C113-8C94-E2E8-BABBE3B61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04E63-CF06-BF65-0C1F-117B8B3D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F9D4-CBC1-4C1F-ADDC-0D1DEA8561E8}" type="datetimeFigureOut">
              <a:rPr lang="en-IE" smtClean="0"/>
              <a:t>03/06/2022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4D24A-475F-FAE4-8E6C-1EC89E6A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EFEC6-DF81-23F7-C3E5-8F128459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D4D0-EB49-4C93-BA2D-06F1B5AAA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40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3D1C-1A0B-81FB-DCEE-C9550921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74DA0-7AB2-BE14-5FE5-E26C9109C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10B3D-6D4F-D788-F5D7-612FDD8F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378FF-CCCF-EE6E-886A-A8F52FCF9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6008D-C091-F9B6-B38D-C8EE8D930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BCBD2-CC02-F5DA-87F7-C89961B5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F9D4-CBC1-4C1F-ADDC-0D1DEA8561E8}" type="datetimeFigureOut">
              <a:rPr lang="en-IE" smtClean="0"/>
              <a:t>03/06/2022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0CE36-7253-698C-72A0-40B0D842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C086E-79E4-E09C-71CD-E6A3719F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D4D0-EB49-4C93-BA2D-06F1B5AAA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82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322C-1512-3B3F-102B-35802E6A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1DDC9-ADC6-9E40-726E-57717B46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F9D4-CBC1-4C1F-ADDC-0D1DEA8561E8}" type="datetimeFigureOut">
              <a:rPr lang="en-IE" smtClean="0"/>
              <a:t>03/06/2022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121B4-67B4-A301-EEE8-2524F177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CD2D5-0D0E-8438-7DD2-1A0BCC7C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D4D0-EB49-4C93-BA2D-06F1B5AAA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164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E8AFD-5FF6-D7DA-0980-C36CB31E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F9D4-CBC1-4C1F-ADDC-0D1DEA8561E8}" type="datetimeFigureOut">
              <a:rPr lang="en-IE" smtClean="0"/>
              <a:t>03/06/2022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48ECD-C7DD-FBAE-DDF0-8F3B2D01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48ED1-2B01-2F81-3C2D-94850B3C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D4D0-EB49-4C93-BA2D-06F1B5AAA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527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7840-2580-FAEF-5312-00AE6995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99D0-516A-C06C-8756-77D6CAE4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24FE5-7948-0360-1E6E-353107743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2DA88-E13C-5D99-EB59-06DC5FE5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F9D4-CBC1-4C1F-ADDC-0D1DEA8561E8}" type="datetimeFigureOut">
              <a:rPr lang="en-IE" smtClean="0"/>
              <a:t>03/06/2022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0FA50-4EA8-3185-2C77-08F5AF82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E1B5-17CB-D5C4-6C0C-E1E91CE5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D4D0-EB49-4C93-BA2D-06F1B5AAA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633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2415-65A9-5717-A8ED-988C9DF4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A6FAE-8513-D5C7-375F-8AC3B39F5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EA4A8-C129-47B8-8A25-A28F4340D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7552A-2872-B6F4-53E9-601413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F9D4-CBC1-4C1F-ADDC-0D1DEA8561E8}" type="datetimeFigureOut">
              <a:rPr lang="en-IE" smtClean="0"/>
              <a:t>03/06/2022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45D18-CC09-E7E6-CA80-AC7BA3F9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3E19-902F-5D5A-E747-90275A29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D4D0-EB49-4C93-BA2D-06F1B5AAA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872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0996D-F96F-042E-A0A8-34FDAB3E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B74B7-BB1B-1EBE-774A-32429E061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AAC5-379A-03BC-9C17-AF3C1F968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F9D4-CBC1-4C1F-ADDC-0D1DEA8561E8}" type="datetimeFigureOut">
              <a:rPr lang="en-IE" smtClean="0"/>
              <a:t>03/06/2022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4BB5-E43A-6AE2-8B19-D36FE090B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7CB1-7977-5AFC-01B1-EF6AE6D93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7D4D0-EB49-4C93-BA2D-06F1B5AAAC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416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4B7167-4D20-8132-7BF8-61CA2E4A280C}"/>
              </a:ext>
            </a:extLst>
          </p:cNvPr>
          <p:cNvSpPr/>
          <p:nvPr/>
        </p:nvSpPr>
        <p:spPr>
          <a:xfrm>
            <a:off x="2650626" y="861241"/>
            <a:ext cx="2008460" cy="836929"/>
          </a:xfrm>
          <a:prstGeom prst="round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E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F627099-1B8B-72AB-33AA-7022FD4CF78D}"/>
              </a:ext>
            </a:extLst>
          </p:cNvPr>
          <p:cNvSpPr/>
          <p:nvPr/>
        </p:nvSpPr>
        <p:spPr>
          <a:xfrm>
            <a:off x="4499021" y="2201729"/>
            <a:ext cx="1080815" cy="1236980"/>
          </a:xfrm>
          <a:prstGeom prst="ca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07B57C-295B-1711-0871-1C2EF28B6ACC}"/>
              </a:ext>
            </a:extLst>
          </p:cNvPr>
          <p:cNvSpPr/>
          <p:nvPr/>
        </p:nvSpPr>
        <p:spPr>
          <a:xfrm>
            <a:off x="5449207" y="3990978"/>
            <a:ext cx="1920466" cy="8369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8E7BF9-3235-25B9-5107-125FF0176536}"/>
              </a:ext>
            </a:extLst>
          </p:cNvPr>
          <p:cNvSpPr/>
          <p:nvPr/>
        </p:nvSpPr>
        <p:spPr>
          <a:xfrm>
            <a:off x="8101793" y="3270163"/>
            <a:ext cx="1752555" cy="83692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3D309D-0125-380C-707E-9CCC6875901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59086" y="1236136"/>
            <a:ext cx="920750" cy="0"/>
          </a:xfrm>
          <a:prstGeom prst="straightConnector1">
            <a:avLst/>
          </a:prstGeom>
          <a:ln w="38100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7AEE75-F256-C270-3EC3-C16B0C9D5F40}"/>
              </a:ext>
            </a:extLst>
          </p:cNvPr>
          <p:cNvSpPr/>
          <p:nvPr/>
        </p:nvSpPr>
        <p:spPr>
          <a:xfrm>
            <a:off x="8101793" y="2031365"/>
            <a:ext cx="1752555" cy="83692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F1514D-25F8-CE20-F75D-AD5CFB548B7D}"/>
              </a:ext>
            </a:extLst>
          </p:cNvPr>
          <p:cNvSpPr/>
          <p:nvPr/>
        </p:nvSpPr>
        <p:spPr>
          <a:xfrm>
            <a:off x="2650626" y="3998688"/>
            <a:ext cx="2008460" cy="8369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EC708D-818B-9266-7D71-E0C48C17FF04}"/>
              </a:ext>
            </a:extLst>
          </p:cNvPr>
          <p:cNvSpPr/>
          <p:nvPr/>
        </p:nvSpPr>
        <p:spPr>
          <a:xfrm>
            <a:off x="5579836" y="817671"/>
            <a:ext cx="1920466" cy="8369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4FCD2D-9B35-1FBF-7B64-2F88C3A9382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500302" y="1236136"/>
            <a:ext cx="14777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320172-BD48-FCE9-4DCB-832B5C665598}"/>
              </a:ext>
            </a:extLst>
          </p:cNvPr>
          <p:cNvCxnSpPr>
            <a:cxnSpLocks/>
          </p:cNvCxnSpPr>
          <p:nvPr/>
        </p:nvCxnSpPr>
        <p:spPr>
          <a:xfrm>
            <a:off x="8967184" y="1239518"/>
            <a:ext cx="1" cy="795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3656AA-FA0F-C7BF-7961-02E408D0D8A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>
            <a:off x="8978071" y="2868293"/>
            <a:ext cx="0" cy="401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49AE0C-9251-E787-7A78-601FBE8BBC8A}"/>
              </a:ext>
            </a:extLst>
          </p:cNvPr>
          <p:cNvCxnSpPr>
            <a:stCxn id="7" idx="2"/>
          </p:cNvCxnSpPr>
          <p:nvPr/>
        </p:nvCxnSpPr>
        <p:spPr>
          <a:xfrm flipH="1">
            <a:off x="8978070" y="4107091"/>
            <a:ext cx="1" cy="334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BC3629-2306-1BBD-EB99-DEC5ACBDA6D4}"/>
              </a:ext>
            </a:extLst>
          </p:cNvPr>
          <p:cNvCxnSpPr>
            <a:cxnSpLocks/>
          </p:cNvCxnSpPr>
          <p:nvPr/>
        </p:nvCxnSpPr>
        <p:spPr>
          <a:xfrm flipH="1">
            <a:off x="7369673" y="4430485"/>
            <a:ext cx="16083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9CE530-6A28-39F7-8525-18F049B9B24C}"/>
              </a:ext>
            </a:extLst>
          </p:cNvPr>
          <p:cNvCxnSpPr>
            <a:stCxn id="6" idx="1"/>
            <a:endCxn id="16" idx="3"/>
          </p:cNvCxnSpPr>
          <p:nvPr/>
        </p:nvCxnSpPr>
        <p:spPr>
          <a:xfrm flipH="1">
            <a:off x="4659086" y="4409443"/>
            <a:ext cx="790121" cy="7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DAC7D3-BBD7-FD39-AA2D-275BD8FE2A00}"/>
              </a:ext>
            </a:extLst>
          </p:cNvPr>
          <p:cNvSpPr txBox="1"/>
          <p:nvPr/>
        </p:nvSpPr>
        <p:spPr>
          <a:xfrm>
            <a:off x="2922707" y="1046329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Collection</a:t>
            </a:r>
            <a:endParaRPr lang="en-IE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48257-C86D-54E6-BB31-23357122DAA5}"/>
              </a:ext>
            </a:extLst>
          </p:cNvPr>
          <p:cNvSpPr txBox="1"/>
          <p:nvPr/>
        </p:nvSpPr>
        <p:spPr>
          <a:xfrm>
            <a:off x="2696727" y="4224776"/>
            <a:ext cx="191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Deployment</a:t>
            </a:r>
            <a:endParaRPr lang="en-IE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EC59BB-1AA4-9627-4466-C53F7B9EEB8D}"/>
              </a:ext>
            </a:extLst>
          </p:cNvPr>
          <p:cNvSpPr txBox="1"/>
          <p:nvPr/>
        </p:nvSpPr>
        <p:spPr>
          <a:xfrm>
            <a:off x="8071251" y="2297701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Exploration</a:t>
            </a:r>
            <a:endParaRPr lang="en-IE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F5A649-CFF5-08D9-D07E-ADC2E5FBADFB}"/>
              </a:ext>
            </a:extLst>
          </p:cNvPr>
          <p:cNvSpPr txBox="1"/>
          <p:nvPr/>
        </p:nvSpPr>
        <p:spPr>
          <a:xfrm>
            <a:off x="8071251" y="3473295"/>
            <a:ext cx="16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Modelling</a:t>
            </a:r>
            <a:endParaRPr lang="en-IE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B9F4EA-1525-0673-25C2-EBEB2B4E0767}"/>
              </a:ext>
            </a:extLst>
          </p:cNvPr>
          <p:cNvSpPr txBox="1"/>
          <p:nvPr/>
        </p:nvSpPr>
        <p:spPr>
          <a:xfrm>
            <a:off x="5708434" y="1087510"/>
            <a:ext cx="181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Preparation</a:t>
            </a:r>
            <a:endParaRPr lang="en-IE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9E1E0B-68A7-D5F1-7DB1-F2A2E69AA2D1}"/>
              </a:ext>
            </a:extLst>
          </p:cNvPr>
          <p:cNvSpPr txBox="1"/>
          <p:nvPr/>
        </p:nvSpPr>
        <p:spPr>
          <a:xfrm>
            <a:off x="5453415" y="4211926"/>
            <a:ext cx="191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Evaluation</a:t>
            </a:r>
            <a:endParaRPr lang="en-IE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855EDD-EDFB-8385-D7FA-EC0D087E74AE}"/>
              </a:ext>
            </a:extLst>
          </p:cNvPr>
          <p:cNvSpPr txBox="1"/>
          <p:nvPr/>
        </p:nvSpPr>
        <p:spPr>
          <a:xfrm>
            <a:off x="4179744" y="2656053"/>
            <a:ext cx="166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</a:t>
            </a:r>
            <a:endParaRPr lang="en-IE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BF2D3C-998E-9A33-C4E0-468DA3AC08C7}"/>
              </a:ext>
            </a:extLst>
          </p:cNvPr>
          <p:cNvCxnSpPr>
            <a:cxnSpLocks/>
          </p:cNvCxnSpPr>
          <p:nvPr/>
        </p:nvCxnSpPr>
        <p:spPr>
          <a:xfrm flipH="1">
            <a:off x="6520536" y="3679733"/>
            <a:ext cx="15724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E15313-6C91-4D92-852E-3A4D03EA506B}"/>
              </a:ext>
            </a:extLst>
          </p:cNvPr>
          <p:cNvCxnSpPr>
            <a:cxnSpLocks/>
          </p:cNvCxnSpPr>
          <p:nvPr/>
        </p:nvCxnSpPr>
        <p:spPr>
          <a:xfrm flipV="1">
            <a:off x="6520536" y="1632828"/>
            <a:ext cx="0" cy="2068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9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Ginu Varghese</dc:creator>
  <cp:lastModifiedBy>Ginu Varghese</cp:lastModifiedBy>
  <cp:revision>1</cp:revision>
  <dcterms:created xsi:type="dcterms:W3CDTF">2022-06-03T16:06:16Z</dcterms:created>
  <dcterms:modified xsi:type="dcterms:W3CDTF">2022-06-03T16:24:11Z</dcterms:modified>
</cp:coreProperties>
</file>