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5"/>
  </p:handoutMasterIdLst>
  <p:sldIdLst>
    <p:sldId id="260" r:id="rId2"/>
    <p:sldId id="262" r:id="rId3"/>
  </p:sldIdLst>
  <p:sldSz cx="43891200" cy="24688800"/>
  <p:notesSz cx="9601200" cy="7315200"/>
  <p:defaultTextStyle>
    <a:defPPr>
      <a:defRPr lang="en-US"/>
    </a:defPPr>
    <a:lvl1pPr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1pPr>
    <a:lvl2pPr marL="388938" indent="68263"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2pPr>
    <a:lvl3pPr marL="777875" indent="136525"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3pPr>
    <a:lvl4pPr marL="1168400" indent="203200"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4pPr>
    <a:lvl5pPr marL="1557338" indent="271463" algn="l" rtl="0" eaLnBrk="0" fontAlgn="base" hangingPunct="0">
      <a:spcBef>
        <a:spcPct val="0"/>
      </a:spcBef>
      <a:spcAft>
        <a:spcPct val="0"/>
      </a:spcAft>
      <a:defRPr sz="3400" b="1" kern="1200">
        <a:solidFill>
          <a:srgbClr val="003399"/>
        </a:solidFill>
        <a:latin typeface="Arial" panose="020B0604020202020204" pitchFamily="34" charset="0"/>
        <a:ea typeface="+mn-ea"/>
        <a:cs typeface="+mn-cs"/>
      </a:defRPr>
    </a:lvl5pPr>
    <a:lvl6pPr marL="2286000" algn="l" defTabSz="914400" rtl="0" eaLnBrk="1" latinLnBrk="0" hangingPunct="1">
      <a:defRPr sz="3400" b="1" kern="1200">
        <a:solidFill>
          <a:srgbClr val="003399"/>
        </a:solidFill>
        <a:latin typeface="Arial" panose="020B0604020202020204" pitchFamily="34" charset="0"/>
        <a:ea typeface="+mn-ea"/>
        <a:cs typeface="+mn-cs"/>
      </a:defRPr>
    </a:lvl6pPr>
    <a:lvl7pPr marL="2743200" algn="l" defTabSz="914400" rtl="0" eaLnBrk="1" latinLnBrk="0" hangingPunct="1">
      <a:defRPr sz="3400" b="1" kern="1200">
        <a:solidFill>
          <a:srgbClr val="003399"/>
        </a:solidFill>
        <a:latin typeface="Arial" panose="020B0604020202020204" pitchFamily="34" charset="0"/>
        <a:ea typeface="+mn-ea"/>
        <a:cs typeface="+mn-cs"/>
      </a:defRPr>
    </a:lvl7pPr>
    <a:lvl8pPr marL="3200400" algn="l" defTabSz="914400" rtl="0" eaLnBrk="1" latinLnBrk="0" hangingPunct="1">
      <a:defRPr sz="3400" b="1" kern="1200">
        <a:solidFill>
          <a:srgbClr val="003399"/>
        </a:solidFill>
        <a:latin typeface="Arial" panose="020B0604020202020204" pitchFamily="34" charset="0"/>
        <a:ea typeface="+mn-ea"/>
        <a:cs typeface="+mn-cs"/>
      </a:defRPr>
    </a:lvl8pPr>
    <a:lvl9pPr marL="3657600" algn="l" defTabSz="914400" rtl="0" eaLnBrk="1" latinLnBrk="0" hangingPunct="1">
      <a:defRPr sz="34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776">
          <p15:clr>
            <a:srgbClr val="A4A3A4"/>
          </p15:clr>
        </p15:guide>
        <p15:guide id="2" pos="140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7D7"/>
    <a:srgbClr val="E7C019"/>
    <a:srgbClr val="DDDDDD"/>
    <a:srgbClr val="000000"/>
    <a:srgbClr val="EAEAEA"/>
    <a:srgbClr val="000066"/>
    <a:srgbClr val="000099"/>
    <a:srgbClr val="A50021"/>
    <a:srgbClr val="F8F8F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0" autoAdjust="0"/>
    <p:restoredTop sz="87521" autoAdjust="0"/>
  </p:normalViewPr>
  <p:slideViewPr>
    <p:cSldViewPr>
      <p:cViewPr varScale="1">
        <p:scale>
          <a:sx n="17" d="100"/>
          <a:sy n="17" d="100"/>
        </p:scale>
        <p:origin x="1132" y="108"/>
      </p:cViewPr>
      <p:guideLst>
        <p:guide orient="horz" pos="7776"/>
        <p:guide pos="140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u Varghese" userId="6230b676-5e7f-4c65-95c5-a4f6cbc4cbac" providerId="ADAL" clId="{1C1D8A7B-F4F5-4F03-A25C-C520A048B2B5}"/>
    <pc:docChg chg="delSld">
      <pc:chgData name="Ginu Varghese" userId="6230b676-5e7f-4c65-95c5-a4f6cbc4cbac" providerId="ADAL" clId="{1C1D8A7B-F4F5-4F03-A25C-C520A048B2B5}" dt="2022-06-15T19:55:45.797" v="3" actId="47"/>
      <pc:docMkLst>
        <pc:docMk/>
      </pc:docMkLst>
      <pc:sldChg chg="del">
        <pc:chgData name="Ginu Varghese" userId="6230b676-5e7f-4c65-95c5-a4f6cbc4cbac" providerId="ADAL" clId="{1C1D8A7B-F4F5-4F03-A25C-C520A048B2B5}" dt="2022-06-15T19:55:40.519" v="1" actId="47"/>
        <pc:sldMkLst>
          <pc:docMk/>
          <pc:sldMk cId="0" sldId="256"/>
        </pc:sldMkLst>
      </pc:sldChg>
      <pc:sldChg chg="del">
        <pc:chgData name="Ginu Varghese" userId="6230b676-5e7f-4c65-95c5-a4f6cbc4cbac" providerId="ADAL" clId="{1C1D8A7B-F4F5-4F03-A25C-C520A048B2B5}" dt="2022-06-15T19:55:41.509" v="2" actId="47"/>
        <pc:sldMkLst>
          <pc:docMk/>
          <pc:sldMk cId="0" sldId="258"/>
        </pc:sldMkLst>
      </pc:sldChg>
      <pc:sldChg chg="del">
        <pc:chgData name="Ginu Varghese" userId="6230b676-5e7f-4c65-95c5-a4f6cbc4cbac" providerId="ADAL" clId="{1C1D8A7B-F4F5-4F03-A25C-C520A048B2B5}" dt="2022-06-15T19:55:39.339" v="0" actId="47"/>
        <pc:sldMkLst>
          <pc:docMk/>
          <pc:sldMk cId="1366343759" sldId="259"/>
        </pc:sldMkLst>
      </pc:sldChg>
      <pc:sldChg chg="del">
        <pc:chgData name="Ginu Varghese" userId="6230b676-5e7f-4c65-95c5-a4f6cbc4cbac" providerId="ADAL" clId="{1C1D8A7B-F4F5-4F03-A25C-C520A048B2B5}" dt="2022-06-15T19:55:45.797" v="3" actId="47"/>
        <pc:sldMkLst>
          <pc:docMk/>
          <pc:sldMk cId="3517026849" sldId="2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EC024B5-0DCF-FFC2-3601-4312F9CB99E7}"/>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21BA8C6C-4488-D9E9-BB0A-6366B4DD42CD}"/>
              </a:ext>
            </a:extLst>
          </p:cNvPr>
          <p:cNvSpPr>
            <a:spLocks noGrp="1" noChangeArrowheads="1"/>
          </p:cNvSpPr>
          <p:nvPr>
            <p:ph type="dt" sz="quarter"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3C6A1C05-FD41-8BFC-F9E1-E715B61D074A}"/>
              </a:ext>
            </a:extLst>
          </p:cNvPr>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D91DF68B-0D51-AB18-C1DE-D5B45E7E5A2C}"/>
              </a:ext>
            </a:extLst>
          </p:cNvPr>
          <p:cNvSpPr>
            <a:spLocks noGrp="1" noChangeArrowheads="1"/>
          </p:cNvSpPr>
          <p:nvPr>
            <p:ph type="sldNum" sz="quarter" idx="3"/>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smtClean="0">
                <a:solidFill>
                  <a:schemeClr val="tx1"/>
                </a:solidFill>
                <a:latin typeface="Times New Roman" panose="02020603050405020304" pitchFamily="18" charset="0"/>
              </a:defRPr>
            </a:lvl1pPr>
          </a:lstStyle>
          <a:p>
            <a:pPr>
              <a:defRPr/>
            </a:pPr>
            <a:fld id="{0F43AF20-E752-4B3E-B8E6-3B77C26932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089EE7-183E-434E-48B7-3ABFB2CA7261}"/>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6F3574AC-9F96-2653-074D-6689D41ACB63}"/>
              </a:ext>
            </a:extLst>
          </p:cNvPr>
          <p:cNvSpPr>
            <a:spLocks noGrp="1" noChangeArrowheads="1"/>
          </p:cNvSpPr>
          <p:nvPr>
            <p:ph type="dt"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BD65F744-ADCE-1F29-4BCD-2F4812FF8DEE}"/>
              </a:ext>
            </a:extLst>
          </p:cNvPr>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630E0028-4151-155B-8633-AF997BCB6484}"/>
              </a:ext>
            </a:extLst>
          </p:cNvPr>
          <p:cNvSpPr>
            <a:spLocks noGrp="1" noChangeArrowheads="1"/>
          </p:cNvSpPr>
          <p:nvPr>
            <p:ph type="body" sz="quarter" idx="3"/>
          </p:nvPr>
        </p:nvSpPr>
        <p:spPr bwMode="auto">
          <a:xfrm>
            <a:off x="960438" y="3475038"/>
            <a:ext cx="7681912" cy="3290887"/>
          </a:xfrm>
          <a:prstGeom prst="rect">
            <a:avLst/>
          </a:prstGeom>
          <a:noFill/>
          <a:ln>
            <a:noFill/>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B17A9CD-8F5D-9678-489E-C7F2D7EB179B}"/>
              </a:ext>
            </a:extLst>
          </p:cNvPr>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EC9AC5D2-450D-7550-611B-1C86DA56E4AB}"/>
              </a:ext>
            </a:extLst>
          </p:cNvPr>
          <p:cNvSpPr>
            <a:spLocks noGrp="1" noChangeArrowheads="1"/>
          </p:cNvSpPr>
          <p:nvPr>
            <p:ph type="sldNum" sz="quarter" idx="5"/>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smtClean="0">
                <a:solidFill>
                  <a:schemeClr val="tx1"/>
                </a:solidFill>
                <a:latin typeface="Times New Roman" panose="02020603050405020304" pitchFamily="18" charset="0"/>
              </a:defRPr>
            </a:lvl1pPr>
          </a:lstStyle>
          <a:p>
            <a:pPr>
              <a:defRPr/>
            </a:pPr>
            <a:fld id="{62ED3118-80F6-48AD-9FB4-3FC966303F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388938"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777875"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168400"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557338"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1947908" algn="l" defTabSz="779163" rtl="0" eaLnBrk="1" latinLnBrk="0" hangingPunct="1">
      <a:defRPr sz="1023" kern="1200">
        <a:solidFill>
          <a:schemeClr val="tx1"/>
        </a:solidFill>
        <a:latin typeface="+mn-lt"/>
        <a:ea typeface="+mn-ea"/>
        <a:cs typeface="+mn-cs"/>
      </a:defRPr>
    </a:lvl6pPr>
    <a:lvl7pPr marL="2337489" algn="l" defTabSz="779163" rtl="0" eaLnBrk="1" latinLnBrk="0" hangingPunct="1">
      <a:defRPr sz="1023" kern="1200">
        <a:solidFill>
          <a:schemeClr val="tx1"/>
        </a:solidFill>
        <a:latin typeface="+mn-lt"/>
        <a:ea typeface="+mn-ea"/>
        <a:cs typeface="+mn-cs"/>
      </a:defRPr>
    </a:lvl7pPr>
    <a:lvl8pPr marL="2727071" algn="l" defTabSz="779163" rtl="0" eaLnBrk="1" latinLnBrk="0" hangingPunct="1">
      <a:defRPr sz="1023" kern="1200">
        <a:solidFill>
          <a:schemeClr val="tx1"/>
        </a:solidFill>
        <a:latin typeface="+mn-lt"/>
        <a:ea typeface="+mn-ea"/>
        <a:cs typeface="+mn-cs"/>
      </a:defRPr>
    </a:lvl8pPr>
    <a:lvl9pPr marL="3116652" algn="l" defTabSz="779163" rtl="0" eaLnBrk="1" latinLnBrk="0"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44091" y="7669711"/>
            <a:ext cx="37899703" cy="5292180"/>
          </a:xfrm>
        </p:spPr>
        <p:txBody>
          <a:bodyPr/>
          <a:lstStyle/>
          <a:p>
            <a:r>
              <a:rPr lang="en-US"/>
              <a:t>Click to edit Master title style</a:t>
            </a:r>
          </a:p>
        </p:txBody>
      </p:sp>
      <p:sp>
        <p:nvSpPr>
          <p:cNvPr id="3" name="Subtitle 2"/>
          <p:cNvSpPr>
            <a:spLocks noGrp="1"/>
          </p:cNvSpPr>
          <p:nvPr>
            <p:ph type="subTitle" idx="1"/>
          </p:nvPr>
        </p:nvSpPr>
        <p:spPr>
          <a:xfrm>
            <a:off x="6688183" y="13990591"/>
            <a:ext cx="31211520" cy="6308824"/>
          </a:xfrm>
        </p:spPr>
        <p:txBody>
          <a:bodyPr/>
          <a:lstStyle>
            <a:lvl1pPr marL="0" indent="0" algn="ctr">
              <a:buNone/>
              <a:defRPr/>
            </a:lvl1pPr>
            <a:lvl2pPr marL="385785" indent="0" algn="ctr">
              <a:buNone/>
              <a:defRPr/>
            </a:lvl2pPr>
            <a:lvl3pPr marL="771571" indent="0" algn="ctr">
              <a:buNone/>
              <a:defRPr/>
            </a:lvl3pPr>
            <a:lvl4pPr marL="1157356" indent="0" algn="ctr">
              <a:buNone/>
              <a:defRPr/>
            </a:lvl4pPr>
            <a:lvl5pPr marL="1543141" indent="0" algn="ctr">
              <a:buNone/>
              <a:defRPr/>
            </a:lvl5pPr>
            <a:lvl6pPr marL="1928927" indent="0" algn="ctr">
              <a:buNone/>
              <a:defRPr/>
            </a:lvl6pPr>
            <a:lvl7pPr marL="2314712" indent="0" algn="ctr">
              <a:buNone/>
              <a:defRPr/>
            </a:lvl7pPr>
            <a:lvl8pPr marL="2700498" indent="0" algn="ctr">
              <a:buNone/>
              <a:defRPr/>
            </a:lvl8pPr>
            <a:lvl9pPr marL="3086283"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0512C3A-E99C-C2C1-2511-40686A0653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C61FB0-FC08-AA75-FAC2-4681563A8F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E02720-C25E-03FB-5B99-564CC872E8B9}"/>
              </a:ext>
            </a:extLst>
          </p:cNvPr>
          <p:cNvSpPr>
            <a:spLocks noGrp="1" noChangeArrowheads="1"/>
          </p:cNvSpPr>
          <p:nvPr>
            <p:ph type="sldNum" sz="quarter" idx="12"/>
          </p:nvPr>
        </p:nvSpPr>
        <p:spPr>
          <a:ln/>
        </p:spPr>
        <p:txBody>
          <a:bodyPr/>
          <a:lstStyle>
            <a:lvl1pPr>
              <a:defRPr/>
            </a:lvl1pPr>
          </a:lstStyle>
          <a:p>
            <a:pPr>
              <a:defRPr/>
            </a:pPr>
            <a:fld id="{031C55DE-6211-4A0F-8E77-FC10F34FE5C2}" type="slidenum">
              <a:rPr lang="en-US" altLang="en-US"/>
              <a:pPr>
                <a:defRPr/>
              </a:pPr>
              <a:t>‹#›</a:t>
            </a:fld>
            <a:endParaRPr lang="en-US" altLang="en-US"/>
          </a:p>
        </p:txBody>
      </p:sp>
    </p:spTree>
    <p:extLst>
      <p:ext uri="{BB962C8B-B14F-4D97-AF65-F5344CB8AC3E}">
        <p14:creationId xmlns:p14="http://schemas.microsoft.com/office/powerpoint/2010/main" val="367767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6DD8409-791F-0393-A6A9-5631F26B05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A20CB-36D0-F1B1-F3EA-74583717BF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29ED01-0B40-A44E-0F71-9B39F986E580}"/>
              </a:ext>
            </a:extLst>
          </p:cNvPr>
          <p:cNvSpPr>
            <a:spLocks noGrp="1" noChangeArrowheads="1"/>
          </p:cNvSpPr>
          <p:nvPr>
            <p:ph type="sldNum" sz="quarter" idx="12"/>
          </p:nvPr>
        </p:nvSpPr>
        <p:spPr>
          <a:ln/>
        </p:spPr>
        <p:txBody>
          <a:bodyPr/>
          <a:lstStyle>
            <a:lvl1pPr>
              <a:defRPr/>
            </a:lvl1pPr>
          </a:lstStyle>
          <a:p>
            <a:pPr>
              <a:defRPr/>
            </a:pPr>
            <a:fld id="{0188269B-258F-431A-A367-DD5BA8500502}" type="slidenum">
              <a:rPr lang="en-US" altLang="en-US"/>
              <a:pPr>
                <a:defRPr/>
              </a:pPr>
              <a:t>‹#›</a:t>
            </a:fld>
            <a:endParaRPr lang="en-US" altLang="en-US"/>
          </a:p>
        </p:txBody>
      </p:sp>
    </p:spTree>
    <p:extLst>
      <p:ext uri="{BB962C8B-B14F-4D97-AF65-F5344CB8AC3E}">
        <p14:creationId xmlns:p14="http://schemas.microsoft.com/office/powerpoint/2010/main" val="34822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766936" y="2195365"/>
            <a:ext cx="9469119" cy="197502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53770" y="2195365"/>
            <a:ext cx="28227383" cy="197502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4A312F-ACDA-F0B9-741B-64936862E1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50A0D51-3B30-308E-33C0-837F16D3EC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0997EF2-C9E6-6DF5-4B8A-A2EA6CD26A82}"/>
              </a:ext>
            </a:extLst>
          </p:cNvPr>
          <p:cNvSpPr>
            <a:spLocks noGrp="1" noChangeArrowheads="1"/>
          </p:cNvSpPr>
          <p:nvPr>
            <p:ph type="sldNum" sz="quarter" idx="12"/>
          </p:nvPr>
        </p:nvSpPr>
        <p:spPr>
          <a:ln/>
        </p:spPr>
        <p:txBody>
          <a:bodyPr/>
          <a:lstStyle>
            <a:lvl1pPr>
              <a:defRPr/>
            </a:lvl1pPr>
          </a:lstStyle>
          <a:p>
            <a:pPr>
              <a:defRPr/>
            </a:pPr>
            <a:fld id="{C95F8E4C-41F7-44A5-B279-375E56EFE436}" type="slidenum">
              <a:rPr lang="en-US" altLang="en-US"/>
              <a:pPr>
                <a:defRPr/>
              </a:pPr>
              <a:t>‹#›</a:t>
            </a:fld>
            <a:endParaRPr lang="en-US" altLang="en-US"/>
          </a:p>
        </p:txBody>
      </p:sp>
    </p:spTree>
    <p:extLst>
      <p:ext uri="{BB962C8B-B14F-4D97-AF65-F5344CB8AC3E}">
        <p14:creationId xmlns:p14="http://schemas.microsoft.com/office/powerpoint/2010/main" val="112420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DA408E0-1171-C9B2-2DE8-8BB14BD384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D7F590A-4C23-2DD6-6BBD-CBBD1FD6CB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EE9FEE-6824-154F-ED6B-C0A8F60BEEA0}"/>
              </a:ext>
            </a:extLst>
          </p:cNvPr>
          <p:cNvSpPr>
            <a:spLocks noGrp="1" noChangeArrowheads="1"/>
          </p:cNvSpPr>
          <p:nvPr>
            <p:ph type="sldNum" sz="quarter" idx="12"/>
          </p:nvPr>
        </p:nvSpPr>
        <p:spPr>
          <a:ln/>
        </p:spPr>
        <p:txBody>
          <a:bodyPr/>
          <a:lstStyle>
            <a:lvl1pPr>
              <a:defRPr/>
            </a:lvl1pPr>
          </a:lstStyle>
          <a:p>
            <a:pPr>
              <a:defRPr/>
            </a:pPr>
            <a:fld id="{03AA2795-E795-4F34-94C6-7EF33A8E490E}" type="slidenum">
              <a:rPr lang="en-US" altLang="en-US"/>
              <a:pPr>
                <a:defRPr/>
              </a:pPr>
              <a:t>‹#›</a:t>
            </a:fld>
            <a:endParaRPr lang="en-US" altLang="en-US"/>
          </a:p>
        </p:txBody>
      </p:sp>
    </p:spTree>
    <p:extLst>
      <p:ext uri="{BB962C8B-B14F-4D97-AF65-F5344CB8AC3E}">
        <p14:creationId xmlns:p14="http://schemas.microsoft.com/office/powerpoint/2010/main" val="235644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22135" y="15864483"/>
            <a:ext cx="37899703" cy="4903738"/>
          </a:xfrm>
        </p:spPr>
        <p:txBody>
          <a:bodyPr anchor="t"/>
          <a:lstStyle>
            <a:lvl1pPr algn="l">
              <a:defRPr sz="3375" b="1" cap="all"/>
            </a:lvl1pPr>
          </a:lstStyle>
          <a:p>
            <a:r>
              <a:rPr lang="en-US"/>
              <a:t>Click to edit Master title style</a:t>
            </a:r>
          </a:p>
        </p:txBody>
      </p:sp>
      <p:sp>
        <p:nvSpPr>
          <p:cNvPr id="3" name="Text Placeholder 2"/>
          <p:cNvSpPr>
            <a:spLocks noGrp="1"/>
          </p:cNvSpPr>
          <p:nvPr>
            <p:ph type="body" idx="1"/>
          </p:nvPr>
        </p:nvSpPr>
        <p:spPr>
          <a:xfrm>
            <a:off x="3522135" y="10463809"/>
            <a:ext cx="37899703" cy="5400675"/>
          </a:xfrm>
        </p:spPr>
        <p:txBody>
          <a:bodyPr anchor="b"/>
          <a:lstStyle>
            <a:lvl1pPr marL="0" indent="0">
              <a:buNone/>
              <a:defRPr sz="1688"/>
            </a:lvl1pPr>
            <a:lvl2pPr marL="385785" indent="0">
              <a:buNone/>
              <a:defRPr sz="1519"/>
            </a:lvl2pPr>
            <a:lvl3pPr marL="771571" indent="0">
              <a:buNone/>
              <a:defRPr sz="1350"/>
            </a:lvl3pPr>
            <a:lvl4pPr marL="1157356" indent="0">
              <a:buNone/>
              <a:defRPr sz="1181"/>
            </a:lvl4pPr>
            <a:lvl5pPr marL="1543141" indent="0">
              <a:buNone/>
              <a:defRPr sz="1181"/>
            </a:lvl5pPr>
            <a:lvl6pPr marL="1928927" indent="0">
              <a:buNone/>
              <a:defRPr sz="1181"/>
            </a:lvl6pPr>
            <a:lvl7pPr marL="2314712" indent="0">
              <a:buNone/>
              <a:defRPr sz="1181"/>
            </a:lvl7pPr>
            <a:lvl8pPr marL="2700498" indent="0">
              <a:buNone/>
              <a:defRPr sz="1181"/>
            </a:lvl8pPr>
            <a:lvl9pPr marL="3086283" indent="0">
              <a:buNone/>
              <a:defRPr sz="1181"/>
            </a:lvl9pPr>
          </a:lstStyle>
          <a:p>
            <a:pPr lvl="0"/>
            <a:r>
              <a:rPr lang="en-US"/>
              <a:t>Click to edit Master text styles</a:t>
            </a:r>
          </a:p>
        </p:txBody>
      </p:sp>
      <p:sp>
        <p:nvSpPr>
          <p:cNvPr id="4" name="Rectangle 4">
            <a:extLst>
              <a:ext uri="{FF2B5EF4-FFF2-40B4-BE49-F238E27FC236}">
                <a16:creationId xmlns:a16="http://schemas.microsoft.com/office/drawing/2014/main" id="{B2F75DB7-24D7-EE91-480B-B44658A91C1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E80240-C304-774A-1254-CC2E0B46BF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80DAF2-9830-D2B8-2C21-1D04BB50FC54}"/>
              </a:ext>
            </a:extLst>
          </p:cNvPr>
          <p:cNvSpPr>
            <a:spLocks noGrp="1" noChangeArrowheads="1"/>
          </p:cNvSpPr>
          <p:nvPr>
            <p:ph type="sldNum" sz="quarter" idx="12"/>
          </p:nvPr>
        </p:nvSpPr>
        <p:spPr>
          <a:ln/>
        </p:spPr>
        <p:txBody>
          <a:bodyPr/>
          <a:lstStyle>
            <a:lvl1pPr>
              <a:defRPr/>
            </a:lvl1pPr>
          </a:lstStyle>
          <a:p>
            <a:pPr>
              <a:defRPr/>
            </a:pPr>
            <a:fld id="{92A4E441-9153-4D10-9EFE-16A0D0E60EE2}" type="slidenum">
              <a:rPr lang="en-US" altLang="en-US"/>
              <a:pPr>
                <a:defRPr/>
              </a:pPr>
              <a:t>‹#›</a:t>
            </a:fld>
            <a:endParaRPr lang="en-US" altLang="en-US"/>
          </a:p>
        </p:txBody>
      </p:sp>
    </p:spTree>
    <p:extLst>
      <p:ext uri="{BB962C8B-B14F-4D97-AF65-F5344CB8AC3E}">
        <p14:creationId xmlns:p14="http://schemas.microsoft.com/office/powerpoint/2010/main" val="32612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53770" y="7115176"/>
            <a:ext cx="18847283" cy="14830425"/>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86834" y="7115176"/>
            <a:ext cx="18849219" cy="14830425"/>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02881F3-11B8-1FB3-0161-DF67ECA5F7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5BB4CC2-2102-72AE-BEB5-D3368D2F7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FF7B7A0-61B8-7926-082A-E26100193B90}"/>
              </a:ext>
            </a:extLst>
          </p:cNvPr>
          <p:cNvSpPr>
            <a:spLocks noGrp="1" noChangeArrowheads="1"/>
          </p:cNvSpPr>
          <p:nvPr>
            <p:ph type="sldNum" sz="quarter" idx="12"/>
          </p:nvPr>
        </p:nvSpPr>
        <p:spPr>
          <a:ln/>
        </p:spPr>
        <p:txBody>
          <a:bodyPr/>
          <a:lstStyle>
            <a:lvl1pPr>
              <a:defRPr/>
            </a:lvl1pPr>
          </a:lstStyle>
          <a:p>
            <a:pPr>
              <a:defRPr/>
            </a:pPr>
            <a:fld id="{BB62D669-40A5-4A76-A266-0DED48F7F7FB}" type="slidenum">
              <a:rPr lang="en-US" altLang="en-US"/>
              <a:pPr>
                <a:defRPr/>
              </a:pPr>
              <a:t>‹#›</a:t>
            </a:fld>
            <a:endParaRPr lang="en-US" altLang="en-US"/>
          </a:p>
        </p:txBody>
      </p:sp>
    </p:spTree>
    <p:extLst>
      <p:ext uri="{BB962C8B-B14F-4D97-AF65-F5344CB8AC3E}">
        <p14:creationId xmlns:p14="http://schemas.microsoft.com/office/powerpoint/2010/main" val="27316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29394" y="988516"/>
            <a:ext cx="40129097" cy="4114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29394" y="5526584"/>
            <a:ext cx="19700724" cy="2302520"/>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4" name="Content Placeholder 3"/>
          <p:cNvSpPr>
            <a:spLocks noGrp="1"/>
          </p:cNvSpPr>
          <p:nvPr>
            <p:ph sz="half" idx="2"/>
          </p:nvPr>
        </p:nvSpPr>
        <p:spPr>
          <a:xfrm>
            <a:off x="2229394" y="7829104"/>
            <a:ext cx="19700724" cy="14224992"/>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650028" y="5526584"/>
            <a:ext cx="19708465" cy="2302520"/>
          </a:xfrm>
        </p:spPr>
        <p:txBody>
          <a:bodyPr anchor="b"/>
          <a:lstStyle>
            <a:lvl1pPr marL="0" indent="0">
              <a:buNone/>
              <a:defRPr sz="2025" b="1"/>
            </a:lvl1pPr>
            <a:lvl2pPr marL="385785" indent="0">
              <a:buNone/>
              <a:defRPr sz="1688" b="1"/>
            </a:lvl2pPr>
            <a:lvl3pPr marL="771571" indent="0">
              <a:buNone/>
              <a:defRPr sz="1519" b="1"/>
            </a:lvl3pPr>
            <a:lvl4pPr marL="1157356" indent="0">
              <a:buNone/>
              <a:defRPr sz="1350" b="1"/>
            </a:lvl4pPr>
            <a:lvl5pPr marL="1543141" indent="0">
              <a:buNone/>
              <a:defRPr sz="1350" b="1"/>
            </a:lvl5pPr>
            <a:lvl6pPr marL="1928927" indent="0">
              <a:buNone/>
              <a:defRPr sz="1350" b="1"/>
            </a:lvl6pPr>
            <a:lvl7pPr marL="2314712" indent="0">
              <a:buNone/>
              <a:defRPr sz="1350" b="1"/>
            </a:lvl7pPr>
            <a:lvl8pPr marL="2700498" indent="0">
              <a:buNone/>
              <a:defRPr sz="1350" b="1"/>
            </a:lvl8pPr>
            <a:lvl9pPr marL="3086283" indent="0">
              <a:buNone/>
              <a:defRPr sz="1350" b="1"/>
            </a:lvl9pPr>
          </a:lstStyle>
          <a:p>
            <a:pPr lvl="0"/>
            <a:r>
              <a:rPr lang="en-US"/>
              <a:t>Click to edit Master text styles</a:t>
            </a:r>
          </a:p>
        </p:txBody>
      </p:sp>
      <p:sp>
        <p:nvSpPr>
          <p:cNvPr id="6" name="Content Placeholder 5"/>
          <p:cNvSpPr>
            <a:spLocks noGrp="1"/>
          </p:cNvSpPr>
          <p:nvPr>
            <p:ph sz="quarter" idx="4"/>
          </p:nvPr>
        </p:nvSpPr>
        <p:spPr>
          <a:xfrm>
            <a:off x="22650028" y="7829104"/>
            <a:ext cx="19708465" cy="14224992"/>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D9E96CB-63F4-1337-A707-1DFC1FAA562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4DABC73-93BF-9DD8-0351-B9FF468CDF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EEEE6DA-7543-614B-6BA1-89E9CDF1498C}"/>
              </a:ext>
            </a:extLst>
          </p:cNvPr>
          <p:cNvSpPr>
            <a:spLocks noGrp="1" noChangeArrowheads="1"/>
          </p:cNvSpPr>
          <p:nvPr>
            <p:ph type="sldNum" sz="quarter" idx="12"/>
          </p:nvPr>
        </p:nvSpPr>
        <p:spPr>
          <a:ln/>
        </p:spPr>
        <p:txBody>
          <a:bodyPr/>
          <a:lstStyle>
            <a:lvl1pPr>
              <a:defRPr/>
            </a:lvl1pPr>
          </a:lstStyle>
          <a:p>
            <a:pPr>
              <a:defRPr/>
            </a:pPr>
            <a:fld id="{34AFA5D1-C7CA-40D2-A054-F10491258800}" type="slidenum">
              <a:rPr lang="en-US" altLang="en-US"/>
              <a:pPr>
                <a:defRPr/>
              </a:pPr>
              <a:t>‹#›</a:t>
            </a:fld>
            <a:endParaRPr lang="en-US" altLang="en-US"/>
          </a:p>
        </p:txBody>
      </p:sp>
    </p:spTree>
    <p:extLst>
      <p:ext uri="{BB962C8B-B14F-4D97-AF65-F5344CB8AC3E}">
        <p14:creationId xmlns:p14="http://schemas.microsoft.com/office/powerpoint/2010/main" val="252141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39ED6FE-06D0-9F1E-FF25-99E1B841923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0EFB01D-6C99-E406-C552-48D67CBB3D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2FD2B36-9D2D-7CE3-C3C1-D48492D8A880}"/>
              </a:ext>
            </a:extLst>
          </p:cNvPr>
          <p:cNvSpPr>
            <a:spLocks noGrp="1" noChangeArrowheads="1"/>
          </p:cNvSpPr>
          <p:nvPr>
            <p:ph type="sldNum" sz="quarter" idx="12"/>
          </p:nvPr>
        </p:nvSpPr>
        <p:spPr>
          <a:ln/>
        </p:spPr>
        <p:txBody>
          <a:bodyPr/>
          <a:lstStyle>
            <a:lvl1pPr>
              <a:defRPr/>
            </a:lvl1pPr>
          </a:lstStyle>
          <a:p>
            <a:pPr>
              <a:defRPr/>
            </a:pPr>
            <a:fld id="{2C1E9FF7-E1CE-4BEA-986E-75FD574B1B39}" type="slidenum">
              <a:rPr lang="en-US" altLang="en-US"/>
              <a:pPr>
                <a:defRPr/>
              </a:pPr>
              <a:t>‹#›</a:t>
            </a:fld>
            <a:endParaRPr lang="en-US" altLang="en-US"/>
          </a:p>
        </p:txBody>
      </p:sp>
    </p:spTree>
    <p:extLst>
      <p:ext uri="{BB962C8B-B14F-4D97-AF65-F5344CB8AC3E}">
        <p14:creationId xmlns:p14="http://schemas.microsoft.com/office/powerpoint/2010/main" val="391384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AEA39F-51A1-7439-B50B-F9656FC10D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2528076-09AE-E9C6-8F6F-0F1541D0C8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D7644EB-BD48-CDD4-3D57-3445EDE8CF0D}"/>
              </a:ext>
            </a:extLst>
          </p:cNvPr>
          <p:cNvSpPr>
            <a:spLocks noGrp="1" noChangeArrowheads="1"/>
          </p:cNvSpPr>
          <p:nvPr>
            <p:ph type="sldNum" sz="quarter" idx="12"/>
          </p:nvPr>
        </p:nvSpPr>
        <p:spPr>
          <a:ln/>
        </p:spPr>
        <p:txBody>
          <a:bodyPr/>
          <a:lstStyle>
            <a:lvl1pPr>
              <a:defRPr/>
            </a:lvl1pPr>
          </a:lstStyle>
          <a:p>
            <a:pPr>
              <a:defRPr/>
            </a:pPr>
            <a:fld id="{1AD96F6F-A2A5-4DCE-8630-818242773F5D}" type="slidenum">
              <a:rPr lang="en-US" altLang="en-US"/>
              <a:pPr>
                <a:defRPr/>
              </a:pPr>
              <a:t>‹#›</a:t>
            </a:fld>
            <a:endParaRPr lang="en-US" altLang="en-US"/>
          </a:p>
        </p:txBody>
      </p:sp>
    </p:spTree>
    <p:extLst>
      <p:ext uri="{BB962C8B-B14F-4D97-AF65-F5344CB8AC3E}">
        <p14:creationId xmlns:p14="http://schemas.microsoft.com/office/powerpoint/2010/main" val="417775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9394" y="983160"/>
            <a:ext cx="14669105" cy="4183113"/>
          </a:xfrm>
        </p:spPr>
        <p:txBody>
          <a:bodyPr anchor="b"/>
          <a:lstStyle>
            <a:lvl1pPr algn="l">
              <a:defRPr sz="1688" b="1"/>
            </a:lvl1pPr>
          </a:lstStyle>
          <a:p>
            <a:r>
              <a:rPr lang="en-US"/>
              <a:t>Click to edit Master title style</a:t>
            </a:r>
          </a:p>
        </p:txBody>
      </p:sp>
      <p:sp>
        <p:nvSpPr>
          <p:cNvPr id="3" name="Content Placeholder 2"/>
          <p:cNvSpPr>
            <a:spLocks noGrp="1"/>
          </p:cNvSpPr>
          <p:nvPr>
            <p:ph idx="1"/>
          </p:nvPr>
        </p:nvSpPr>
        <p:spPr>
          <a:xfrm>
            <a:off x="17432625" y="983160"/>
            <a:ext cx="24925867" cy="21070938"/>
          </a:xfrm>
        </p:spPr>
        <p:txBody>
          <a:bodyPr/>
          <a:lstStyle>
            <a:lvl1pPr>
              <a:defRPr sz="2700"/>
            </a:lvl1pPr>
            <a:lvl2pPr>
              <a:defRPr sz="2363"/>
            </a:lvl2pPr>
            <a:lvl3pPr>
              <a:defRPr sz="202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29394" y="5166271"/>
            <a:ext cx="14669105" cy="16887825"/>
          </a:xfrm>
        </p:spPr>
        <p:txBody>
          <a:bodyPr/>
          <a:lstStyle>
            <a:lvl1pPr marL="0" indent="0">
              <a:buNone/>
              <a:defRPr sz="1181"/>
            </a:lvl1pPr>
            <a:lvl2pPr marL="385785" indent="0">
              <a:buNone/>
              <a:defRPr sz="1013"/>
            </a:lvl2pPr>
            <a:lvl3pPr marL="771571" indent="0">
              <a:buNone/>
              <a:defRPr sz="844"/>
            </a:lvl3pPr>
            <a:lvl4pPr marL="1157356" indent="0">
              <a:buNone/>
              <a:defRPr sz="759"/>
            </a:lvl4pPr>
            <a:lvl5pPr marL="1543141" indent="0">
              <a:buNone/>
              <a:defRPr sz="759"/>
            </a:lvl5pPr>
            <a:lvl6pPr marL="1928927" indent="0">
              <a:buNone/>
              <a:defRPr sz="759"/>
            </a:lvl6pPr>
            <a:lvl7pPr marL="2314712" indent="0">
              <a:buNone/>
              <a:defRPr sz="759"/>
            </a:lvl7pPr>
            <a:lvl8pPr marL="2700498" indent="0">
              <a:buNone/>
              <a:defRPr sz="759"/>
            </a:lvl8pPr>
            <a:lvl9pPr marL="3086283" indent="0">
              <a:buNone/>
              <a:defRPr sz="759"/>
            </a:lvl9pPr>
          </a:lstStyle>
          <a:p>
            <a:pPr lvl="0"/>
            <a:r>
              <a:rPr lang="en-US"/>
              <a:t>Click to edit Master text styles</a:t>
            </a:r>
          </a:p>
        </p:txBody>
      </p:sp>
      <p:sp>
        <p:nvSpPr>
          <p:cNvPr id="5" name="Rectangle 4">
            <a:extLst>
              <a:ext uri="{FF2B5EF4-FFF2-40B4-BE49-F238E27FC236}">
                <a16:creationId xmlns:a16="http://schemas.microsoft.com/office/drawing/2014/main" id="{ABDE5577-EFA8-01A6-EDA2-FF92332B52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ED3A25-C1CB-60C5-CFA7-F819B286A8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0593523-CE42-DF56-FB52-1401F61B5CE2}"/>
              </a:ext>
            </a:extLst>
          </p:cNvPr>
          <p:cNvSpPr>
            <a:spLocks noGrp="1" noChangeArrowheads="1"/>
          </p:cNvSpPr>
          <p:nvPr>
            <p:ph type="sldNum" sz="quarter" idx="12"/>
          </p:nvPr>
        </p:nvSpPr>
        <p:spPr>
          <a:ln/>
        </p:spPr>
        <p:txBody>
          <a:bodyPr/>
          <a:lstStyle>
            <a:lvl1pPr>
              <a:defRPr/>
            </a:lvl1pPr>
          </a:lstStyle>
          <a:p>
            <a:pPr>
              <a:defRPr/>
            </a:pPr>
            <a:fld id="{8CAD18FC-4F0E-4928-88EE-24B191B0DD9B}" type="slidenum">
              <a:rPr lang="en-US" altLang="en-US"/>
              <a:pPr>
                <a:defRPr/>
              </a:pPr>
              <a:t>‹#›</a:t>
            </a:fld>
            <a:endParaRPr lang="en-US" altLang="en-US"/>
          </a:p>
        </p:txBody>
      </p:sp>
    </p:spTree>
    <p:extLst>
      <p:ext uri="{BB962C8B-B14F-4D97-AF65-F5344CB8AC3E}">
        <p14:creationId xmlns:p14="http://schemas.microsoft.com/office/powerpoint/2010/main" val="116714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39536" y="17281625"/>
            <a:ext cx="26752731" cy="2041327"/>
          </a:xfrm>
        </p:spPr>
        <p:txBody>
          <a:bodyPr anchor="b"/>
          <a:lstStyle>
            <a:lvl1pPr algn="l">
              <a:defRPr sz="1688" b="1"/>
            </a:lvl1pPr>
          </a:lstStyle>
          <a:p>
            <a:r>
              <a:rPr lang="en-US"/>
              <a:t>Click to edit Master title style</a:t>
            </a:r>
          </a:p>
        </p:txBody>
      </p:sp>
      <p:sp>
        <p:nvSpPr>
          <p:cNvPr id="3" name="Picture Placeholder 2"/>
          <p:cNvSpPr>
            <a:spLocks noGrp="1"/>
          </p:cNvSpPr>
          <p:nvPr>
            <p:ph type="pic" idx="1"/>
          </p:nvPr>
        </p:nvSpPr>
        <p:spPr>
          <a:xfrm>
            <a:off x="8739536" y="2206080"/>
            <a:ext cx="26752731" cy="14813012"/>
          </a:xfrm>
        </p:spPr>
        <p:txBody>
          <a:bodyPr/>
          <a:lstStyle>
            <a:lvl1pPr marL="0" indent="0">
              <a:buNone/>
              <a:defRPr sz="2700"/>
            </a:lvl1pPr>
            <a:lvl2pPr marL="385785" indent="0">
              <a:buNone/>
              <a:defRPr sz="2363"/>
            </a:lvl2pPr>
            <a:lvl3pPr marL="771571" indent="0">
              <a:buNone/>
              <a:defRPr sz="2025"/>
            </a:lvl3pPr>
            <a:lvl4pPr marL="1157356" indent="0">
              <a:buNone/>
              <a:defRPr sz="1688"/>
            </a:lvl4pPr>
            <a:lvl5pPr marL="1543141" indent="0">
              <a:buNone/>
              <a:defRPr sz="1688"/>
            </a:lvl5pPr>
            <a:lvl6pPr marL="1928927" indent="0">
              <a:buNone/>
              <a:defRPr sz="1688"/>
            </a:lvl6pPr>
            <a:lvl7pPr marL="2314712" indent="0">
              <a:buNone/>
              <a:defRPr sz="1688"/>
            </a:lvl7pPr>
            <a:lvl8pPr marL="2700498" indent="0">
              <a:buNone/>
              <a:defRPr sz="1688"/>
            </a:lvl8pPr>
            <a:lvl9pPr marL="3086283" indent="0">
              <a:buNone/>
              <a:defRPr sz="1688"/>
            </a:lvl9pPr>
          </a:lstStyle>
          <a:p>
            <a:pPr lvl="0"/>
            <a:endParaRPr lang="en-US" noProof="0"/>
          </a:p>
        </p:txBody>
      </p:sp>
      <p:sp>
        <p:nvSpPr>
          <p:cNvPr id="4" name="Text Placeholder 3"/>
          <p:cNvSpPr>
            <a:spLocks noGrp="1"/>
          </p:cNvSpPr>
          <p:nvPr>
            <p:ph type="body" sz="half" idx="2"/>
          </p:nvPr>
        </p:nvSpPr>
        <p:spPr>
          <a:xfrm>
            <a:off x="8739536" y="19322952"/>
            <a:ext cx="26752731" cy="2897238"/>
          </a:xfrm>
        </p:spPr>
        <p:txBody>
          <a:bodyPr/>
          <a:lstStyle>
            <a:lvl1pPr marL="0" indent="0">
              <a:buNone/>
              <a:defRPr sz="1181"/>
            </a:lvl1pPr>
            <a:lvl2pPr marL="385785" indent="0">
              <a:buNone/>
              <a:defRPr sz="1013"/>
            </a:lvl2pPr>
            <a:lvl3pPr marL="771571" indent="0">
              <a:buNone/>
              <a:defRPr sz="844"/>
            </a:lvl3pPr>
            <a:lvl4pPr marL="1157356" indent="0">
              <a:buNone/>
              <a:defRPr sz="759"/>
            </a:lvl4pPr>
            <a:lvl5pPr marL="1543141" indent="0">
              <a:buNone/>
              <a:defRPr sz="759"/>
            </a:lvl5pPr>
            <a:lvl6pPr marL="1928927" indent="0">
              <a:buNone/>
              <a:defRPr sz="759"/>
            </a:lvl6pPr>
            <a:lvl7pPr marL="2314712" indent="0">
              <a:buNone/>
              <a:defRPr sz="759"/>
            </a:lvl7pPr>
            <a:lvl8pPr marL="2700498" indent="0">
              <a:buNone/>
              <a:defRPr sz="759"/>
            </a:lvl8pPr>
            <a:lvl9pPr marL="3086283" indent="0">
              <a:buNone/>
              <a:defRPr sz="759"/>
            </a:lvl9pPr>
          </a:lstStyle>
          <a:p>
            <a:pPr lvl="0"/>
            <a:r>
              <a:rPr lang="en-US"/>
              <a:t>Click to edit Master text styles</a:t>
            </a:r>
          </a:p>
        </p:txBody>
      </p:sp>
      <p:sp>
        <p:nvSpPr>
          <p:cNvPr id="5" name="Rectangle 4">
            <a:extLst>
              <a:ext uri="{FF2B5EF4-FFF2-40B4-BE49-F238E27FC236}">
                <a16:creationId xmlns:a16="http://schemas.microsoft.com/office/drawing/2014/main" id="{14E66032-2FE8-FBD3-D47F-9D0DAF2CC8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B321CC-18DB-15C1-0083-90502DD0F1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D54077-52CD-ADF9-D6DA-54CB6AAC59EF}"/>
              </a:ext>
            </a:extLst>
          </p:cNvPr>
          <p:cNvSpPr>
            <a:spLocks noGrp="1" noChangeArrowheads="1"/>
          </p:cNvSpPr>
          <p:nvPr>
            <p:ph type="sldNum" sz="quarter" idx="12"/>
          </p:nvPr>
        </p:nvSpPr>
        <p:spPr>
          <a:ln/>
        </p:spPr>
        <p:txBody>
          <a:bodyPr/>
          <a:lstStyle>
            <a:lvl1pPr>
              <a:defRPr/>
            </a:lvl1pPr>
          </a:lstStyle>
          <a:p>
            <a:pPr>
              <a:defRPr/>
            </a:pPr>
            <a:fld id="{2FD72DCD-B27E-4D90-8448-31F9446A08AC}" type="slidenum">
              <a:rPr lang="en-US" altLang="en-US"/>
              <a:pPr>
                <a:defRPr/>
              </a:pPr>
              <a:t>‹#›</a:t>
            </a:fld>
            <a:endParaRPr lang="en-US" altLang="en-US"/>
          </a:p>
        </p:txBody>
      </p:sp>
    </p:spTree>
    <p:extLst>
      <p:ext uri="{BB962C8B-B14F-4D97-AF65-F5344CB8AC3E}">
        <p14:creationId xmlns:p14="http://schemas.microsoft.com/office/powerpoint/2010/main" val="291599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52FB007-2C70-2527-77BC-B647E88A0E06}"/>
              </a:ext>
            </a:extLst>
          </p:cNvPr>
          <p:cNvSpPr>
            <a:spLocks noGrp="1" noChangeArrowheads="1"/>
          </p:cNvSpPr>
          <p:nvPr>
            <p:ph type="title"/>
          </p:nvPr>
        </p:nvSpPr>
        <p:spPr bwMode="auto">
          <a:xfrm>
            <a:off x="3354388" y="2195513"/>
            <a:ext cx="378825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51EA6F1-B742-BA37-51BF-F84907E57005}"/>
              </a:ext>
            </a:extLst>
          </p:cNvPr>
          <p:cNvSpPr>
            <a:spLocks noGrp="1" noChangeArrowheads="1"/>
          </p:cNvSpPr>
          <p:nvPr>
            <p:ph type="body" idx="1"/>
          </p:nvPr>
        </p:nvSpPr>
        <p:spPr bwMode="auto">
          <a:xfrm>
            <a:off x="3354388" y="7115175"/>
            <a:ext cx="37882512" cy="148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76704C9-7326-8BAE-0C10-8B7DEE1BC8FA}"/>
              </a:ext>
            </a:extLst>
          </p:cNvPr>
          <p:cNvSpPr>
            <a:spLocks noGrp="1" noChangeArrowheads="1"/>
          </p:cNvSpPr>
          <p:nvPr>
            <p:ph type="dt" sz="half" idx="2"/>
          </p:nvPr>
        </p:nvSpPr>
        <p:spPr bwMode="auto">
          <a:xfrm>
            <a:off x="3354388" y="22512338"/>
            <a:ext cx="9288462"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defTabSz="3671659">
              <a:defRPr sz="5147"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BAD1F299-93FD-7733-DD54-30A5CC71CEF1}"/>
              </a:ext>
            </a:extLst>
          </p:cNvPr>
          <p:cNvSpPr>
            <a:spLocks noGrp="1" noChangeArrowheads="1"/>
          </p:cNvSpPr>
          <p:nvPr>
            <p:ph type="ftr" sz="quarter" idx="3"/>
          </p:nvPr>
        </p:nvSpPr>
        <p:spPr bwMode="auto">
          <a:xfrm>
            <a:off x="15225713" y="22512338"/>
            <a:ext cx="14136687"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ctr" defTabSz="3671659">
              <a:defRPr sz="5147"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60A22373-61CC-C19F-9CD2-27518002A0E2}"/>
              </a:ext>
            </a:extLst>
          </p:cNvPr>
          <p:cNvSpPr>
            <a:spLocks noGrp="1" noChangeArrowheads="1"/>
          </p:cNvSpPr>
          <p:nvPr>
            <p:ph type="sldNum" sz="quarter" idx="4"/>
          </p:nvPr>
        </p:nvSpPr>
        <p:spPr bwMode="auto">
          <a:xfrm>
            <a:off x="31946850" y="22512338"/>
            <a:ext cx="9290050" cy="1628775"/>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r" defTabSz="3670300">
              <a:defRPr sz="5100" b="0" smtClean="0">
                <a:solidFill>
                  <a:schemeClr val="tx1"/>
                </a:solidFill>
                <a:latin typeface="Times New Roman" panose="02020603050405020304" pitchFamily="18" charset="0"/>
              </a:defRPr>
            </a:lvl1pPr>
          </a:lstStyle>
          <a:p>
            <a:pPr>
              <a:defRPr/>
            </a:pPr>
            <a:fld id="{D8088DFD-8D6A-4DEC-A2AB-5CECE89E58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70300" rtl="0" eaLnBrk="0" fontAlgn="base" hangingPunct="0">
        <a:spcBef>
          <a:spcPct val="0"/>
        </a:spcBef>
        <a:spcAft>
          <a:spcPct val="0"/>
        </a:spcAft>
        <a:defRPr sz="17800">
          <a:solidFill>
            <a:schemeClr val="tx2"/>
          </a:solidFill>
          <a:latin typeface="+mj-lt"/>
          <a:ea typeface="+mj-ea"/>
          <a:cs typeface="+mj-cs"/>
        </a:defRPr>
      </a:lvl1pPr>
      <a:lvl2pPr algn="ctr" defTabSz="3670300" rtl="0" eaLnBrk="0" fontAlgn="base" hangingPunct="0">
        <a:spcBef>
          <a:spcPct val="0"/>
        </a:spcBef>
        <a:spcAft>
          <a:spcPct val="0"/>
        </a:spcAft>
        <a:defRPr sz="17800">
          <a:solidFill>
            <a:schemeClr val="tx2"/>
          </a:solidFill>
          <a:latin typeface="Times New Roman" pitchFamily="18" charset="0"/>
        </a:defRPr>
      </a:lvl2pPr>
      <a:lvl3pPr algn="ctr" defTabSz="3670300" rtl="0" eaLnBrk="0" fontAlgn="base" hangingPunct="0">
        <a:spcBef>
          <a:spcPct val="0"/>
        </a:spcBef>
        <a:spcAft>
          <a:spcPct val="0"/>
        </a:spcAft>
        <a:defRPr sz="17800">
          <a:solidFill>
            <a:schemeClr val="tx2"/>
          </a:solidFill>
          <a:latin typeface="Times New Roman" pitchFamily="18" charset="0"/>
        </a:defRPr>
      </a:lvl3pPr>
      <a:lvl4pPr algn="ctr" defTabSz="3670300" rtl="0" eaLnBrk="0" fontAlgn="base" hangingPunct="0">
        <a:spcBef>
          <a:spcPct val="0"/>
        </a:spcBef>
        <a:spcAft>
          <a:spcPct val="0"/>
        </a:spcAft>
        <a:defRPr sz="17800">
          <a:solidFill>
            <a:schemeClr val="tx2"/>
          </a:solidFill>
          <a:latin typeface="Times New Roman" pitchFamily="18" charset="0"/>
        </a:defRPr>
      </a:lvl4pPr>
      <a:lvl5pPr algn="ctr" defTabSz="3670300" rtl="0" eaLnBrk="0" fontAlgn="base" hangingPunct="0">
        <a:spcBef>
          <a:spcPct val="0"/>
        </a:spcBef>
        <a:spcAft>
          <a:spcPct val="0"/>
        </a:spcAft>
        <a:defRPr sz="17800">
          <a:solidFill>
            <a:schemeClr val="tx2"/>
          </a:solidFill>
          <a:latin typeface="Times New Roman" pitchFamily="18" charset="0"/>
        </a:defRPr>
      </a:lvl5pPr>
      <a:lvl6pPr marL="385785" algn="ctr" defTabSz="3671659" rtl="0" eaLnBrk="0" fontAlgn="base" hangingPunct="0">
        <a:spcBef>
          <a:spcPct val="0"/>
        </a:spcBef>
        <a:spcAft>
          <a:spcPct val="0"/>
        </a:spcAft>
        <a:defRPr sz="17889">
          <a:solidFill>
            <a:schemeClr val="tx2"/>
          </a:solidFill>
          <a:latin typeface="Times New Roman" pitchFamily="18" charset="0"/>
        </a:defRPr>
      </a:lvl6pPr>
      <a:lvl7pPr marL="771571" algn="ctr" defTabSz="3671659" rtl="0" eaLnBrk="0" fontAlgn="base" hangingPunct="0">
        <a:spcBef>
          <a:spcPct val="0"/>
        </a:spcBef>
        <a:spcAft>
          <a:spcPct val="0"/>
        </a:spcAft>
        <a:defRPr sz="17889">
          <a:solidFill>
            <a:schemeClr val="tx2"/>
          </a:solidFill>
          <a:latin typeface="Times New Roman" pitchFamily="18" charset="0"/>
        </a:defRPr>
      </a:lvl7pPr>
      <a:lvl8pPr marL="1157356" algn="ctr" defTabSz="3671659" rtl="0" eaLnBrk="0" fontAlgn="base" hangingPunct="0">
        <a:spcBef>
          <a:spcPct val="0"/>
        </a:spcBef>
        <a:spcAft>
          <a:spcPct val="0"/>
        </a:spcAft>
        <a:defRPr sz="17889">
          <a:solidFill>
            <a:schemeClr val="tx2"/>
          </a:solidFill>
          <a:latin typeface="Times New Roman" pitchFamily="18" charset="0"/>
        </a:defRPr>
      </a:lvl8pPr>
      <a:lvl9pPr marL="1543141" algn="ctr" defTabSz="3671659" rtl="0" eaLnBrk="0" fontAlgn="base" hangingPunct="0">
        <a:spcBef>
          <a:spcPct val="0"/>
        </a:spcBef>
        <a:spcAft>
          <a:spcPct val="0"/>
        </a:spcAft>
        <a:defRPr sz="17889">
          <a:solidFill>
            <a:schemeClr val="tx2"/>
          </a:solidFill>
          <a:latin typeface="Times New Roman" pitchFamily="18" charset="0"/>
        </a:defRPr>
      </a:lvl9pPr>
    </p:titleStyle>
    <p:bodyStyle>
      <a:lvl1pPr marL="1373188" indent="-1373188" algn="l" defTabSz="3670300" rtl="0" eaLnBrk="0" fontAlgn="base" hangingPunct="0">
        <a:spcBef>
          <a:spcPct val="20000"/>
        </a:spcBef>
        <a:spcAft>
          <a:spcPct val="0"/>
        </a:spcAft>
        <a:buChar char="•"/>
        <a:defRPr sz="12200">
          <a:solidFill>
            <a:schemeClr val="tx1"/>
          </a:solidFill>
          <a:latin typeface="+mn-lt"/>
          <a:ea typeface="+mn-ea"/>
          <a:cs typeface="+mn-cs"/>
        </a:defRPr>
      </a:lvl1pPr>
      <a:lvl2pPr marL="2981325" indent="-1147763" algn="l" defTabSz="3670300" rtl="0" eaLnBrk="0" fontAlgn="base" hangingPunct="0">
        <a:spcBef>
          <a:spcPct val="20000"/>
        </a:spcBef>
        <a:spcAft>
          <a:spcPct val="0"/>
        </a:spcAft>
        <a:buChar char="–"/>
        <a:defRPr sz="11100">
          <a:solidFill>
            <a:schemeClr val="tx1"/>
          </a:solidFill>
          <a:latin typeface="+mn-lt"/>
        </a:defRPr>
      </a:lvl2pPr>
      <a:lvl3pPr marL="4578350" indent="-908050" algn="l" defTabSz="3670300" rtl="0" eaLnBrk="0" fontAlgn="base" hangingPunct="0">
        <a:spcBef>
          <a:spcPct val="20000"/>
        </a:spcBef>
        <a:spcAft>
          <a:spcPct val="0"/>
        </a:spcAft>
        <a:buChar char="•"/>
        <a:defRPr sz="9200">
          <a:solidFill>
            <a:schemeClr val="tx1"/>
          </a:solidFill>
          <a:latin typeface="+mn-lt"/>
        </a:defRPr>
      </a:lvl3pPr>
      <a:lvl4pPr marL="6418263" indent="-925513" algn="l" defTabSz="3670300" rtl="0" eaLnBrk="0" fontAlgn="base" hangingPunct="0">
        <a:spcBef>
          <a:spcPct val="20000"/>
        </a:spcBef>
        <a:spcAft>
          <a:spcPct val="0"/>
        </a:spcAft>
        <a:buChar char="–"/>
        <a:defRPr sz="7800">
          <a:solidFill>
            <a:schemeClr val="tx1"/>
          </a:solidFill>
          <a:latin typeface="+mn-lt"/>
        </a:defRPr>
      </a:lvl4pPr>
      <a:lvl5pPr marL="8242300" indent="-911225" algn="l" defTabSz="3670300" rtl="0" eaLnBrk="0" fontAlgn="base" hangingPunct="0">
        <a:spcBef>
          <a:spcPct val="20000"/>
        </a:spcBef>
        <a:spcAft>
          <a:spcPct val="0"/>
        </a:spcAft>
        <a:buChar char="»"/>
        <a:defRPr sz="7800">
          <a:solidFill>
            <a:schemeClr val="tx1"/>
          </a:solidFill>
          <a:latin typeface="+mn-lt"/>
        </a:defRPr>
      </a:lvl5pPr>
      <a:lvl6pPr marL="8629268" indent="-912222" algn="l" defTabSz="3671659" rtl="0" eaLnBrk="0" fontAlgn="base" hangingPunct="0">
        <a:spcBef>
          <a:spcPct val="20000"/>
        </a:spcBef>
        <a:spcAft>
          <a:spcPct val="0"/>
        </a:spcAft>
        <a:buChar char="»"/>
        <a:defRPr sz="7847">
          <a:solidFill>
            <a:schemeClr val="tx1"/>
          </a:solidFill>
          <a:latin typeface="+mn-lt"/>
        </a:defRPr>
      </a:lvl6pPr>
      <a:lvl7pPr marL="9015054" indent="-912222" algn="l" defTabSz="3671659" rtl="0" eaLnBrk="0" fontAlgn="base" hangingPunct="0">
        <a:spcBef>
          <a:spcPct val="20000"/>
        </a:spcBef>
        <a:spcAft>
          <a:spcPct val="0"/>
        </a:spcAft>
        <a:buChar char="»"/>
        <a:defRPr sz="7847">
          <a:solidFill>
            <a:schemeClr val="tx1"/>
          </a:solidFill>
          <a:latin typeface="+mn-lt"/>
        </a:defRPr>
      </a:lvl7pPr>
      <a:lvl8pPr marL="9400839" indent="-912222" algn="l" defTabSz="3671659" rtl="0" eaLnBrk="0" fontAlgn="base" hangingPunct="0">
        <a:spcBef>
          <a:spcPct val="20000"/>
        </a:spcBef>
        <a:spcAft>
          <a:spcPct val="0"/>
        </a:spcAft>
        <a:buChar char="»"/>
        <a:defRPr sz="7847">
          <a:solidFill>
            <a:schemeClr val="tx1"/>
          </a:solidFill>
          <a:latin typeface="+mn-lt"/>
        </a:defRPr>
      </a:lvl8pPr>
      <a:lvl9pPr marL="9786624" indent="-912222" algn="l" defTabSz="3671659" rtl="0" eaLnBrk="0" fontAlgn="base" hangingPunct="0">
        <a:spcBef>
          <a:spcPct val="20000"/>
        </a:spcBef>
        <a:spcAft>
          <a:spcPct val="0"/>
        </a:spcAft>
        <a:buChar char="»"/>
        <a:defRPr sz="7847">
          <a:solidFill>
            <a:schemeClr val="tx1"/>
          </a:solidFill>
          <a:latin typeface="+mn-lt"/>
        </a:defRPr>
      </a:lvl9pPr>
    </p:bodyStyle>
    <p:otherStyle>
      <a:defPPr>
        <a:defRPr lang="en-US"/>
      </a:defPPr>
      <a:lvl1pPr marL="0" algn="l" defTabSz="771571" rtl="0" eaLnBrk="1" latinLnBrk="0" hangingPunct="1">
        <a:defRPr sz="1519" kern="1200">
          <a:solidFill>
            <a:schemeClr val="tx1"/>
          </a:solidFill>
          <a:latin typeface="+mn-lt"/>
          <a:ea typeface="+mn-ea"/>
          <a:cs typeface="+mn-cs"/>
        </a:defRPr>
      </a:lvl1pPr>
      <a:lvl2pPr marL="385785" algn="l" defTabSz="771571" rtl="0" eaLnBrk="1" latinLnBrk="0" hangingPunct="1">
        <a:defRPr sz="1519" kern="1200">
          <a:solidFill>
            <a:schemeClr val="tx1"/>
          </a:solidFill>
          <a:latin typeface="+mn-lt"/>
          <a:ea typeface="+mn-ea"/>
          <a:cs typeface="+mn-cs"/>
        </a:defRPr>
      </a:lvl2pPr>
      <a:lvl3pPr marL="771571" algn="l" defTabSz="771571" rtl="0" eaLnBrk="1" latinLnBrk="0" hangingPunct="1">
        <a:defRPr sz="1519" kern="1200">
          <a:solidFill>
            <a:schemeClr val="tx1"/>
          </a:solidFill>
          <a:latin typeface="+mn-lt"/>
          <a:ea typeface="+mn-ea"/>
          <a:cs typeface="+mn-cs"/>
        </a:defRPr>
      </a:lvl3pPr>
      <a:lvl4pPr marL="1157356" algn="l" defTabSz="771571" rtl="0" eaLnBrk="1" latinLnBrk="0" hangingPunct="1">
        <a:defRPr sz="1519" kern="1200">
          <a:solidFill>
            <a:schemeClr val="tx1"/>
          </a:solidFill>
          <a:latin typeface="+mn-lt"/>
          <a:ea typeface="+mn-ea"/>
          <a:cs typeface="+mn-cs"/>
        </a:defRPr>
      </a:lvl4pPr>
      <a:lvl5pPr marL="1543141" algn="l" defTabSz="771571" rtl="0" eaLnBrk="1" latinLnBrk="0" hangingPunct="1">
        <a:defRPr sz="1519" kern="1200">
          <a:solidFill>
            <a:schemeClr val="tx1"/>
          </a:solidFill>
          <a:latin typeface="+mn-lt"/>
          <a:ea typeface="+mn-ea"/>
          <a:cs typeface="+mn-cs"/>
        </a:defRPr>
      </a:lvl5pPr>
      <a:lvl6pPr marL="1928927" algn="l" defTabSz="771571" rtl="0" eaLnBrk="1" latinLnBrk="0" hangingPunct="1">
        <a:defRPr sz="1519" kern="1200">
          <a:solidFill>
            <a:schemeClr val="tx1"/>
          </a:solidFill>
          <a:latin typeface="+mn-lt"/>
          <a:ea typeface="+mn-ea"/>
          <a:cs typeface="+mn-cs"/>
        </a:defRPr>
      </a:lvl6pPr>
      <a:lvl7pPr marL="2314712" algn="l" defTabSz="771571" rtl="0" eaLnBrk="1" latinLnBrk="0" hangingPunct="1">
        <a:defRPr sz="1519" kern="1200">
          <a:solidFill>
            <a:schemeClr val="tx1"/>
          </a:solidFill>
          <a:latin typeface="+mn-lt"/>
          <a:ea typeface="+mn-ea"/>
          <a:cs typeface="+mn-cs"/>
        </a:defRPr>
      </a:lvl7pPr>
      <a:lvl8pPr marL="2700498" algn="l" defTabSz="771571" rtl="0" eaLnBrk="1" latinLnBrk="0" hangingPunct="1">
        <a:defRPr sz="1519" kern="1200">
          <a:solidFill>
            <a:schemeClr val="tx1"/>
          </a:solidFill>
          <a:latin typeface="+mn-lt"/>
          <a:ea typeface="+mn-ea"/>
          <a:cs typeface="+mn-cs"/>
        </a:defRPr>
      </a:lvl8pPr>
      <a:lvl9pPr marL="3086283" algn="l" defTabSz="771571"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propertypriceregister.i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propertypriceregister.ie/" TargetMode="External"/><Relationship Id="rId7"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29AC9-B129-86B6-51B6-AB8D64B5BA88}"/>
              </a:ext>
            </a:extLst>
          </p:cNvPr>
          <p:cNvSpPr txBox="1"/>
          <p:nvPr/>
        </p:nvSpPr>
        <p:spPr>
          <a:xfrm>
            <a:off x="12115800" y="2133600"/>
            <a:ext cx="428322" cy="615553"/>
          </a:xfrm>
          <a:prstGeom prst="rect">
            <a:avLst/>
          </a:prstGeom>
          <a:noFill/>
        </p:spPr>
        <p:txBody>
          <a:bodyPr wrap="none" rtlCol="0">
            <a:spAutoFit/>
          </a:bodyPr>
          <a:lstStyle/>
          <a:p>
            <a:r>
              <a:rPr lang="en-IN" dirty="0"/>
              <a:t>  </a:t>
            </a:r>
            <a:endParaRPr lang="en-IE" dirty="0"/>
          </a:p>
        </p:txBody>
      </p:sp>
      <p:grpSp>
        <p:nvGrpSpPr>
          <p:cNvPr id="19" name="Group 18">
            <a:extLst>
              <a:ext uri="{FF2B5EF4-FFF2-40B4-BE49-F238E27FC236}">
                <a16:creationId xmlns:a16="http://schemas.microsoft.com/office/drawing/2014/main" id="{17001BF1-669F-ECA7-D979-3AF4E200CF1C}"/>
              </a:ext>
            </a:extLst>
          </p:cNvPr>
          <p:cNvGrpSpPr/>
          <p:nvPr/>
        </p:nvGrpSpPr>
        <p:grpSpPr>
          <a:xfrm>
            <a:off x="28194000" y="856327"/>
            <a:ext cx="13947228" cy="2554545"/>
            <a:chOff x="28194000" y="856327"/>
            <a:chExt cx="13947228" cy="2554545"/>
          </a:xfrm>
        </p:grpSpPr>
        <p:sp>
          <p:nvSpPr>
            <p:cNvPr id="4" name="TextBox 3">
              <a:extLst>
                <a:ext uri="{FF2B5EF4-FFF2-40B4-BE49-F238E27FC236}">
                  <a16:creationId xmlns:a16="http://schemas.microsoft.com/office/drawing/2014/main" id="{50362356-EE04-558E-352B-A5B4C5D1F683}"/>
                </a:ext>
              </a:extLst>
            </p:cNvPr>
            <p:cNvSpPr txBox="1"/>
            <p:nvPr/>
          </p:nvSpPr>
          <p:spPr>
            <a:xfrm>
              <a:off x="28498800" y="856327"/>
              <a:ext cx="13642428" cy="2554545"/>
            </a:xfrm>
            <a:prstGeom prst="rect">
              <a:avLst/>
            </a:prstGeom>
            <a:noFill/>
            <a:ln w="317500" cap="rnd" cmpd="thickThin">
              <a:noFill/>
            </a:ln>
          </p:spPr>
          <p:txBody>
            <a:bodyPr wrap="square">
              <a:spAutoFit/>
            </a:bodyPr>
            <a:lstStyle/>
            <a:p>
              <a:pPr algn="r"/>
              <a:r>
                <a:rPr lang="en-US" altLang="en-US" sz="8000" dirty="0">
                  <a:solidFill>
                    <a:srgbClr val="DDDDDD"/>
                  </a:solidFill>
                  <a:latin typeface="Bahnschrift SemiBold SemiConden" panose="020B0502040204020203" pitchFamily="34" charset="0"/>
                  <a:cs typeface="Calibri" panose="020F0502020204030204" pitchFamily="34" charset="0"/>
                </a:rPr>
                <a:t>ANALYSIS OF PROPERTY PRICES IN IRELAND</a:t>
              </a:r>
            </a:p>
          </p:txBody>
        </p:sp>
        <p:cxnSp>
          <p:nvCxnSpPr>
            <p:cNvPr id="10" name="Straight Connector 9">
              <a:extLst>
                <a:ext uri="{FF2B5EF4-FFF2-40B4-BE49-F238E27FC236}">
                  <a16:creationId xmlns:a16="http://schemas.microsoft.com/office/drawing/2014/main" id="{ED4E42FD-6D18-F726-1028-64E885A43D6A}"/>
                </a:ext>
              </a:extLst>
            </p:cNvPr>
            <p:cNvCxnSpPr/>
            <p:nvPr/>
          </p:nvCxnSpPr>
          <p:spPr bwMode="auto">
            <a:xfrm>
              <a:off x="28194000" y="864210"/>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77A9D4DC-A349-5843-512A-5879B3B07F7E}"/>
                </a:ext>
              </a:extLst>
            </p:cNvPr>
            <p:cNvCxnSpPr/>
            <p:nvPr/>
          </p:nvCxnSpPr>
          <p:spPr bwMode="auto">
            <a:xfrm flipV="1">
              <a:off x="28194000" y="3410872"/>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 Box 96">
            <a:extLst>
              <a:ext uri="{FF2B5EF4-FFF2-40B4-BE49-F238E27FC236}">
                <a16:creationId xmlns:a16="http://schemas.microsoft.com/office/drawing/2014/main" id="{0CD4753A-35EE-B329-4619-E0F66A7B8E02}"/>
              </a:ext>
            </a:extLst>
          </p:cNvPr>
          <p:cNvSpPr txBox="1">
            <a:spLocks noChangeArrowheads="1"/>
          </p:cNvSpPr>
          <p:nvPr/>
        </p:nvSpPr>
        <p:spPr bwMode="auto">
          <a:xfrm>
            <a:off x="27889200" y="3876165"/>
            <a:ext cx="9415463" cy="210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r>
              <a:rPr lang="en-US" altLang="en-US" sz="4800" spc="300" dirty="0">
                <a:solidFill>
                  <a:schemeClr val="bg2">
                    <a:lumMod val="20000"/>
                    <a:lumOff val="80000"/>
                  </a:schemeClr>
                </a:solidFill>
                <a:latin typeface="Bahnschrift SemiBold SemiConden" panose="020B0502040204020203" pitchFamily="34" charset="0"/>
                <a:cs typeface="Calibri" panose="020F0502020204030204" pitchFamily="34" charset="0"/>
              </a:rPr>
              <a:t>G</a:t>
            </a:r>
            <a:r>
              <a:rPr lang="en-US" altLang="en-US" sz="3200" spc="300" dirty="0">
                <a:solidFill>
                  <a:schemeClr val="bg2">
                    <a:lumMod val="20000"/>
                    <a:lumOff val="80000"/>
                  </a:schemeClr>
                </a:solidFill>
                <a:latin typeface="Bahnschrift SemiBold SemiConden" panose="020B0502040204020203" pitchFamily="34" charset="0"/>
                <a:cs typeface="Calibri" panose="020F0502020204030204" pitchFamily="34" charset="0"/>
              </a:rPr>
              <a:t>INU </a:t>
            </a:r>
            <a:r>
              <a:rPr lang="en-US" altLang="en-US" sz="4800" spc="300" dirty="0">
                <a:solidFill>
                  <a:schemeClr val="bg2">
                    <a:lumMod val="20000"/>
                    <a:lumOff val="80000"/>
                  </a:schemeClr>
                </a:solidFill>
                <a:latin typeface="Bahnschrift SemiBold SemiConden" panose="020B0502040204020203" pitchFamily="34" charset="0"/>
                <a:cs typeface="Calibri" panose="020F0502020204030204" pitchFamily="34" charset="0"/>
              </a:rPr>
              <a:t>V</a:t>
            </a:r>
            <a:r>
              <a:rPr lang="en-US" altLang="en-US" sz="3200" spc="300" dirty="0">
                <a:solidFill>
                  <a:schemeClr val="bg2">
                    <a:lumMod val="20000"/>
                    <a:lumOff val="80000"/>
                  </a:schemeClr>
                </a:solidFill>
                <a:latin typeface="Bahnschrift SemiBold SemiConden" panose="020B0502040204020203" pitchFamily="34" charset="0"/>
                <a:cs typeface="Calibri" panose="020F0502020204030204" pitchFamily="34" charset="0"/>
              </a:rPr>
              <a:t>ARGHESE</a:t>
            </a:r>
          </a:p>
          <a:p>
            <a:r>
              <a:rPr lang="en-US" altLang="en-US" sz="2800" spc="300" dirty="0">
                <a:solidFill>
                  <a:schemeClr val="bg2">
                    <a:lumMod val="20000"/>
                    <a:lumOff val="80000"/>
                  </a:schemeClr>
                </a:solidFill>
                <a:latin typeface="Bahnschrift SemiBold SemiConden" panose="020B0502040204020203" pitchFamily="34" charset="0"/>
                <a:cs typeface="Calibri" panose="020F0502020204030204" pitchFamily="34" charset="0"/>
              </a:rPr>
              <a:t>DEPARTMENT OF COMPUTING SCIENCE AND MATHEMATICS</a:t>
            </a:r>
          </a:p>
          <a:p>
            <a:r>
              <a:rPr lang="en-US" altLang="en-US" sz="2800" spc="300" dirty="0">
                <a:solidFill>
                  <a:schemeClr val="bg2">
                    <a:lumMod val="20000"/>
                    <a:lumOff val="80000"/>
                  </a:schemeClr>
                </a:solidFill>
                <a:latin typeface="Bahnschrift SemiBold SemiConden" panose="020B0502040204020203" pitchFamily="34" charset="0"/>
                <a:cs typeface="Calibri" panose="020F0502020204030204" pitchFamily="34" charset="0"/>
              </a:rPr>
              <a:t>D00251842@STUDENT.DKIT.IE</a:t>
            </a:r>
          </a:p>
        </p:txBody>
      </p:sp>
      <p:sp>
        <p:nvSpPr>
          <p:cNvPr id="21" name="Text Box 3">
            <a:extLst>
              <a:ext uri="{FF2B5EF4-FFF2-40B4-BE49-F238E27FC236}">
                <a16:creationId xmlns:a16="http://schemas.microsoft.com/office/drawing/2014/main" id="{5618645C-B2A5-122A-6E0A-C962F3D04950}"/>
              </a:ext>
            </a:extLst>
          </p:cNvPr>
          <p:cNvSpPr txBox="1">
            <a:spLocks noChangeArrowheads="1"/>
          </p:cNvSpPr>
          <p:nvPr/>
        </p:nvSpPr>
        <p:spPr bwMode="auto">
          <a:xfrm>
            <a:off x="4344416" y="1262187"/>
            <a:ext cx="9295383" cy="6848218"/>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dirty="0">
                <a:solidFill>
                  <a:schemeClr val="bg1">
                    <a:lumMod val="95000"/>
                  </a:schemeClr>
                </a:solidFill>
                <a:latin typeface="Bahnschrift SemiCondensed" panose="020B0502040204020203"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bg1">
                    <a:lumMod val="95000"/>
                  </a:schemeClr>
                </a:solidFill>
                <a:latin typeface="Bahnschrift SemiCondensed" panose="020B0502040204020203"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and type.</a:t>
            </a:r>
            <a:endParaRPr lang="en-US" dirty="0">
              <a:solidFill>
                <a:schemeClr val="bg1">
                  <a:lumMod val="95000"/>
                </a:schemeClr>
              </a:solidFill>
              <a:latin typeface="Bahnschrift SemiCondensed" panose="020B0502040204020203" pitchFamily="34" charset="0"/>
              <a:ea typeface="SimSun" panose="02010600030101010101" pitchFamily="2" charset="-122"/>
            </a:endParaRPr>
          </a:p>
        </p:txBody>
      </p:sp>
      <p:sp>
        <p:nvSpPr>
          <p:cNvPr id="22" name="Rectangle 21">
            <a:extLst>
              <a:ext uri="{FF2B5EF4-FFF2-40B4-BE49-F238E27FC236}">
                <a16:creationId xmlns:a16="http://schemas.microsoft.com/office/drawing/2014/main" id="{EB5DCCAD-39BF-D148-5523-2CAEB25AF759}"/>
              </a:ext>
            </a:extLst>
          </p:cNvPr>
          <p:cNvSpPr/>
          <p:nvPr/>
        </p:nvSpPr>
        <p:spPr bwMode="auto">
          <a:xfrm>
            <a:off x="2286000" y="533400"/>
            <a:ext cx="12039600" cy="14859000"/>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23" name="TextBox 22">
            <a:extLst>
              <a:ext uri="{FF2B5EF4-FFF2-40B4-BE49-F238E27FC236}">
                <a16:creationId xmlns:a16="http://schemas.microsoft.com/office/drawing/2014/main" id="{31A9B03F-2C91-52ED-3F61-2E45BA89F49C}"/>
              </a:ext>
            </a:extLst>
          </p:cNvPr>
          <p:cNvSpPr txBox="1"/>
          <p:nvPr/>
        </p:nvSpPr>
        <p:spPr>
          <a:xfrm>
            <a:off x="378967" y="3863027"/>
            <a:ext cx="411683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INTRODUCTION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4" name="TextBox 33">
            <a:extLst>
              <a:ext uri="{FF2B5EF4-FFF2-40B4-BE49-F238E27FC236}">
                <a16:creationId xmlns:a16="http://schemas.microsoft.com/office/drawing/2014/main" id="{8F9C8F78-CAF7-83F7-F7FE-2902EE847685}"/>
              </a:ext>
            </a:extLst>
          </p:cNvPr>
          <p:cNvSpPr txBox="1"/>
          <p:nvPr/>
        </p:nvSpPr>
        <p:spPr>
          <a:xfrm>
            <a:off x="16764000" y="527127"/>
            <a:ext cx="6306535"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RESEARCH QUESTIONS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5" name="Text Box 304">
            <a:extLst>
              <a:ext uri="{FF2B5EF4-FFF2-40B4-BE49-F238E27FC236}">
                <a16:creationId xmlns:a16="http://schemas.microsoft.com/office/drawing/2014/main" id="{FB9611EE-4D40-ED04-D071-98A838E36D66}"/>
              </a:ext>
            </a:extLst>
          </p:cNvPr>
          <p:cNvSpPr txBox="1">
            <a:spLocks noChangeArrowheads="1"/>
          </p:cNvSpPr>
          <p:nvPr/>
        </p:nvSpPr>
        <p:spPr bwMode="auto">
          <a:xfrm>
            <a:off x="15218595" y="1823912"/>
            <a:ext cx="12628563" cy="5001559"/>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Has the property prices increased over the years?</a:t>
            </a: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Which county has the highest prices for properties?</a:t>
            </a:r>
            <a:endParaRPr lang="en-IE" dirty="0">
              <a:solidFill>
                <a:schemeClr val="bg1">
                  <a:lumMod val="95000"/>
                </a:schemeClr>
              </a:solidFill>
              <a:latin typeface="Bahnschrift SemiCondensed" panose="020B0502040204020203" pitchFamily="34" charset="0"/>
              <a:cs typeface="Calibri" panose="020F0502020204030204" pitchFamily="34" charset="0"/>
            </a:endParaRP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Does the property price depend on which county the house is in? Is there any relationship between the counties and the prices?</a:t>
            </a:r>
          </a:p>
          <a:p>
            <a:pPr marL="571500" indent="-571500">
              <a:buFont typeface="Arial" panose="020B0604020202020204" pitchFamily="34" charset="0"/>
              <a:buChar char="•"/>
              <a:defRPr/>
            </a:pPr>
            <a:r>
              <a:rPr lang="en-US" dirty="0">
                <a:solidFill>
                  <a:schemeClr val="bg1">
                    <a:lumMod val="95000"/>
                  </a:schemeClr>
                </a:solidFill>
                <a:latin typeface="Bahnschrift SemiCondensed" panose="020B0502040204020203" pitchFamily="34" charset="0"/>
                <a:cs typeface="Calibri" panose="020F0502020204030204" pitchFamily="34" charset="0"/>
              </a:rPr>
              <a:t>Is there any relationship between the size of the properties, type of properties (like new or second hand) and the property prices?</a:t>
            </a:r>
            <a:endParaRPr lang="en-US" altLang="en-US" dirty="0">
              <a:solidFill>
                <a:schemeClr val="bg1">
                  <a:lumMod val="95000"/>
                </a:schemeClr>
              </a:solidFill>
              <a:latin typeface="Bahnschrift SemiCondensed" panose="020B0502040204020203" pitchFamily="34" charset="0"/>
              <a:cs typeface="Calibri" panose="020F0502020204030204" pitchFamily="34" charset="0"/>
            </a:endParaRPr>
          </a:p>
        </p:txBody>
      </p:sp>
      <p:sp>
        <p:nvSpPr>
          <p:cNvPr id="36" name="Text Box 304">
            <a:extLst>
              <a:ext uri="{FF2B5EF4-FFF2-40B4-BE49-F238E27FC236}">
                <a16:creationId xmlns:a16="http://schemas.microsoft.com/office/drawing/2014/main" id="{F0EA1B34-36B3-4DA6-C4DC-6FA2952EF271}"/>
              </a:ext>
            </a:extLst>
          </p:cNvPr>
          <p:cNvSpPr txBox="1">
            <a:spLocks noChangeArrowheads="1"/>
          </p:cNvSpPr>
          <p:nvPr/>
        </p:nvSpPr>
        <p:spPr bwMode="auto">
          <a:xfrm>
            <a:off x="15727118" y="7308780"/>
            <a:ext cx="24378417" cy="1308240"/>
          </a:xfrm>
          <a:prstGeom prst="rect">
            <a:avLst/>
          </a:prstGeom>
          <a:noFill/>
          <a:ln>
            <a:noFill/>
          </a:ln>
          <a:effectLst/>
        </p:spPr>
        <p:txBody>
          <a:bodyPr wrap="square" lIns="385763" tIns="38194" rIns="192881" bIns="38194">
            <a:spAutoFit/>
          </a:bodyPr>
          <a:lstStyle>
            <a:defPPr>
              <a:defRPr lang="en-US"/>
            </a:defPPr>
            <a:lvl1pPr marL="571500" indent="-571500" defTabSz="908050">
              <a:buFont typeface="Arial" panose="020B0604020202020204" pitchFamily="34" charset="0"/>
              <a:buChar char="•"/>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pPr marL="0" indent="0">
              <a:buNone/>
            </a:pPr>
            <a:r>
              <a:rPr lang="en-US" altLang="en-US" dirty="0"/>
              <a:t>The entire project is based on CRISP-DM methodology. Statistical analyses such as ANOVA and MLR and various plots using seaborn and matplotlib were generated for the initial analysis of the property prices. </a:t>
            </a:r>
          </a:p>
        </p:txBody>
      </p:sp>
      <p:sp>
        <p:nvSpPr>
          <p:cNvPr id="38" name="Rectangle 37">
            <a:extLst>
              <a:ext uri="{FF2B5EF4-FFF2-40B4-BE49-F238E27FC236}">
                <a16:creationId xmlns:a16="http://schemas.microsoft.com/office/drawing/2014/main" id="{94B3B12C-7FB4-121F-76A8-2045D797E742}"/>
              </a:ext>
            </a:extLst>
          </p:cNvPr>
          <p:cNvSpPr/>
          <p:nvPr/>
        </p:nvSpPr>
        <p:spPr bwMode="auto">
          <a:xfrm>
            <a:off x="15513076" y="7198926"/>
            <a:ext cx="25482524" cy="8193474"/>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37" name="TextBox 36">
            <a:extLst>
              <a:ext uri="{FF2B5EF4-FFF2-40B4-BE49-F238E27FC236}">
                <a16:creationId xmlns:a16="http://schemas.microsoft.com/office/drawing/2014/main" id="{B92BD03E-C448-BF28-BDE0-46AA274A9C5E}"/>
              </a:ext>
            </a:extLst>
          </p:cNvPr>
          <p:cNvSpPr txBox="1"/>
          <p:nvPr/>
        </p:nvSpPr>
        <p:spPr>
          <a:xfrm>
            <a:off x="36957000" y="8753342"/>
            <a:ext cx="666881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METHODS AND RESULTS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3" name="Text Box 401">
            <a:extLst>
              <a:ext uri="{FF2B5EF4-FFF2-40B4-BE49-F238E27FC236}">
                <a16:creationId xmlns:a16="http://schemas.microsoft.com/office/drawing/2014/main" id="{9B61C797-AF15-F7DE-7F5A-5B3652C9E8E6}"/>
              </a:ext>
            </a:extLst>
          </p:cNvPr>
          <p:cNvSpPr txBox="1">
            <a:spLocks noChangeArrowheads="1"/>
          </p:cNvSpPr>
          <p:nvPr/>
        </p:nvSpPr>
        <p:spPr bwMode="auto">
          <a:xfrm>
            <a:off x="4736328" y="16305065"/>
            <a:ext cx="16828272" cy="5001559"/>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dirty="0"/>
              <a:t>The results from the ANOVA and MLR implies that the attributes ‘year’, ‘province’, ‘</a:t>
            </a:r>
            <a:r>
              <a:rPr lang="en-US" dirty="0" err="1"/>
              <a:t>property_description</a:t>
            </a:r>
            <a:r>
              <a:rPr lang="en-US" dirty="0"/>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dirty="0"/>
          </a:p>
        </p:txBody>
      </p:sp>
      <p:sp>
        <p:nvSpPr>
          <p:cNvPr id="44" name="TextBox 43">
            <a:extLst>
              <a:ext uri="{FF2B5EF4-FFF2-40B4-BE49-F238E27FC236}">
                <a16:creationId xmlns:a16="http://schemas.microsoft.com/office/drawing/2014/main" id="{8058ADE4-B490-2614-427F-21D4994318D3}"/>
              </a:ext>
            </a:extLst>
          </p:cNvPr>
          <p:cNvSpPr txBox="1"/>
          <p:nvPr/>
        </p:nvSpPr>
        <p:spPr>
          <a:xfrm>
            <a:off x="972019" y="18651955"/>
            <a:ext cx="3674404"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CONCLUSION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5" name="Text Box 126">
            <a:extLst>
              <a:ext uri="{FF2B5EF4-FFF2-40B4-BE49-F238E27FC236}">
                <a16:creationId xmlns:a16="http://schemas.microsoft.com/office/drawing/2014/main" id="{A269B0E6-9B49-32CD-A8E6-6D951A5D534D}"/>
              </a:ext>
            </a:extLst>
          </p:cNvPr>
          <p:cNvSpPr txBox="1">
            <a:spLocks noChangeArrowheads="1"/>
          </p:cNvSpPr>
          <p:nvPr/>
        </p:nvSpPr>
        <p:spPr bwMode="auto">
          <a:xfrm>
            <a:off x="2127659" y="14630400"/>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1. Property Price  Vs Year. </a:t>
            </a:r>
          </a:p>
        </p:txBody>
      </p:sp>
      <p:sp>
        <p:nvSpPr>
          <p:cNvPr id="46" name="Text Box 126">
            <a:extLst>
              <a:ext uri="{FF2B5EF4-FFF2-40B4-BE49-F238E27FC236}">
                <a16:creationId xmlns:a16="http://schemas.microsoft.com/office/drawing/2014/main" id="{3311F022-16DD-C10C-44D4-4A435456DBB3}"/>
              </a:ext>
            </a:extLst>
          </p:cNvPr>
          <p:cNvSpPr txBox="1">
            <a:spLocks noChangeArrowheads="1"/>
          </p:cNvSpPr>
          <p:nvPr/>
        </p:nvSpPr>
        <p:spPr bwMode="auto">
          <a:xfrm>
            <a:off x="14705426" y="14472361"/>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2. Provinces Vs Count</a:t>
            </a:r>
          </a:p>
        </p:txBody>
      </p:sp>
      <p:sp>
        <p:nvSpPr>
          <p:cNvPr id="47" name="Text Box 126">
            <a:extLst>
              <a:ext uri="{FF2B5EF4-FFF2-40B4-BE49-F238E27FC236}">
                <a16:creationId xmlns:a16="http://schemas.microsoft.com/office/drawing/2014/main" id="{B12C10F3-74A3-8258-C48D-D1B872F20EC1}"/>
              </a:ext>
            </a:extLst>
          </p:cNvPr>
          <p:cNvSpPr txBox="1">
            <a:spLocks noChangeArrowheads="1"/>
          </p:cNvSpPr>
          <p:nvPr/>
        </p:nvSpPr>
        <p:spPr bwMode="auto">
          <a:xfrm>
            <a:off x="25831213" y="14521642"/>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3. Property Type Vs Count</a:t>
            </a:r>
          </a:p>
        </p:txBody>
      </p:sp>
      <p:pic>
        <p:nvPicPr>
          <p:cNvPr id="51" name="Picture 50">
            <a:extLst>
              <a:ext uri="{FF2B5EF4-FFF2-40B4-BE49-F238E27FC236}">
                <a16:creationId xmlns:a16="http://schemas.microsoft.com/office/drawing/2014/main" id="{6FEA04A3-CD5F-2FDF-1A60-165E02C1E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8143" y="8530117"/>
            <a:ext cx="10171161" cy="6013381"/>
          </a:xfrm>
          <a:prstGeom prst="rect">
            <a:avLst/>
          </a:prstGeom>
        </p:spPr>
      </p:pic>
      <p:pic>
        <p:nvPicPr>
          <p:cNvPr id="53" name="Picture 52">
            <a:extLst>
              <a:ext uri="{FF2B5EF4-FFF2-40B4-BE49-F238E27FC236}">
                <a16:creationId xmlns:a16="http://schemas.microsoft.com/office/drawing/2014/main" id="{1204BF5C-3D2A-ACCA-A611-5508FAFE9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4064" y="8641971"/>
            <a:ext cx="9307548" cy="5901527"/>
          </a:xfrm>
          <a:prstGeom prst="rect">
            <a:avLst/>
          </a:prstGeom>
        </p:spPr>
      </p:pic>
      <p:pic>
        <p:nvPicPr>
          <p:cNvPr id="55" name="Picture 54">
            <a:extLst>
              <a:ext uri="{FF2B5EF4-FFF2-40B4-BE49-F238E27FC236}">
                <a16:creationId xmlns:a16="http://schemas.microsoft.com/office/drawing/2014/main" id="{D10A3299-F666-AE7D-8E8E-802D8425D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799" y="7908304"/>
            <a:ext cx="11495498" cy="6848220"/>
          </a:xfrm>
          <a:prstGeom prst="rect">
            <a:avLst/>
          </a:prstGeom>
        </p:spPr>
      </p:pic>
      <p:pic>
        <p:nvPicPr>
          <p:cNvPr id="59" name="Picture 58">
            <a:extLst>
              <a:ext uri="{FF2B5EF4-FFF2-40B4-BE49-F238E27FC236}">
                <a16:creationId xmlns:a16="http://schemas.microsoft.com/office/drawing/2014/main" id="{EC8A54B7-6BCD-11B8-ADCF-6CB878C9E5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2876" y="15973469"/>
            <a:ext cx="11825958" cy="7824374"/>
          </a:xfrm>
          <a:prstGeom prst="rect">
            <a:avLst/>
          </a:prstGeom>
        </p:spPr>
      </p:pic>
      <p:sp>
        <p:nvSpPr>
          <p:cNvPr id="60" name="Text Box 126">
            <a:extLst>
              <a:ext uri="{FF2B5EF4-FFF2-40B4-BE49-F238E27FC236}">
                <a16:creationId xmlns:a16="http://schemas.microsoft.com/office/drawing/2014/main" id="{204565E6-0359-7787-973C-7BFB1FE2C510}"/>
              </a:ext>
            </a:extLst>
          </p:cNvPr>
          <p:cNvSpPr txBox="1">
            <a:spLocks noChangeArrowheads="1"/>
          </p:cNvSpPr>
          <p:nvPr/>
        </p:nvSpPr>
        <p:spPr bwMode="auto">
          <a:xfrm>
            <a:off x="21532876" y="23590156"/>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rgbClr val="D7D7D7"/>
                </a:solidFill>
                <a:latin typeface="Bahnschrift SemiBold" panose="020B0502040204020203" pitchFamily="34" charset="0"/>
                <a:cs typeface="Calibri" panose="020F0502020204030204" pitchFamily="34" charset="0"/>
              </a:rPr>
              <a:t>Figure 4. Post Code Vs Median of House Prices</a:t>
            </a:r>
          </a:p>
        </p:txBody>
      </p:sp>
      <p:sp>
        <p:nvSpPr>
          <p:cNvPr id="61" name="Text Box 95">
            <a:extLst>
              <a:ext uri="{FF2B5EF4-FFF2-40B4-BE49-F238E27FC236}">
                <a16:creationId xmlns:a16="http://schemas.microsoft.com/office/drawing/2014/main" id="{68BE2DC6-BEFF-43D7-D162-2F036ED74593}"/>
              </a:ext>
            </a:extLst>
          </p:cNvPr>
          <p:cNvSpPr txBox="1">
            <a:spLocks noChangeArrowheads="1"/>
          </p:cNvSpPr>
          <p:nvPr/>
        </p:nvSpPr>
        <p:spPr bwMode="auto">
          <a:xfrm>
            <a:off x="972019" y="22297838"/>
            <a:ext cx="15238347" cy="1308240"/>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IN" altLang="en-US" dirty="0"/>
              <a:t>The Data used for this research was taken from the </a:t>
            </a:r>
            <a:r>
              <a:rPr lang="en-US" altLang="en-US" dirty="0"/>
              <a:t>Residential Property Price Register page of PSRA website, </a:t>
            </a:r>
            <a:r>
              <a:rPr lang="en-US" altLang="en-US" dirty="0">
                <a:hlinkClick r:id="rId7">
                  <a:extLst>
                    <a:ext uri="{A12FA001-AC4F-418D-AE19-62706E023703}">
                      <ahyp:hlinkClr xmlns:ahyp="http://schemas.microsoft.com/office/drawing/2018/hyperlinkcolor" val="tx"/>
                    </a:ext>
                  </a:extLst>
                </a:hlinkClick>
              </a:rPr>
              <a:t>https://propertypriceregister.ie</a:t>
            </a:r>
            <a:r>
              <a:rPr lang="en-US" altLang="en-US" dirty="0"/>
              <a:t>. </a:t>
            </a:r>
          </a:p>
        </p:txBody>
      </p:sp>
      <p:sp>
        <p:nvSpPr>
          <p:cNvPr id="62" name="TextBox 61">
            <a:extLst>
              <a:ext uri="{FF2B5EF4-FFF2-40B4-BE49-F238E27FC236}">
                <a16:creationId xmlns:a16="http://schemas.microsoft.com/office/drawing/2014/main" id="{4DEF7CF8-F18D-9D29-638F-03CD47B75454}"/>
              </a:ext>
            </a:extLst>
          </p:cNvPr>
          <p:cNvSpPr txBox="1"/>
          <p:nvPr/>
        </p:nvSpPr>
        <p:spPr>
          <a:xfrm>
            <a:off x="11678364" y="21622958"/>
            <a:ext cx="3922869" cy="646331"/>
          </a:xfrm>
          <a:prstGeom prst="rect">
            <a:avLst/>
          </a:prstGeom>
          <a:solidFill>
            <a:srgbClr val="E7C019"/>
          </a:solidFill>
        </p:spPr>
        <p:txBody>
          <a:bodyPr wrap="none" rtlCol="0">
            <a:spAutoFit/>
          </a:bodyPr>
          <a:lstStyle/>
          <a:p>
            <a:r>
              <a:rPr lang="en-IN" sz="3600" dirty="0">
                <a:solidFill>
                  <a:schemeClr val="tx1"/>
                </a:solidFill>
                <a:latin typeface="Bahnschrift SemiBold SemiConden" panose="020B0502040204020203" pitchFamily="34" charset="0"/>
                <a:cs typeface="Calibri" panose="020F0502020204030204" pitchFamily="34" charset="0"/>
              </a:rPr>
              <a:t>ACKNOWLEDGEMENT</a:t>
            </a:r>
            <a:endParaRPr lang="en-IE" sz="3600" dirty="0">
              <a:solidFill>
                <a:schemeClr val="tx1"/>
              </a:solidFill>
              <a:latin typeface="Bahnschrift SemiBold SemiConden" panose="020B0502040204020203" pitchFamily="34" charset="0"/>
              <a:cs typeface="Calibri" panose="020F0502020204030204" pitchFamily="34" charset="0"/>
            </a:endParaRPr>
          </a:p>
        </p:txBody>
      </p:sp>
      <p:sp>
        <p:nvSpPr>
          <p:cNvPr id="63" name="Text Box 238">
            <a:extLst>
              <a:ext uri="{FF2B5EF4-FFF2-40B4-BE49-F238E27FC236}">
                <a16:creationId xmlns:a16="http://schemas.microsoft.com/office/drawing/2014/main" id="{62D786DC-DD45-8A86-DD3B-AC8CC3A34E97}"/>
              </a:ext>
            </a:extLst>
          </p:cNvPr>
          <p:cNvSpPr txBox="1">
            <a:spLocks noChangeArrowheads="1"/>
          </p:cNvSpPr>
          <p:nvPr/>
        </p:nvSpPr>
        <p:spPr bwMode="auto">
          <a:xfrm>
            <a:off x="34783987" y="17195465"/>
            <a:ext cx="8135194" cy="4386006"/>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sz="2800" dirty="0"/>
              <a:t>Phan, T.D. (2019). Housing price prediction using machine learning algorithms: the case of Melbourne city, Australia. Proceedings - International Conference on Machine Learning and Data Engineering.</a:t>
            </a:r>
          </a:p>
          <a:p>
            <a:r>
              <a:rPr lang="en-US" sz="2800" dirty="0" err="1"/>
              <a:t>Thamarai</a:t>
            </a:r>
            <a:r>
              <a:rPr lang="en-US" sz="2800" dirty="0"/>
              <a:t>, M. and </a:t>
            </a:r>
            <a:r>
              <a:rPr lang="en-US" sz="2800" dirty="0" err="1"/>
              <a:t>Malarvizhi</a:t>
            </a:r>
            <a:r>
              <a:rPr lang="en-US" sz="2800" dirty="0"/>
              <a:t>, S.P. (2020). Information Engineering and Electronic Business. Information Engineering and Electronic Business. </a:t>
            </a:r>
          </a:p>
          <a:p>
            <a:r>
              <a:rPr lang="en-US" sz="2800" dirty="0"/>
              <a:t>Jeffrey W. </a:t>
            </a:r>
            <a:r>
              <a:rPr lang="en-US" sz="2800" dirty="0" err="1"/>
              <a:t>Kaeli</a:t>
            </a:r>
            <a:r>
              <a:rPr lang="en-US" sz="2800" dirty="0"/>
              <a:t>, </a:t>
            </a:r>
            <a:r>
              <a:rPr lang="en-US" sz="2800" dirty="0" err="1"/>
              <a:t>Hanumant</a:t>
            </a:r>
            <a:r>
              <a:rPr lang="en-US" sz="2800" dirty="0"/>
              <a:t> Singh, and Roy Armstrong, "Morphological Image Recognition of Deep-Water Reef Corals" (Blacksburg, VA: Virginia Tech, October 2005).</a:t>
            </a:r>
            <a:endParaRPr lang="en-US" altLang="en-US" sz="2800" dirty="0"/>
          </a:p>
        </p:txBody>
      </p:sp>
      <p:sp>
        <p:nvSpPr>
          <p:cNvPr id="65" name="Rectangle 64">
            <a:extLst>
              <a:ext uri="{FF2B5EF4-FFF2-40B4-BE49-F238E27FC236}">
                <a16:creationId xmlns:a16="http://schemas.microsoft.com/office/drawing/2014/main" id="{739A1438-E0F8-6B9B-25E8-32CACB0594DE}"/>
              </a:ext>
            </a:extLst>
          </p:cNvPr>
          <p:cNvSpPr/>
          <p:nvPr/>
        </p:nvSpPr>
        <p:spPr bwMode="auto">
          <a:xfrm>
            <a:off x="34366199" y="16726647"/>
            <a:ext cx="8802413" cy="5571191"/>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rgbClr val="003399"/>
              </a:solidFill>
              <a:effectLst/>
              <a:latin typeface="Arial" pitchFamily="34" charset="0"/>
            </a:endParaRPr>
          </a:p>
        </p:txBody>
      </p:sp>
      <p:sp>
        <p:nvSpPr>
          <p:cNvPr id="64" name="TextBox 63">
            <a:extLst>
              <a:ext uri="{FF2B5EF4-FFF2-40B4-BE49-F238E27FC236}">
                <a16:creationId xmlns:a16="http://schemas.microsoft.com/office/drawing/2014/main" id="{0654CED7-15A1-D58C-0993-D83CC4B4049E}"/>
              </a:ext>
            </a:extLst>
          </p:cNvPr>
          <p:cNvSpPr txBox="1"/>
          <p:nvPr/>
        </p:nvSpPr>
        <p:spPr>
          <a:xfrm>
            <a:off x="32732167" y="17561901"/>
            <a:ext cx="2292615" cy="584775"/>
          </a:xfrm>
          <a:prstGeom prst="rect">
            <a:avLst/>
          </a:prstGeom>
          <a:solidFill>
            <a:srgbClr val="E7C019"/>
          </a:solidFill>
        </p:spPr>
        <p:txBody>
          <a:bodyPr wrap="none" rtlCol="0">
            <a:spAutoFit/>
          </a:bodyPr>
          <a:lstStyle/>
          <a:p>
            <a:r>
              <a:rPr lang="en-IN" sz="3200" dirty="0">
                <a:solidFill>
                  <a:schemeClr val="tx1"/>
                </a:solidFill>
                <a:latin typeface="Bahnschrift SemiBold SemiConden" panose="020B0502040204020203" pitchFamily="34" charset="0"/>
                <a:cs typeface="Calibri" panose="020F0502020204030204" pitchFamily="34" charset="0"/>
              </a:rPr>
              <a:t>REFERENCES</a:t>
            </a:r>
            <a:endParaRPr lang="en-IE" sz="3200" dirty="0">
              <a:solidFill>
                <a:schemeClr val="tx1"/>
              </a:solidFill>
              <a:latin typeface="Bahnschrift SemiBold SemiConden" panose="020B0502040204020203" pitchFamily="34" charset="0"/>
              <a:cs typeface="Calibri" panose="020F0502020204030204" pitchFamily="34" charset="0"/>
            </a:endParaRPr>
          </a:p>
        </p:txBody>
      </p:sp>
      <p:pic>
        <p:nvPicPr>
          <p:cNvPr id="72" name="Picture 71">
            <a:extLst>
              <a:ext uri="{FF2B5EF4-FFF2-40B4-BE49-F238E27FC236}">
                <a16:creationId xmlns:a16="http://schemas.microsoft.com/office/drawing/2014/main" id="{C490D249-2276-8705-F9D6-32C51E6BEF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69422" y="3784327"/>
            <a:ext cx="3124206" cy="1609347"/>
          </a:xfrm>
          <a:prstGeom prst="rect">
            <a:avLst/>
          </a:prstGeom>
        </p:spPr>
      </p:pic>
    </p:spTree>
    <p:extLst>
      <p:ext uri="{BB962C8B-B14F-4D97-AF65-F5344CB8AC3E}">
        <p14:creationId xmlns:p14="http://schemas.microsoft.com/office/powerpoint/2010/main" val="140320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29AC9-B129-86B6-51B6-AB8D64B5BA88}"/>
              </a:ext>
            </a:extLst>
          </p:cNvPr>
          <p:cNvSpPr txBox="1"/>
          <p:nvPr/>
        </p:nvSpPr>
        <p:spPr>
          <a:xfrm>
            <a:off x="12115800" y="2133600"/>
            <a:ext cx="428322" cy="615553"/>
          </a:xfrm>
          <a:prstGeom prst="rect">
            <a:avLst/>
          </a:prstGeom>
          <a:noFill/>
        </p:spPr>
        <p:txBody>
          <a:bodyPr wrap="none" rtlCol="0">
            <a:spAutoFit/>
          </a:bodyPr>
          <a:lstStyle/>
          <a:p>
            <a:r>
              <a:rPr lang="en-IN" dirty="0">
                <a:solidFill>
                  <a:schemeClr val="tx1"/>
                </a:solidFill>
              </a:rPr>
              <a:t>  </a:t>
            </a:r>
            <a:endParaRPr lang="en-IE" dirty="0">
              <a:solidFill>
                <a:schemeClr val="tx1"/>
              </a:solidFill>
            </a:endParaRPr>
          </a:p>
        </p:txBody>
      </p:sp>
      <p:grpSp>
        <p:nvGrpSpPr>
          <p:cNvPr id="19" name="Group 18">
            <a:extLst>
              <a:ext uri="{FF2B5EF4-FFF2-40B4-BE49-F238E27FC236}">
                <a16:creationId xmlns:a16="http://schemas.microsoft.com/office/drawing/2014/main" id="{17001BF1-669F-ECA7-D979-3AF4E200CF1C}"/>
              </a:ext>
            </a:extLst>
          </p:cNvPr>
          <p:cNvGrpSpPr/>
          <p:nvPr/>
        </p:nvGrpSpPr>
        <p:grpSpPr>
          <a:xfrm>
            <a:off x="28194000" y="856327"/>
            <a:ext cx="13947228" cy="2554545"/>
            <a:chOff x="28194000" y="856327"/>
            <a:chExt cx="13947228" cy="2554545"/>
          </a:xfrm>
        </p:grpSpPr>
        <p:sp>
          <p:nvSpPr>
            <p:cNvPr id="4" name="TextBox 3">
              <a:extLst>
                <a:ext uri="{FF2B5EF4-FFF2-40B4-BE49-F238E27FC236}">
                  <a16:creationId xmlns:a16="http://schemas.microsoft.com/office/drawing/2014/main" id="{50362356-EE04-558E-352B-A5B4C5D1F683}"/>
                </a:ext>
              </a:extLst>
            </p:cNvPr>
            <p:cNvSpPr txBox="1"/>
            <p:nvPr/>
          </p:nvSpPr>
          <p:spPr>
            <a:xfrm>
              <a:off x="28498800" y="856327"/>
              <a:ext cx="13642428" cy="2554545"/>
            </a:xfrm>
            <a:prstGeom prst="rect">
              <a:avLst/>
            </a:prstGeom>
            <a:noFill/>
            <a:ln w="317500" cap="rnd" cmpd="thickThin">
              <a:noFill/>
            </a:ln>
          </p:spPr>
          <p:txBody>
            <a:bodyPr wrap="square">
              <a:spAutoFit/>
            </a:bodyPr>
            <a:lstStyle/>
            <a:p>
              <a:pPr algn="r"/>
              <a:r>
                <a:rPr lang="en-US" altLang="en-US" sz="8000" dirty="0">
                  <a:solidFill>
                    <a:schemeClr val="tx1"/>
                  </a:solidFill>
                  <a:latin typeface="Bahnschrift SemiBold SemiConden" panose="020B0502040204020203" pitchFamily="34" charset="0"/>
                  <a:cs typeface="Calibri" panose="020F0502020204030204" pitchFamily="34" charset="0"/>
                </a:rPr>
                <a:t>ANALYSIS OF PROPERTY PRICES IN IRELAND</a:t>
              </a:r>
            </a:p>
          </p:txBody>
        </p:sp>
        <p:cxnSp>
          <p:nvCxnSpPr>
            <p:cNvPr id="10" name="Straight Connector 9">
              <a:extLst>
                <a:ext uri="{FF2B5EF4-FFF2-40B4-BE49-F238E27FC236}">
                  <a16:creationId xmlns:a16="http://schemas.microsoft.com/office/drawing/2014/main" id="{ED4E42FD-6D18-F726-1028-64E885A43D6A}"/>
                </a:ext>
              </a:extLst>
            </p:cNvPr>
            <p:cNvCxnSpPr/>
            <p:nvPr/>
          </p:nvCxnSpPr>
          <p:spPr bwMode="auto">
            <a:xfrm>
              <a:off x="28194000" y="864210"/>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77A9D4DC-A349-5843-512A-5879B3B07F7E}"/>
                </a:ext>
              </a:extLst>
            </p:cNvPr>
            <p:cNvCxnSpPr/>
            <p:nvPr/>
          </p:nvCxnSpPr>
          <p:spPr bwMode="auto">
            <a:xfrm flipV="1">
              <a:off x="28194000" y="3410872"/>
              <a:ext cx="13947228" cy="0"/>
            </a:xfrm>
            <a:prstGeom prst="line">
              <a:avLst/>
            </a:prstGeom>
            <a:solidFill>
              <a:srgbClr val="000066"/>
            </a:solidFill>
            <a:ln w="247650" cap="flat" cmpd="thickThin"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 Box 96">
            <a:extLst>
              <a:ext uri="{FF2B5EF4-FFF2-40B4-BE49-F238E27FC236}">
                <a16:creationId xmlns:a16="http://schemas.microsoft.com/office/drawing/2014/main" id="{0CD4753A-35EE-B329-4619-E0F66A7B8E02}"/>
              </a:ext>
            </a:extLst>
          </p:cNvPr>
          <p:cNvSpPr txBox="1">
            <a:spLocks noChangeArrowheads="1"/>
          </p:cNvSpPr>
          <p:nvPr/>
        </p:nvSpPr>
        <p:spPr bwMode="auto">
          <a:xfrm>
            <a:off x="27889200" y="3876165"/>
            <a:ext cx="9415463" cy="210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r>
              <a:rPr lang="en-US" altLang="en-US" sz="4800" spc="300" dirty="0">
                <a:solidFill>
                  <a:schemeClr val="tx1"/>
                </a:solidFill>
                <a:latin typeface="Bahnschrift SemiBold SemiConden" panose="020B0502040204020203" pitchFamily="34" charset="0"/>
                <a:cs typeface="Calibri" panose="020F0502020204030204" pitchFamily="34" charset="0"/>
              </a:rPr>
              <a:t>G</a:t>
            </a:r>
            <a:r>
              <a:rPr lang="en-US" altLang="en-US" sz="3200" spc="300" dirty="0">
                <a:solidFill>
                  <a:schemeClr val="tx1"/>
                </a:solidFill>
                <a:latin typeface="Bahnschrift SemiBold SemiConden" panose="020B0502040204020203" pitchFamily="34" charset="0"/>
                <a:cs typeface="Calibri" panose="020F0502020204030204" pitchFamily="34" charset="0"/>
              </a:rPr>
              <a:t>INU </a:t>
            </a:r>
            <a:r>
              <a:rPr lang="en-US" altLang="en-US" sz="4800" spc="300" dirty="0">
                <a:solidFill>
                  <a:schemeClr val="tx1"/>
                </a:solidFill>
                <a:latin typeface="Bahnschrift SemiBold SemiConden" panose="020B0502040204020203" pitchFamily="34" charset="0"/>
                <a:cs typeface="Calibri" panose="020F0502020204030204" pitchFamily="34" charset="0"/>
              </a:rPr>
              <a:t>V</a:t>
            </a:r>
            <a:r>
              <a:rPr lang="en-US" altLang="en-US" sz="3200" spc="300" dirty="0">
                <a:solidFill>
                  <a:schemeClr val="tx1"/>
                </a:solidFill>
                <a:latin typeface="Bahnschrift SemiBold SemiConden" panose="020B0502040204020203" pitchFamily="34" charset="0"/>
                <a:cs typeface="Calibri" panose="020F0502020204030204" pitchFamily="34" charset="0"/>
              </a:rPr>
              <a:t>ARGHESE</a:t>
            </a:r>
          </a:p>
          <a:p>
            <a:r>
              <a:rPr lang="en-US" altLang="en-US" sz="2800" spc="300" dirty="0">
                <a:solidFill>
                  <a:schemeClr val="tx1"/>
                </a:solidFill>
                <a:latin typeface="Bahnschrift SemiBold SemiConden" panose="020B0502040204020203" pitchFamily="34" charset="0"/>
                <a:cs typeface="Calibri" panose="020F0502020204030204" pitchFamily="34" charset="0"/>
              </a:rPr>
              <a:t>DEPARTMENT OF COMPUTING SCIENCE AND MATHEMATICS</a:t>
            </a:r>
          </a:p>
          <a:p>
            <a:r>
              <a:rPr lang="en-US" altLang="en-US" sz="2800" spc="300" dirty="0">
                <a:solidFill>
                  <a:schemeClr val="tx1"/>
                </a:solidFill>
                <a:latin typeface="Bahnschrift SemiBold SemiConden" panose="020B0502040204020203" pitchFamily="34" charset="0"/>
                <a:cs typeface="Calibri" panose="020F0502020204030204" pitchFamily="34" charset="0"/>
              </a:rPr>
              <a:t>D00251842@STUDENT.DKIT.IE</a:t>
            </a:r>
          </a:p>
        </p:txBody>
      </p:sp>
      <p:sp>
        <p:nvSpPr>
          <p:cNvPr id="21" name="Text Box 3">
            <a:extLst>
              <a:ext uri="{FF2B5EF4-FFF2-40B4-BE49-F238E27FC236}">
                <a16:creationId xmlns:a16="http://schemas.microsoft.com/office/drawing/2014/main" id="{5618645C-B2A5-122A-6E0A-C962F3D04950}"/>
              </a:ext>
            </a:extLst>
          </p:cNvPr>
          <p:cNvSpPr txBox="1">
            <a:spLocks noChangeArrowheads="1"/>
          </p:cNvSpPr>
          <p:nvPr/>
        </p:nvSpPr>
        <p:spPr bwMode="auto">
          <a:xfrm>
            <a:off x="4344416" y="1262187"/>
            <a:ext cx="9295383" cy="6848218"/>
          </a:xfrm>
          <a:prstGeom prst="rect">
            <a:avLst/>
          </a:prstGeom>
          <a:noFill/>
          <a:ln>
            <a:noFill/>
          </a:ln>
          <a:effectLst/>
        </p:spPr>
        <p:txBody>
          <a:bodyPr wrap="square"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dirty="0">
                <a:solidFill>
                  <a:schemeClr val="tx1"/>
                </a:solidFill>
                <a:latin typeface="Bahnschrift SemiCondensed" panose="020B0502040204020203" pitchFamily="34" charset="0"/>
                <a:cs typeface="Calibri" panose="020F0502020204030204" pitchFamily="34" charset="0"/>
              </a:rPr>
              <a:t>An accurate house price prediction is important for prospective homeowners, real estate developers, investors, banks, governments, tax assessors, insurers, and mortgage lenders. </a:t>
            </a:r>
            <a:r>
              <a:rPr lang="en-US" dirty="0">
                <a:solidFill>
                  <a:schemeClr val="tx1"/>
                </a:solidFill>
                <a:latin typeface="Bahnschrift SemiCondensed" panose="020B0502040204020203" pitchFamily="34" charset="0"/>
                <a:ea typeface="SimSun" panose="02010600030101010101" pitchFamily="2" charset="-122"/>
                <a:cs typeface="Calibri" panose="020F0502020204030204" pitchFamily="34" charset="0"/>
              </a:rPr>
              <a:t>The main objective of this study is to analyze the property prices of Ireland from 2010 to 2022 collected from the PSRA website. Factors included in this study for house price prediction are county, year, province, location of property, property size and type.</a:t>
            </a:r>
            <a:endParaRPr lang="en-US" dirty="0">
              <a:solidFill>
                <a:schemeClr val="tx1"/>
              </a:solidFill>
              <a:latin typeface="Bahnschrift SemiCondensed" panose="020B0502040204020203" pitchFamily="34" charset="0"/>
              <a:ea typeface="SimSun" panose="02010600030101010101" pitchFamily="2" charset="-122"/>
            </a:endParaRPr>
          </a:p>
        </p:txBody>
      </p:sp>
      <p:sp>
        <p:nvSpPr>
          <p:cNvPr id="22" name="Rectangle 21">
            <a:extLst>
              <a:ext uri="{FF2B5EF4-FFF2-40B4-BE49-F238E27FC236}">
                <a16:creationId xmlns:a16="http://schemas.microsoft.com/office/drawing/2014/main" id="{EB5DCCAD-39BF-D148-5523-2CAEB25AF759}"/>
              </a:ext>
            </a:extLst>
          </p:cNvPr>
          <p:cNvSpPr/>
          <p:nvPr/>
        </p:nvSpPr>
        <p:spPr bwMode="auto">
          <a:xfrm>
            <a:off x="2286000" y="533400"/>
            <a:ext cx="12039600" cy="14859000"/>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chemeClr val="tx1"/>
              </a:solidFill>
              <a:effectLst/>
              <a:latin typeface="Arial" pitchFamily="34" charset="0"/>
            </a:endParaRPr>
          </a:p>
        </p:txBody>
      </p:sp>
      <p:sp>
        <p:nvSpPr>
          <p:cNvPr id="23" name="TextBox 22">
            <a:extLst>
              <a:ext uri="{FF2B5EF4-FFF2-40B4-BE49-F238E27FC236}">
                <a16:creationId xmlns:a16="http://schemas.microsoft.com/office/drawing/2014/main" id="{31A9B03F-2C91-52ED-3F61-2E45BA89F49C}"/>
              </a:ext>
            </a:extLst>
          </p:cNvPr>
          <p:cNvSpPr txBox="1"/>
          <p:nvPr/>
        </p:nvSpPr>
        <p:spPr>
          <a:xfrm>
            <a:off x="378967" y="3863027"/>
            <a:ext cx="411683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INTRODUCTION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4" name="TextBox 33">
            <a:extLst>
              <a:ext uri="{FF2B5EF4-FFF2-40B4-BE49-F238E27FC236}">
                <a16:creationId xmlns:a16="http://schemas.microsoft.com/office/drawing/2014/main" id="{8F9C8F78-CAF7-83F7-F7FE-2902EE847685}"/>
              </a:ext>
            </a:extLst>
          </p:cNvPr>
          <p:cNvSpPr txBox="1"/>
          <p:nvPr/>
        </p:nvSpPr>
        <p:spPr>
          <a:xfrm>
            <a:off x="16764000" y="527127"/>
            <a:ext cx="6306535"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RESEARCH QUESTIONS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35" name="Text Box 304">
            <a:extLst>
              <a:ext uri="{FF2B5EF4-FFF2-40B4-BE49-F238E27FC236}">
                <a16:creationId xmlns:a16="http://schemas.microsoft.com/office/drawing/2014/main" id="{FB9611EE-4D40-ED04-D071-98A838E36D66}"/>
              </a:ext>
            </a:extLst>
          </p:cNvPr>
          <p:cNvSpPr txBox="1">
            <a:spLocks noChangeArrowheads="1"/>
          </p:cNvSpPr>
          <p:nvPr/>
        </p:nvSpPr>
        <p:spPr bwMode="auto">
          <a:xfrm>
            <a:off x="15218595" y="1823912"/>
            <a:ext cx="12628563" cy="5001559"/>
          </a:xfrm>
          <a:prstGeom prst="rect">
            <a:avLst/>
          </a:prstGeom>
          <a:noFill/>
          <a:ln>
            <a:noFill/>
          </a:ln>
          <a:effectLst/>
        </p:spPr>
        <p:txBody>
          <a:bodyPr lIns="385763" tIns="38194" rIns="192881" bIns="38194">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Has the property prices increased over the years?</a:t>
            </a:r>
          </a:p>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Which county has the highest prices for properties?</a:t>
            </a:r>
            <a:endParaRPr lang="en-IE" dirty="0">
              <a:solidFill>
                <a:schemeClr val="tx1"/>
              </a:solidFill>
              <a:latin typeface="Bahnschrift SemiCondensed" panose="020B0502040204020203" pitchFamily="34" charset="0"/>
              <a:cs typeface="Calibri" panose="020F0502020204030204" pitchFamily="34" charset="0"/>
            </a:endParaRPr>
          </a:p>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Does the property price depend on which county the house is in? Is there any relationship between the counties and the prices?</a:t>
            </a:r>
          </a:p>
          <a:p>
            <a:pPr marL="571500" indent="-571500">
              <a:buFont typeface="Arial" panose="020B0604020202020204" pitchFamily="34" charset="0"/>
              <a:buChar char="•"/>
              <a:defRPr/>
            </a:pPr>
            <a:r>
              <a:rPr lang="en-US" dirty="0">
                <a:solidFill>
                  <a:schemeClr val="tx1"/>
                </a:solidFill>
                <a:latin typeface="Bahnschrift SemiCondensed" panose="020B0502040204020203" pitchFamily="34" charset="0"/>
                <a:cs typeface="Calibri" panose="020F0502020204030204" pitchFamily="34" charset="0"/>
              </a:rPr>
              <a:t>Is there any relationship between the size of the properties, type of properties (like new or second hand) and the property prices?</a:t>
            </a:r>
            <a:endParaRPr lang="en-US" altLang="en-US" dirty="0">
              <a:solidFill>
                <a:schemeClr val="tx1"/>
              </a:solidFill>
              <a:latin typeface="Bahnschrift SemiCondensed" panose="020B0502040204020203" pitchFamily="34" charset="0"/>
              <a:cs typeface="Calibri" panose="020F0502020204030204" pitchFamily="34" charset="0"/>
            </a:endParaRPr>
          </a:p>
        </p:txBody>
      </p:sp>
      <p:sp>
        <p:nvSpPr>
          <p:cNvPr id="36" name="Text Box 304">
            <a:extLst>
              <a:ext uri="{FF2B5EF4-FFF2-40B4-BE49-F238E27FC236}">
                <a16:creationId xmlns:a16="http://schemas.microsoft.com/office/drawing/2014/main" id="{F0EA1B34-36B3-4DA6-C4DC-6FA2952EF271}"/>
              </a:ext>
            </a:extLst>
          </p:cNvPr>
          <p:cNvSpPr txBox="1">
            <a:spLocks noChangeArrowheads="1"/>
          </p:cNvSpPr>
          <p:nvPr/>
        </p:nvSpPr>
        <p:spPr bwMode="auto">
          <a:xfrm>
            <a:off x="15727118" y="7308780"/>
            <a:ext cx="24378417" cy="1308240"/>
          </a:xfrm>
          <a:prstGeom prst="rect">
            <a:avLst/>
          </a:prstGeom>
          <a:noFill/>
          <a:ln>
            <a:noFill/>
          </a:ln>
          <a:effectLst/>
        </p:spPr>
        <p:txBody>
          <a:bodyPr wrap="square" lIns="385763" tIns="38194" rIns="192881" bIns="38194">
            <a:spAutoFit/>
          </a:bodyPr>
          <a:lstStyle>
            <a:defPPr>
              <a:defRPr lang="en-US"/>
            </a:defPPr>
            <a:lvl1pPr marL="571500" indent="-571500" defTabSz="908050">
              <a:buFont typeface="Arial" panose="020B0604020202020204" pitchFamily="34" charset="0"/>
              <a:buChar char="•"/>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pPr marL="0" indent="0">
              <a:buNone/>
            </a:pPr>
            <a:r>
              <a:rPr lang="en-US" altLang="en-US" dirty="0">
                <a:solidFill>
                  <a:schemeClr val="tx1"/>
                </a:solidFill>
              </a:rPr>
              <a:t>The entire project is based on CRISP-DM methodology. Statistical analyses such as ANOVA and MLR and various plots using seaborn and matplotlib were generated for the initial analysis of the property prices. </a:t>
            </a:r>
          </a:p>
        </p:txBody>
      </p:sp>
      <p:sp>
        <p:nvSpPr>
          <p:cNvPr id="38" name="Rectangle 37">
            <a:extLst>
              <a:ext uri="{FF2B5EF4-FFF2-40B4-BE49-F238E27FC236}">
                <a16:creationId xmlns:a16="http://schemas.microsoft.com/office/drawing/2014/main" id="{94B3B12C-7FB4-121F-76A8-2045D797E742}"/>
              </a:ext>
            </a:extLst>
          </p:cNvPr>
          <p:cNvSpPr/>
          <p:nvPr/>
        </p:nvSpPr>
        <p:spPr bwMode="auto">
          <a:xfrm>
            <a:off x="15513076" y="7198926"/>
            <a:ext cx="25482524" cy="8193474"/>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chemeClr val="tx1"/>
              </a:solidFill>
              <a:effectLst/>
              <a:latin typeface="Arial" pitchFamily="34" charset="0"/>
            </a:endParaRPr>
          </a:p>
        </p:txBody>
      </p:sp>
      <p:sp>
        <p:nvSpPr>
          <p:cNvPr id="37" name="TextBox 36">
            <a:extLst>
              <a:ext uri="{FF2B5EF4-FFF2-40B4-BE49-F238E27FC236}">
                <a16:creationId xmlns:a16="http://schemas.microsoft.com/office/drawing/2014/main" id="{B92BD03E-C448-BF28-BDE0-46AA274A9C5E}"/>
              </a:ext>
            </a:extLst>
          </p:cNvPr>
          <p:cNvSpPr txBox="1"/>
          <p:nvPr/>
        </p:nvSpPr>
        <p:spPr>
          <a:xfrm>
            <a:off x="36957000" y="8753342"/>
            <a:ext cx="6668813"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METHODS AND RESULTS</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3" name="Text Box 401">
            <a:extLst>
              <a:ext uri="{FF2B5EF4-FFF2-40B4-BE49-F238E27FC236}">
                <a16:creationId xmlns:a16="http://schemas.microsoft.com/office/drawing/2014/main" id="{9B61C797-AF15-F7DE-7F5A-5B3652C9E8E6}"/>
              </a:ext>
            </a:extLst>
          </p:cNvPr>
          <p:cNvSpPr txBox="1">
            <a:spLocks noChangeArrowheads="1"/>
          </p:cNvSpPr>
          <p:nvPr/>
        </p:nvSpPr>
        <p:spPr bwMode="auto">
          <a:xfrm>
            <a:off x="4736328" y="16305065"/>
            <a:ext cx="16828272" cy="5001559"/>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dirty="0">
                <a:solidFill>
                  <a:schemeClr val="tx1"/>
                </a:solidFill>
              </a:rPr>
              <a:t>The results from the ANOVA and MLR implies that the attributes ‘year’, ‘province’, ‘</a:t>
            </a:r>
            <a:r>
              <a:rPr lang="en-US" dirty="0" err="1">
                <a:solidFill>
                  <a:schemeClr val="tx1"/>
                </a:solidFill>
              </a:rPr>
              <a:t>property_description</a:t>
            </a:r>
            <a:r>
              <a:rPr lang="en-US" dirty="0">
                <a:solidFill>
                  <a:schemeClr val="tx1"/>
                </a:solidFill>
              </a:rPr>
              <a:t>’ and ‘location’ has significant effect on the property prices. From different visualizations generated, it is evident that prices are increasing every year and higher number of houses are sold in Leinster province and the most sold houses are secondhand. It is also revealed that the Post codes in Dublin are also having an impact on the house prices. For future research, I will be using Hedonic regression, Random Forest, SVM and Linear Regression Machine learning techniques to analyze and predict the house prices.</a:t>
            </a:r>
            <a:endParaRPr lang="en-IE" dirty="0">
              <a:solidFill>
                <a:schemeClr val="tx1"/>
              </a:solidFill>
            </a:endParaRPr>
          </a:p>
        </p:txBody>
      </p:sp>
      <p:sp>
        <p:nvSpPr>
          <p:cNvPr id="44" name="TextBox 43">
            <a:extLst>
              <a:ext uri="{FF2B5EF4-FFF2-40B4-BE49-F238E27FC236}">
                <a16:creationId xmlns:a16="http://schemas.microsoft.com/office/drawing/2014/main" id="{8058ADE4-B490-2614-427F-21D4994318D3}"/>
              </a:ext>
            </a:extLst>
          </p:cNvPr>
          <p:cNvSpPr txBox="1"/>
          <p:nvPr/>
        </p:nvSpPr>
        <p:spPr>
          <a:xfrm>
            <a:off x="972019" y="18651955"/>
            <a:ext cx="3674404" cy="923330"/>
          </a:xfrm>
          <a:prstGeom prst="rect">
            <a:avLst/>
          </a:prstGeom>
          <a:solidFill>
            <a:srgbClr val="E7C019"/>
          </a:solidFill>
        </p:spPr>
        <p:txBody>
          <a:bodyPr wrap="none" rtlCol="0">
            <a:spAutoFit/>
          </a:bodyPr>
          <a:lstStyle/>
          <a:p>
            <a:r>
              <a:rPr lang="en-IN" sz="5400" dirty="0">
                <a:solidFill>
                  <a:schemeClr val="tx1"/>
                </a:solidFill>
                <a:latin typeface="Bahnschrift SemiBold SemiConden" panose="020B0502040204020203" pitchFamily="34" charset="0"/>
                <a:cs typeface="Calibri" panose="020F0502020204030204" pitchFamily="34" charset="0"/>
              </a:rPr>
              <a:t>CONCLUSION</a:t>
            </a:r>
            <a:endParaRPr lang="en-IE" sz="5400" dirty="0">
              <a:solidFill>
                <a:schemeClr val="tx1"/>
              </a:solidFill>
              <a:latin typeface="Bahnschrift SemiBold SemiConden" panose="020B0502040204020203" pitchFamily="34" charset="0"/>
              <a:cs typeface="Calibri" panose="020F0502020204030204" pitchFamily="34" charset="0"/>
            </a:endParaRPr>
          </a:p>
        </p:txBody>
      </p:sp>
      <p:sp>
        <p:nvSpPr>
          <p:cNvPr id="45" name="Text Box 126">
            <a:extLst>
              <a:ext uri="{FF2B5EF4-FFF2-40B4-BE49-F238E27FC236}">
                <a16:creationId xmlns:a16="http://schemas.microsoft.com/office/drawing/2014/main" id="{A269B0E6-9B49-32CD-A8E6-6D951A5D534D}"/>
              </a:ext>
            </a:extLst>
          </p:cNvPr>
          <p:cNvSpPr txBox="1">
            <a:spLocks noChangeArrowheads="1"/>
          </p:cNvSpPr>
          <p:nvPr/>
        </p:nvSpPr>
        <p:spPr bwMode="auto">
          <a:xfrm>
            <a:off x="2127659" y="14630400"/>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1. Property Price  Vs Year. </a:t>
            </a:r>
          </a:p>
        </p:txBody>
      </p:sp>
      <p:sp>
        <p:nvSpPr>
          <p:cNvPr id="46" name="Text Box 126">
            <a:extLst>
              <a:ext uri="{FF2B5EF4-FFF2-40B4-BE49-F238E27FC236}">
                <a16:creationId xmlns:a16="http://schemas.microsoft.com/office/drawing/2014/main" id="{3311F022-16DD-C10C-44D4-4A435456DBB3}"/>
              </a:ext>
            </a:extLst>
          </p:cNvPr>
          <p:cNvSpPr txBox="1">
            <a:spLocks noChangeArrowheads="1"/>
          </p:cNvSpPr>
          <p:nvPr/>
        </p:nvSpPr>
        <p:spPr bwMode="auto">
          <a:xfrm>
            <a:off x="14705426" y="14472361"/>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2. Provinces Vs Count</a:t>
            </a:r>
          </a:p>
        </p:txBody>
      </p:sp>
      <p:sp>
        <p:nvSpPr>
          <p:cNvPr id="47" name="Text Box 126">
            <a:extLst>
              <a:ext uri="{FF2B5EF4-FFF2-40B4-BE49-F238E27FC236}">
                <a16:creationId xmlns:a16="http://schemas.microsoft.com/office/drawing/2014/main" id="{B12C10F3-74A3-8258-C48D-D1B872F20EC1}"/>
              </a:ext>
            </a:extLst>
          </p:cNvPr>
          <p:cNvSpPr txBox="1">
            <a:spLocks noChangeArrowheads="1"/>
          </p:cNvSpPr>
          <p:nvPr/>
        </p:nvSpPr>
        <p:spPr bwMode="auto">
          <a:xfrm>
            <a:off x="25831213" y="14521642"/>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3. Property Type Vs Count</a:t>
            </a:r>
          </a:p>
        </p:txBody>
      </p:sp>
      <p:sp>
        <p:nvSpPr>
          <p:cNvPr id="60" name="Text Box 126">
            <a:extLst>
              <a:ext uri="{FF2B5EF4-FFF2-40B4-BE49-F238E27FC236}">
                <a16:creationId xmlns:a16="http://schemas.microsoft.com/office/drawing/2014/main" id="{204565E6-0359-7787-973C-7BFB1FE2C510}"/>
              </a:ext>
            </a:extLst>
          </p:cNvPr>
          <p:cNvSpPr txBox="1">
            <a:spLocks noChangeArrowheads="1"/>
          </p:cNvSpPr>
          <p:nvPr/>
        </p:nvSpPr>
        <p:spPr bwMode="auto">
          <a:xfrm>
            <a:off x="21532876" y="23590156"/>
            <a:ext cx="1195863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3590" tIns="38194" rIns="353590" bIns="38194">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3200" dirty="0">
                <a:solidFill>
                  <a:schemeClr val="tx1"/>
                </a:solidFill>
                <a:latin typeface="Bahnschrift SemiBold" panose="020B0502040204020203" pitchFamily="34" charset="0"/>
                <a:cs typeface="Calibri" panose="020F0502020204030204" pitchFamily="34" charset="0"/>
              </a:rPr>
              <a:t>Figure 4. Post Code Vs Median of House Prices</a:t>
            </a:r>
          </a:p>
        </p:txBody>
      </p:sp>
      <p:sp>
        <p:nvSpPr>
          <p:cNvPr id="61" name="Text Box 95">
            <a:extLst>
              <a:ext uri="{FF2B5EF4-FFF2-40B4-BE49-F238E27FC236}">
                <a16:creationId xmlns:a16="http://schemas.microsoft.com/office/drawing/2014/main" id="{68BE2DC6-BEFF-43D7-D162-2F036ED74593}"/>
              </a:ext>
            </a:extLst>
          </p:cNvPr>
          <p:cNvSpPr txBox="1">
            <a:spLocks noChangeArrowheads="1"/>
          </p:cNvSpPr>
          <p:nvPr/>
        </p:nvSpPr>
        <p:spPr bwMode="auto">
          <a:xfrm>
            <a:off x="972019" y="22297838"/>
            <a:ext cx="15238347" cy="1308240"/>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IN" altLang="en-US" dirty="0">
                <a:solidFill>
                  <a:schemeClr val="tx1"/>
                </a:solidFill>
              </a:rPr>
              <a:t>The Data used for this research was taken from the </a:t>
            </a:r>
            <a:r>
              <a:rPr lang="en-US" altLang="en-US" dirty="0">
                <a:solidFill>
                  <a:schemeClr val="tx1"/>
                </a:solidFill>
              </a:rPr>
              <a:t>Residential Property Price Register page of PSRA website, </a:t>
            </a:r>
            <a:r>
              <a:rPr lang="en-US" altLang="en-US" dirty="0">
                <a:solidFill>
                  <a:schemeClr val="tx1"/>
                </a:solidFill>
                <a:hlinkClick r:id="rId3">
                  <a:extLst>
                    <a:ext uri="{A12FA001-AC4F-418D-AE19-62706E023703}">
                      <ahyp:hlinkClr xmlns:ahyp="http://schemas.microsoft.com/office/drawing/2018/hyperlinkcolor" val="tx"/>
                    </a:ext>
                  </a:extLst>
                </a:hlinkClick>
              </a:rPr>
              <a:t>https://propertypriceregister.ie</a:t>
            </a:r>
            <a:r>
              <a:rPr lang="en-US" altLang="en-US" dirty="0">
                <a:solidFill>
                  <a:schemeClr val="tx1"/>
                </a:solidFill>
              </a:rPr>
              <a:t>. </a:t>
            </a:r>
          </a:p>
        </p:txBody>
      </p:sp>
      <p:sp>
        <p:nvSpPr>
          <p:cNvPr id="62" name="TextBox 61">
            <a:extLst>
              <a:ext uri="{FF2B5EF4-FFF2-40B4-BE49-F238E27FC236}">
                <a16:creationId xmlns:a16="http://schemas.microsoft.com/office/drawing/2014/main" id="{4DEF7CF8-F18D-9D29-638F-03CD47B75454}"/>
              </a:ext>
            </a:extLst>
          </p:cNvPr>
          <p:cNvSpPr txBox="1"/>
          <p:nvPr/>
        </p:nvSpPr>
        <p:spPr>
          <a:xfrm>
            <a:off x="11678364" y="21622958"/>
            <a:ext cx="3922869" cy="646331"/>
          </a:xfrm>
          <a:prstGeom prst="rect">
            <a:avLst/>
          </a:prstGeom>
          <a:solidFill>
            <a:srgbClr val="E7C019"/>
          </a:solidFill>
        </p:spPr>
        <p:txBody>
          <a:bodyPr wrap="none" rtlCol="0">
            <a:spAutoFit/>
          </a:bodyPr>
          <a:lstStyle/>
          <a:p>
            <a:r>
              <a:rPr lang="en-IN" sz="3600" dirty="0">
                <a:solidFill>
                  <a:schemeClr val="tx1"/>
                </a:solidFill>
                <a:latin typeface="Bahnschrift SemiBold SemiConden" panose="020B0502040204020203" pitchFamily="34" charset="0"/>
                <a:cs typeface="Calibri" panose="020F0502020204030204" pitchFamily="34" charset="0"/>
              </a:rPr>
              <a:t>ACKNOWLEDGEMENT</a:t>
            </a:r>
            <a:endParaRPr lang="en-IE" sz="3600" dirty="0">
              <a:solidFill>
                <a:schemeClr val="tx1"/>
              </a:solidFill>
              <a:latin typeface="Bahnschrift SemiBold SemiConden" panose="020B0502040204020203" pitchFamily="34" charset="0"/>
              <a:cs typeface="Calibri" panose="020F0502020204030204" pitchFamily="34" charset="0"/>
            </a:endParaRPr>
          </a:p>
        </p:txBody>
      </p:sp>
      <p:sp>
        <p:nvSpPr>
          <p:cNvPr id="63" name="Text Box 238">
            <a:extLst>
              <a:ext uri="{FF2B5EF4-FFF2-40B4-BE49-F238E27FC236}">
                <a16:creationId xmlns:a16="http://schemas.microsoft.com/office/drawing/2014/main" id="{62D786DC-DD45-8A86-DD3B-AC8CC3A34E97}"/>
              </a:ext>
            </a:extLst>
          </p:cNvPr>
          <p:cNvSpPr txBox="1">
            <a:spLocks noChangeArrowheads="1"/>
          </p:cNvSpPr>
          <p:nvPr/>
        </p:nvSpPr>
        <p:spPr bwMode="auto">
          <a:xfrm>
            <a:off x="34783987" y="17195465"/>
            <a:ext cx="8135194" cy="4386006"/>
          </a:xfrm>
          <a:prstGeom prst="rect">
            <a:avLst/>
          </a:prstGeom>
          <a:noFill/>
          <a:ln>
            <a:noFill/>
          </a:ln>
          <a:effectLst/>
        </p:spPr>
        <p:txBody>
          <a:bodyPr wrap="square" lIns="385763" tIns="38194" rIns="192881" bIns="38194">
            <a:spAutoFit/>
          </a:bodyPr>
          <a:lstStyle>
            <a:defPPr>
              <a:defRPr lang="en-US"/>
            </a:defPPr>
            <a:lvl1pPr defTabSz="908050">
              <a:tabLst>
                <a:tab pos="914400" algn="l"/>
              </a:tabLst>
              <a:defRPr sz="4000">
                <a:solidFill>
                  <a:schemeClr val="bg1">
                    <a:lumMod val="95000"/>
                  </a:schemeClr>
                </a:solidFill>
                <a:latin typeface="Bahnschrift SemiCondensed" panose="020B0502040204020203" pitchFamily="34" charset="0"/>
                <a:cs typeface="Calibri" panose="020F0502020204030204" pitchFamily="34" charset="0"/>
              </a:defRPr>
            </a:lvl1pPr>
            <a:lvl2pPr marL="742950" indent="-285750" defTabSz="908050">
              <a:tabLst>
                <a:tab pos="914400" algn="l"/>
              </a:tabLst>
              <a:defRPr sz="4000"/>
            </a:lvl2pPr>
            <a:lvl3pPr marL="1143000" indent="-228600" defTabSz="908050">
              <a:tabLst>
                <a:tab pos="914400" algn="l"/>
              </a:tabLst>
              <a:defRPr sz="4000"/>
            </a:lvl3pPr>
            <a:lvl4pPr marL="1600200" indent="-228600" defTabSz="908050">
              <a:tabLst>
                <a:tab pos="914400" algn="l"/>
              </a:tabLst>
              <a:defRPr sz="4000"/>
            </a:lvl4pPr>
            <a:lvl5pPr marL="2057400" indent="-228600" defTabSz="908050">
              <a:tabLst>
                <a:tab pos="914400" algn="l"/>
              </a:tabLst>
              <a:defRPr sz="4000"/>
            </a:lvl5pPr>
            <a:lvl6pPr marL="2514600" indent="-228600" defTabSz="908050" eaLnBrk="0" fontAlgn="base" hangingPunct="0">
              <a:spcBef>
                <a:spcPct val="0"/>
              </a:spcBef>
              <a:spcAft>
                <a:spcPct val="0"/>
              </a:spcAft>
              <a:tabLst>
                <a:tab pos="914400" algn="l"/>
              </a:tabLst>
              <a:defRPr sz="4000"/>
            </a:lvl6pPr>
            <a:lvl7pPr marL="2971800" indent="-228600" defTabSz="908050" eaLnBrk="0" fontAlgn="base" hangingPunct="0">
              <a:spcBef>
                <a:spcPct val="0"/>
              </a:spcBef>
              <a:spcAft>
                <a:spcPct val="0"/>
              </a:spcAft>
              <a:tabLst>
                <a:tab pos="914400" algn="l"/>
              </a:tabLst>
              <a:defRPr sz="4000"/>
            </a:lvl7pPr>
            <a:lvl8pPr marL="3429000" indent="-228600" defTabSz="908050" eaLnBrk="0" fontAlgn="base" hangingPunct="0">
              <a:spcBef>
                <a:spcPct val="0"/>
              </a:spcBef>
              <a:spcAft>
                <a:spcPct val="0"/>
              </a:spcAft>
              <a:tabLst>
                <a:tab pos="914400" algn="l"/>
              </a:tabLst>
              <a:defRPr sz="4000"/>
            </a:lvl8pPr>
            <a:lvl9pPr marL="3886200" indent="-228600" defTabSz="908050" eaLnBrk="0" fontAlgn="base" hangingPunct="0">
              <a:spcBef>
                <a:spcPct val="0"/>
              </a:spcBef>
              <a:spcAft>
                <a:spcPct val="0"/>
              </a:spcAft>
              <a:tabLst>
                <a:tab pos="914400" algn="l"/>
              </a:tabLst>
              <a:defRPr sz="4000"/>
            </a:lvl9pPr>
          </a:lstStyle>
          <a:p>
            <a:r>
              <a:rPr lang="en-US" sz="2800" dirty="0">
                <a:solidFill>
                  <a:schemeClr val="tx1"/>
                </a:solidFill>
              </a:rPr>
              <a:t>Phan, T.D. (2019). Housing price prediction using machine learning algorithms: the case of Melbourne city, Australia. Proceedings - International Conference on Machine Learning and Data Engineering.</a:t>
            </a:r>
          </a:p>
          <a:p>
            <a:r>
              <a:rPr lang="en-US" sz="2800" dirty="0" err="1">
                <a:solidFill>
                  <a:schemeClr val="tx1"/>
                </a:solidFill>
              </a:rPr>
              <a:t>Thamarai</a:t>
            </a:r>
            <a:r>
              <a:rPr lang="en-US" sz="2800" dirty="0">
                <a:solidFill>
                  <a:schemeClr val="tx1"/>
                </a:solidFill>
              </a:rPr>
              <a:t>, M. and </a:t>
            </a:r>
            <a:r>
              <a:rPr lang="en-US" sz="2800" dirty="0" err="1">
                <a:solidFill>
                  <a:schemeClr val="tx1"/>
                </a:solidFill>
              </a:rPr>
              <a:t>Malarvizhi</a:t>
            </a:r>
            <a:r>
              <a:rPr lang="en-US" sz="2800" dirty="0">
                <a:solidFill>
                  <a:schemeClr val="tx1"/>
                </a:solidFill>
              </a:rPr>
              <a:t>, S.P. (2020). Information Engineering and Electronic Business. Information Engineering and Electronic Business. </a:t>
            </a:r>
          </a:p>
          <a:p>
            <a:r>
              <a:rPr lang="en-US" sz="2800" dirty="0">
                <a:solidFill>
                  <a:schemeClr val="tx1"/>
                </a:solidFill>
              </a:rPr>
              <a:t>Jeffrey W. </a:t>
            </a:r>
            <a:r>
              <a:rPr lang="en-US" sz="2800" dirty="0" err="1">
                <a:solidFill>
                  <a:schemeClr val="tx1"/>
                </a:solidFill>
              </a:rPr>
              <a:t>Kaeli</a:t>
            </a:r>
            <a:r>
              <a:rPr lang="en-US" sz="2800" dirty="0">
                <a:solidFill>
                  <a:schemeClr val="tx1"/>
                </a:solidFill>
              </a:rPr>
              <a:t>, </a:t>
            </a:r>
            <a:r>
              <a:rPr lang="en-US" sz="2800" dirty="0" err="1">
                <a:solidFill>
                  <a:schemeClr val="tx1"/>
                </a:solidFill>
              </a:rPr>
              <a:t>Hanumant</a:t>
            </a:r>
            <a:r>
              <a:rPr lang="en-US" sz="2800" dirty="0">
                <a:solidFill>
                  <a:schemeClr val="tx1"/>
                </a:solidFill>
              </a:rPr>
              <a:t> Singh, and Roy Armstrong, "Morphological Image Recognition of Deep-Water Reef Corals" (Blacksburg, VA: Virginia Tech, October 2005).</a:t>
            </a:r>
            <a:endParaRPr lang="en-US" altLang="en-US" sz="2800" dirty="0">
              <a:solidFill>
                <a:schemeClr val="tx1"/>
              </a:solidFill>
            </a:endParaRPr>
          </a:p>
        </p:txBody>
      </p:sp>
      <p:sp>
        <p:nvSpPr>
          <p:cNvPr id="65" name="Rectangle 64">
            <a:extLst>
              <a:ext uri="{FF2B5EF4-FFF2-40B4-BE49-F238E27FC236}">
                <a16:creationId xmlns:a16="http://schemas.microsoft.com/office/drawing/2014/main" id="{739A1438-E0F8-6B9B-25E8-32CACB0594DE}"/>
              </a:ext>
            </a:extLst>
          </p:cNvPr>
          <p:cNvSpPr/>
          <p:nvPr/>
        </p:nvSpPr>
        <p:spPr bwMode="auto">
          <a:xfrm>
            <a:off x="34366199" y="16726647"/>
            <a:ext cx="8802413" cy="5571191"/>
          </a:xfrm>
          <a:prstGeom prst="rect">
            <a:avLst/>
          </a:prstGeom>
          <a:noFill/>
          <a:ln w="254000" cap="flat" cmpd="sng" algn="ctr">
            <a:solidFill>
              <a:schemeClr val="accent4">
                <a:lumMod val="50000"/>
                <a:lumOff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IE" sz="4000" b="1" i="0" u="none" strike="noStrike" cap="none" normalizeH="0" baseline="0">
              <a:ln>
                <a:noFill/>
              </a:ln>
              <a:solidFill>
                <a:schemeClr val="tx1"/>
              </a:solidFill>
              <a:effectLst/>
              <a:latin typeface="Arial" pitchFamily="34" charset="0"/>
            </a:endParaRPr>
          </a:p>
        </p:txBody>
      </p:sp>
      <p:sp>
        <p:nvSpPr>
          <p:cNvPr id="64" name="TextBox 63">
            <a:extLst>
              <a:ext uri="{FF2B5EF4-FFF2-40B4-BE49-F238E27FC236}">
                <a16:creationId xmlns:a16="http://schemas.microsoft.com/office/drawing/2014/main" id="{0654CED7-15A1-D58C-0993-D83CC4B4049E}"/>
              </a:ext>
            </a:extLst>
          </p:cNvPr>
          <p:cNvSpPr txBox="1"/>
          <p:nvPr/>
        </p:nvSpPr>
        <p:spPr>
          <a:xfrm>
            <a:off x="32732167" y="17561901"/>
            <a:ext cx="2292615" cy="584775"/>
          </a:xfrm>
          <a:prstGeom prst="rect">
            <a:avLst/>
          </a:prstGeom>
          <a:solidFill>
            <a:srgbClr val="E7C019"/>
          </a:solidFill>
        </p:spPr>
        <p:txBody>
          <a:bodyPr wrap="none" rtlCol="0">
            <a:spAutoFit/>
          </a:bodyPr>
          <a:lstStyle/>
          <a:p>
            <a:r>
              <a:rPr lang="en-IN" sz="3200" dirty="0">
                <a:solidFill>
                  <a:schemeClr val="tx1"/>
                </a:solidFill>
                <a:latin typeface="Bahnschrift SemiBold SemiConden" panose="020B0502040204020203" pitchFamily="34" charset="0"/>
                <a:cs typeface="Calibri" panose="020F0502020204030204" pitchFamily="34" charset="0"/>
              </a:rPr>
              <a:t>REFERENCES</a:t>
            </a:r>
            <a:endParaRPr lang="en-IE" sz="3200" dirty="0">
              <a:solidFill>
                <a:schemeClr val="tx1"/>
              </a:solidFill>
              <a:latin typeface="Bahnschrift SemiBold SemiConden" panose="020B0502040204020203" pitchFamily="34" charset="0"/>
              <a:cs typeface="Calibri" panose="020F0502020204030204" pitchFamily="34" charset="0"/>
            </a:endParaRPr>
          </a:p>
        </p:txBody>
      </p:sp>
      <p:pic>
        <p:nvPicPr>
          <p:cNvPr id="5" name="Picture 4">
            <a:extLst>
              <a:ext uri="{FF2B5EF4-FFF2-40B4-BE49-F238E27FC236}">
                <a16:creationId xmlns:a16="http://schemas.microsoft.com/office/drawing/2014/main" id="{446E2CA5-CAE5-7788-0CE8-406867487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8133" y="15806562"/>
            <a:ext cx="12039600" cy="7965725"/>
          </a:xfrm>
          <a:prstGeom prst="rect">
            <a:avLst/>
          </a:prstGeom>
        </p:spPr>
      </p:pic>
      <p:pic>
        <p:nvPicPr>
          <p:cNvPr id="7" name="Picture 6">
            <a:extLst>
              <a:ext uri="{FF2B5EF4-FFF2-40B4-BE49-F238E27FC236}">
                <a16:creationId xmlns:a16="http://schemas.microsoft.com/office/drawing/2014/main" id="{7CBBA0BA-023C-1E6C-D4F8-0DB87956A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93800" y="8635824"/>
            <a:ext cx="9356903" cy="6013381"/>
          </a:xfrm>
          <a:prstGeom prst="rect">
            <a:avLst/>
          </a:prstGeom>
        </p:spPr>
      </p:pic>
      <p:pic>
        <p:nvPicPr>
          <p:cNvPr id="9" name="Picture 8">
            <a:extLst>
              <a:ext uri="{FF2B5EF4-FFF2-40B4-BE49-F238E27FC236}">
                <a16:creationId xmlns:a16="http://schemas.microsoft.com/office/drawing/2014/main" id="{5225ADE4-C2EE-B153-8611-52016B465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22755" y="8534400"/>
            <a:ext cx="10418645" cy="6073457"/>
          </a:xfrm>
          <a:prstGeom prst="rect">
            <a:avLst/>
          </a:prstGeom>
        </p:spPr>
      </p:pic>
      <p:pic>
        <p:nvPicPr>
          <p:cNvPr id="12" name="Picture 11">
            <a:extLst>
              <a:ext uri="{FF2B5EF4-FFF2-40B4-BE49-F238E27FC236}">
                <a16:creationId xmlns:a16="http://schemas.microsoft.com/office/drawing/2014/main" id="{D06BD6F4-561F-5B6E-C7E2-2CEDEB4276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2200" y="7961843"/>
            <a:ext cx="11958638" cy="6794680"/>
          </a:xfrm>
          <a:prstGeom prst="rect">
            <a:avLst/>
          </a:prstGeom>
        </p:spPr>
      </p:pic>
      <p:pic>
        <p:nvPicPr>
          <p:cNvPr id="16" name="Picture 15">
            <a:extLst>
              <a:ext uri="{FF2B5EF4-FFF2-40B4-BE49-F238E27FC236}">
                <a16:creationId xmlns:a16="http://schemas.microsoft.com/office/drawing/2014/main" id="{ED269317-0AE1-754F-2106-C962ABE9A9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43000" y="3688030"/>
            <a:ext cx="2898228" cy="1572057"/>
          </a:xfrm>
          <a:prstGeom prst="rect">
            <a:avLst/>
          </a:prstGeom>
        </p:spPr>
      </p:pic>
    </p:spTree>
    <p:extLst>
      <p:ext uri="{BB962C8B-B14F-4D97-AF65-F5344CB8AC3E}">
        <p14:creationId xmlns:p14="http://schemas.microsoft.com/office/powerpoint/2010/main" val="281497265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6632</TotalTime>
  <Words>954</Words>
  <Application>Microsoft Office PowerPoint</Application>
  <PresentationFormat>Custom</PresentationFormat>
  <Paragraphs>52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Bahnschrift SemiBold</vt:lpstr>
      <vt:lpstr>Bahnschrift SemiBold SemiConden</vt:lpstr>
      <vt:lpstr>Bahnschrift SemiCondensed</vt:lpstr>
      <vt:lpstr>Times New Roman</vt:lpstr>
      <vt:lpstr>Blank Presentation</vt:lpstr>
      <vt:lpstr>PowerPoint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Ginu Varghese</cp:lastModifiedBy>
  <cp:revision>145</cp:revision>
  <cp:lastPrinted>2003-04-18T14:25:05Z</cp:lastPrinted>
  <dcterms:created xsi:type="dcterms:W3CDTF">2003-04-11T15:30:44Z</dcterms:created>
  <dcterms:modified xsi:type="dcterms:W3CDTF">2022-06-15T19:55:48Z</dcterms:modified>
</cp:coreProperties>
</file>