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
  </p:notesMasterIdLst>
  <p:handoutMasterIdLst>
    <p:handoutMasterId r:id="rId6"/>
  </p:handoutMasterIdLst>
  <p:sldIdLst>
    <p:sldId id="256" r:id="rId2"/>
    <p:sldId id="258" r:id="rId3"/>
    <p:sldId id="259" r:id="rId4"/>
  </p:sldIdLst>
  <p:sldSz cx="43891200" cy="24688800"/>
  <p:notesSz cx="9601200" cy="7315200"/>
  <p:defaultTextStyle>
    <a:defPPr>
      <a:defRPr lang="en-US"/>
    </a:defPPr>
    <a:lvl1pPr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1pPr>
    <a:lvl2pPr marL="388938" indent="68263"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2pPr>
    <a:lvl3pPr marL="777875" indent="136525"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3pPr>
    <a:lvl4pPr marL="1168400" indent="203200"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4pPr>
    <a:lvl5pPr marL="1557338" indent="271463"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5pPr>
    <a:lvl6pPr marL="2286000" algn="l" defTabSz="914400" rtl="0" eaLnBrk="1" latinLnBrk="0" hangingPunct="1">
      <a:defRPr sz="3400" b="1" kern="1200">
        <a:solidFill>
          <a:srgbClr val="003399"/>
        </a:solidFill>
        <a:latin typeface="Arial" panose="020B0604020202020204" pitchFamily="34" charset="0"/>
        <a:ea typeface="+mn-ea"/>
        <a:cs typeface="+mn-cs"/>
      </a:defRPr>
    </a:lvl6pPr>
    <a:lvl7pPr marL="2743200" algn="l" defTabSz="914400" rtl="0" eaLnBrk="1" latinLnBrk="0" hangingPunct="1">
      <a:defRPr sz="3400" b="1" kern="1200">
        <a:solidFill>
          <a:srgbClr val="003399"/>
        </a:solidFill>
        <a:latin typeface="Arial" panose="020B0604020202020204" pitchFamily="34" charset="0"/>
        <a:ea typeface="+mn-ea"/>
        <a:cs typeface="+mn-cs"/>
      </a:defRPr>
    </a:lvl7pPr>
    <a:lvl8pPr marL="3200400" algn="l" defTabSz="914400" rtl="0" eaLnBrk="1" latinLnBrk="0" hangingPunct="1">
      <a:defRPr sz="3400" b="1" kern="1200">
        <a:solidFill>
          <a:srgbClr val="003399"/>
        </a:solidFill>
        <a:latin typeface="Arial" panose="020B0604020202020204" pitchFamily="34" charset="0"/>
        <a:ea typeface="+mn-ea"/>
        <a:cs typeface="+mn-cs"/>
      </a:defRPr>
    </a:lvl8pPr>
    <a:lvl9pPr marL="3657600" algn="l" defTabSz="914400" rtl="0" eaLnBrk="1" latinLnBrk="0" hangingPunct="1">
      <a:defRPr sz="3400"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7776">
          <p15:clr>
            <a:srgbClr val="A4A3A4"/>
          </p15:clr>
        </p15:guide>
        <p15:guide id="2" pos="140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EAEA"/>
    <a:srgbClr val="000066"/>
    <a:srgbClr val="000099"/>
    <a:srgbClr val="A50021"/>
    <a:srgbClr val="F8F8F8"/>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9FF6E-45F8-4D70-9ED1-BB3390C467AE}" v="37" dt="2022-06-14T19:25:42.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3" autoAdjust="0"/>
    <p:restoredTop sz="87521" autoAdjust="0"/>
  </p:normalViewPr>
  <p:slideViewPr>
    <p:cSldViewPr>
      <p:cViewPr>
        <p:scale>
          <a:sx n="20" d="100"/>
          <a:sy n="20" d="100"/>
        </p:scale>
        <p:origin x="924" y="-160"/>
      </p:cViewPr>
      <p:guideLst>
        <p:guide orient="horz" pos="7776"/>
        <p:guide pos="140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u Varghese" userId="6230b676-5e7f-4c65-95c5-a4f6cbc4cbac" providerId="ADAL" clId="{2689FF6E-45F8-4D70-9ED1-BB3390C467AE}"/>
    <pc:docChg chg="custSel addSld delSld modSld">
      <pc:chgData name="Ginu Varghese" userId="6230b676-5e7f-4c65-95c5-a4f6cbc4cbac" providerId="ADAL" clId="{2689FF6E-45F8-4D70-9ED1-BB3390C467AE}" dt="2022-06-14T19:27:19.617" v="134" actId="20577"/>
      <pc:docMkLst>
        <pc:docMk/>
      </pc:docMkLst>
      <pc:sldChg chg="del">
        <pc:chgData name="Ginu Varghese" userId="6230b676-5e7f-4c65-95c5-a4f6cbc4cbac" providerId="ADAL" clId="{2689FF6E-45F8-4D70-9ED1-BB3390C467AE}" dt="2022-06-14T18:54:17.402" v="0" actId="2696"/>
        <pc:sldMkLst>
          <pc:docMk/>
          <pc:sldMk cId="0" sldId="257"/>
        </pc:sldMkLst>
      </pc:sldChg>
      <pc:sldChg chg="addSp delSp modSp add mod">
        <pc:chgData name="Ginu Varghese" userId="6230b676-5e7f-4c65-95c5-a4f6cbc4cbac" providerId="ADAL" clId="{2689FF6E-45F8-4D70-9ED1-BB3390C467AE}" dt="2022-06-14T19:27:19.617" v="134" actId="20577"/>
        <pc:sldMkLst>
          <pc:docMk/>
          <pc:sldMk cId="1366343759" sldId="259"/>
        </pc:sldMkLst>
        <pc:spChg chg="add mod">
          <ac:chgData name="Ginu Varghese" userId="6230b676-5e7f-4c65-95c5-a4f6cbc4cbac" providerId="ADAL" clId="{2689FF6E-45F8-4D70-9ED1-BB3390C467AE}" dt="2022-06-14T19:25:42.243" v="39" actId="571"/>
          <ac:spMkLst>
            <pc:docMk/>
            <pc:sldMk cId="1366343759" sldId="259"/>
            <ac:spMk id="26" creationId="{CED3D8C6-FACD-871C-8F1C-623BFF16BF8F}"/>
          </ac:spMkLst>
        </pc:spChg>
        <pc:spChg chg="mod">
          <ac:chgData name="Ginu Varghese" userId="6230b676-5e7f-4c65-95c5-a4f6cbc4cbac" providerId="ADAL" clId="{2689FF6E-45F8-4D70-9ED1-BB3390C467AE}" dt="2022-06-14T19:27:19.617" v="134" actId="20577"/>
          <ac:spMkLst>
            <pc:docMk/>
            <pc:sldMk cId="1366343759" sldId="259"/>
            <ac:spMk id="4108" creationId="{EAEEE28B-B4B1-D781-D9A5-C8817AB15A8C}"/>
          </ac:spMkLst>
        </pc:spChg>
        <pc:spChg chg="mod">
          <ac:chgData name="Ginu Varghese" userId="6230b676-5e7f-4c65-95c5-a4f6cbc4cbac" providerId="ADAL" clId="{2689FF6E-45F8-4D70-9ED1-BB3390C467AE}" dt="2022-06-14T19:07:13.650" v="7" actId="207"/>
          <ac:spMkLst>
            <pc:docMk/>
            <pc:sldMk cId="1366343759" sldId="259"/>
            <ac:spMk id="5130" creationId="{5F8A7094-563B-E3DB-0EF8-F45986B1242D}"/>
          </ac:spMkLst>
        </pc:spChg>
        <pc:spChg chg="mod">
          <ac:chgData name="Ginu Varghese" userId="6230b676-5e7f-4c65-95c5-a4f6cbc4cbac" providerId="ADAL" clId="{2689FF6E-45F8-4D70-9ED1-BB3390C467AE}" dt="2022-06-14T19:20:26.066" v="12" actId="1076"/>
          <ac:spMkLst>
            <pc:docMk/>
            <pc:sldMk cId="1366343759" sldId="259"/>
            <ac:spMk id="5136" creationId="{E41425C0-7EF5-29C1-C8E1-DF916517ACD1}"/>
          </ac:spMkLst>
        </pc:spChg>
        <pc:picChg chg="del">
          <ac:chgData name="Ginu Varghese" userId="6230b676-5e7f-4c65-95c5-a4f6cbc4cbac" providerId="ADAL" clId="{2689FF6E-45F8-4D70-9ED1-BB3390C467AE}" dt="2022-06-14T19:23:28.527" v="37" actId="478"/>
          <ac:picMkLst>
            <pc:docMk/>
            <pc:sldMk cId="1366343759" sldId="259"/>
            <ac:picMk id="5133" creationId="{CAA98ECF-5C07-2646-500E-E1D2932F0137}"/>
          </ac:picMkLst>
        </pc:picChg>
        <pc:picChg chg="del">
          <ac:chgData name="Ginu Varghese" userId="6230b676-5e7f-4c65-95c5-a4f6cbc4cbac" providerId="ADAL" clId="{2689FF6E-45F8-4D70-9ED1-BB3390C467AE}" dt="2022-06-14T19:22:13.735" v="29" actId="478"/>
          <ac:picMkLst>
            <pc:docMk/>
            <pc:sldMk cId="1366343759" sldId="259"/>
            <ac:picMk id="5137" creationId="{9AD478DB-1CAF-5F0D-54F8-228428E81E27}"/>
          </ac:picMkLst>
        </pc:picChg>
        <pc:picChg chg="del">
          <ac:chgData name="Ginu Varghese" userId="6230b676-5e7f-4c65-95c5-a4f6cbc4cbac" providerId="ADAL" clId="{2689FF6E-45F8-4D70-9ED1-BB3390C467AE}" dt="2022-06-14T19:21:26.504" v="21" actId="478"/>
          <ac:picMkLst>
            <pc:docMk/>
            <pc:sldMk cId="1366343759" sldId="259"/>
            <ac:picMk id="5138" creationId="{773C3779-6EF1-6ED9-82ED-506C40DABEE9}"/>
          </ac:picMkLst>
        </pc:picChg>
        <pc:picChg chg="del">
          <ac:chgData name="Ginu Varghese" userId="6230b676-5e7f-4c65-95c5-a4f6cbc4cbac" providerId="ADAL" clId="{2689FF6E-45F8-4D70-9ED1-BB3390C467AE}" dt="2022-06-14T19:20:47.551" v="14" actId="478"/>
          <ac:picMkLst>
            <pc:docMk/>
            <pc:sldMk cId="1366343759" sldId="259"/>
            <ac:picMk id="5139" creationId="{413E1428-0CBA-4E55-874B-3B02D73E358B}"/>
          </ac:picMkLst>
        </pc:picChg>
        <pc:picChg chg="del">
          <ac:chgData name="Ginu Varghese" userId="6230b676-5e7f-4c65-95c5-a4f6cbc4cbac" providerId="ADAL" clId="{2689FF6E-45F8-4D70-9ED1-BB3390C467AE}" dt="2022-06-14T19:06:44.197" v="2" actId="478"/>
          <ac:picMkLst>
            <pc:docMk/>
            <pc:sldMk cId="1366343759" sldId="259"/>
            <ac:picMk id="5140" creationId="{E0F301B2-55E5-3EF5-389D-25FACB7D3726}"/>
          </ac:picMkLst>
        </pc:picChg>
        <pc:picChg chg="add del mod">
          <ac:chgData name="Ginu Varghese" userId="6230b676-5e7f-4c65-95c5-a4f6cbc4cbac" providerId="ADAL" clId="{2689FF6E-45F8-4D70-9ED1-BB3390C467AE}" dt="2022-06-14T19:19:52.780" v="8" actId="478"/>
          <ac:picMkLst>
            <pc:docMk/>
            <pc:sldMk cId="1366343759" sldId="259"/>
            <ac:picMk id="18434" creationId="{8F43F983-F502-527D-296A-003EEBDDDC09}"/>
          </ac:picMkLst>
        </pc:picChg>
        <pc:picChg chg="add mod">
          <ac:chgData name="Ginu Varghese" userId="6230b676-5e7f-4c65-95c5-a4f6cbc4cbac" providerId="ADAL" clId="{2689FF6E-45F8-4D70-9ED1-BB3390C467AE}" dt="2022-06-14T19:20:29.314" v="13" actId="14100"/>
          <ac:picMkLst>
            <pc:docMk/>
            <pc:sldMk cId="1366343759" sldId="259"/>
            <ac:picMk id="18436" creationId="{2B1183E3-7664-0880-2D37-53BF0B2B221F}"/>
          </ac:picMkLst>
        </pc:picChg>
        <pc:picChg chg="add mod">
          <ac:chgData name="Ginu Varghese" userId="6230b676-5e7f-4c65-95c5-a4f6cbc4cbac" providerId="ADAL" clId="{2689FF6E-45F8-4D70-9ED1-BB3390C467AE}" dt="2022-06-14T19:21:47.776" v="28" actId="14100"/>
          <ac:picMkLst>
            <pc:docMk/>
            <pc:sldMk cId="1366343759" sldId="259"/>
            <ac:picMk id="18438" creationId="{88DEFC8C-FF57-132D-7216-D323A5D6AE64}"/>
          </ac:picMkLst>
        </pc:picChg>
        <pc:picChg chg="add mod">
          <ac:chgData name="Ginu Varghese" userId="6230b676-5e7f-4c65-95c5-a4f6cbc4cbac" providerId="ADAL" clId="{2689FF6E-45F8-4D70-9ED1-BB3390C467AE}" dt="2022-06-14T19:21:42.543" v="27" actId="14100"/>
          <ac:picMkLst>
            <pc:docMk/>
            <pc:sldMk cId="1366343759" sldId="259"/>
            <ac:picMk id="18440" creationId="{CF586089-7AE1-E78A-AC5B-ED133D01B581}"/>
          </ac:picMkLst>
        </pc:picChg>
        <pc:picChg chg="add mod">
          <ac:chgData name="Ginu Varghese" userId="6230b676-5e7f-4c65-95c5-a4f6cbc4cbac" providerId="ADAL" clId="{2689FF6E-45F8-4D70-9ED1-BB3390C467AE}" dt="2022-06-14T19:22:43.835" v="36" actId="14100"/>
          <ac:picMkLst>
            <pc:docMk/>
            <pc:sldMk cId="1366343759" sldId="259"/>
            <ac:picMk id="18442" creationId="{DFAB4239-9CFF-C8EA-E078-2B198F427EF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EC024B5-0DCF-FFC2-3601-4312F9CB99E7}"/>
              </a:ext>
            </a:extLst>
          </p:cNvPr>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21BA8C6C-4488-D9E9-BB0A-6366B4DD42CD}"/>
              </a:ext>
            </a:extLst>
          </p:cNvPr>
          <p:cNvSpPr>
            <a:spLocks noGrp="1" noChangeArrowheads="1"/>
          </p:cNvSpPr>
          <p:nvPr>
            <p:ph type="dt" sz="quarter" idx="1"/>
          </p:nvPr>
        </p:nvSpPr>
        <p:spPr bwMode="auto">
          <a:xfrm>
            <a:off x="5437188" y="0"/>
            <a:ext cx="4162425"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4100" name="Rectangle 4">
            <a:extLst>
              <a:ext uri="{FF2B5EF4-FFF2-40B4-BE49-F238E27FC236}">
                <a16:creationId xmlns:a16="http://schemas.microsoft.com/office/drawing/2014/main" id="{3C6A1C05-FD41-8BFC-F9E1-E715B61D074A}"/>
              </a:ext>
            </a:extLst>
          </p:cNvPr>
          <p:cNvSpPr>
            <a:spLocks noGrp="1" noChangeArrowheads="1"/>
          </p:cNvSpPr>
          <p:nvPr>
            <p:ph type="ftr" sz="quarter" idx="2"/>
          </p:nvPr>
        </p:nvSpPr>
        <p:spPr bwMode="auto">
          <a:xfrm>
            <a:off x="0" y="6948488"/>
            <a:ext cx="4160838"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101" name="Rectangle 5">
            <a:extLst>
              <a:ext uri="{FF2B5EF4-FFF2-40B4-BE49-F238E27FC236}">
                <a16:creationId xmlns:a16="http://schemas.microsoft.com/office/drawing/2014/main" id="{D91DF68B-0D51-AB18-C1DE-D5B45E7E5A2C}"/>
              </a:ext>
            </a:extLst>
          </p:cNvPr>
          <p:cNvSpPr>
            <a:spLocks noGrp="1" noChangeArrowheads="1"/>
          </p:cNvSpPr>
          <p:nvPr>
            <p:ph type="sldNum" sz="quarter" idx="3"/>
          </p:nvPr>
        </p:nvSpPr>
        <p:spPr bwMode="auto">
          <a:xfrm>
            <a:off x="5437188" y="6948488"/>
            <a:ext cx="4162425"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algn="r" defTabSz="963613">
              <a:defRPr sz="1400" b="0" smtClean="0">
                <a:solidFill>
                  <a:schemeClr val="tx1"/>
                </a:solidFill>
                <a:latin typeface="Times New Roman" panose="02020603050405020304" pitchFamily="18" charset="0"/>
              </a:defRPr>
            </a:lvl1pPr>
          </a:lstStyle>
          <a:p>
            <a:pPr>
              <a:defRPr/>
            </a:pPr>
            <a:fld id="{0F43AF20-E752-4B3E-B8E6-3B77C26932F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6089EE7-183E-434E-48B7-3ABFB2CA7261}"/>
              </a:ext>
            </a:extLst>
          </p:cNvPr>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6F3574AC-9F96-2653-074D-6689D41ACB63}"/>
              </a:ext>
            </a:extLst>
          </p:cNvPr>
          <p:cNvSpPr>
            <a:spLocks noGrp="1" noChangeArrowheads="1"/>
          </p:cNvSpPr>
          <p:nvPr>
            <p:ph type="dt" idx="1"/>
          </p:nvPr>
        </p:nvSpPr>
        <p:spPr bwMode="auto">
          <a:xfrm>
            <a:off x="5437188" y="0"/>
            <a:ext cx="4162425"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2052" name="Rectangle 4">
            <a:extLst>
              <a:ext uri="{FF2B5EF4-FFF2-40B4-BE49-F238E27FC236}">
                <a16:creationId xmlns:a16="http://schemas.microsoft.com/office/drawing/2014/main" id="{BD65F744-ADCE-1F29-4BCD-2F4812FF8DEE}"/>
              </a:ext>
            </a:extLst>
          </p:cNvPr>
          <p:cNvSpPr>
            <a:spLocks noRo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630E0028-4151-155B-8633-AF997BCB6484}"/>
              </a:ext>
            </a:extLst>
          </p:cNvPr>
          <p:cNvSpPr>
            <a:spLocks noGrp="1" noChangeArrowheads="1"/>
          </p:cNvSpPr>
          <p:nvPr>
            <p:ph type="body" sz="quarter" idx="3"/>
          </p:nvPr>
        </p:nvSpPr>
        <p:spPr bwMode="auto">
          <a:xfrm>
            <a:off x="960438" y="3475038"/>
            <a:ext cx="7681912" cy="3290887"/>
          </a:xfrm>
          <a:prstGeom prst="rect">
            <a:avLst/>
          </a:prstGeom>
          <a:noFill/>
          <a:ln>
            <a:noFill/>
          </a:ln>
          <a:effec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CB17A9CD-8F5D-9678-489E-C7F2D7EB179B}"/>
              </a:ext>
            </a:extLst>
          </p:cNvPr>
          <p:cNvSpPr>
            <a:spLocks noGrp="1" noChangeArrowheads="1"/>
          </p:cNvSpPr>
          <p:nvPr>
            <p:ph type="ftr" sz="quarter" idx="4"/>
          </p:nvPr>
        </p:nvSpPr>
        <p:spPr bwMode="auto">
          <a:xfrm>
            <a:off x="0" y="6948488"/>
            <a:ext cx="4160838"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EC9AC5D2-450D-7550-611B-1C86DA56E4AB}"/>
              </a:ext>
            </a:extLst>
          </p:cNvPr>
          <p:cNvSpPr>
            <a:spLocks noGrp="1" noChangeArrowheads="1"/>
          </p:cNvSpPr>
          <p:nvPr>
            <p:ph type="sldNum" sz="quarter" idx="5"/>
          </p:nvPr>
        </p:nvSpPr>
        <p:spPr bwMode="auto">
          <a:xfrm>
            <a:off x="5437188" y="6948488"/>
            <a:ext cx="4162425"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algn="r" defTabSz="963613">
              <a:defRPr sz="1400" b="0" smtClean="0">
                <a:solidFill>
                  <a:schemeClr val="tx1"/>
                </a:solidFill>
                <a:latin typeface="Times New Roman" panose="02020603050405020304" pitchFamily="18" charset="0"/>
              </a:defRPr>
            </a:lvl1pPr>
          </a:lstStyle>
          <a:p>
            <a:pPr>
              <a:defRPr/>
            </a:pPr>
            <a:fld id="{62ED3118-80F6-48AD-9FB4-3FC966303F5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Times New Roman" pitchFamily="18" charset="0"/>
        <a:ea typeface="+mn-ea"/>
        <a:cs typeface="+mn-cs"/>
      </a:defRPr>
    </a:lvl1pPr>
    <a:lvl2pPr marL="388938" algn="l" rtl="0" eaLnBrk="0" fontAlgn="base" hangingPunct="0">
      <a:spcBef>
        <a:spcPct val="30000"/>
      </a:spcBef>
      <a:spcAft>
        <a:spcPct val="0"/>
      </a:spcAft>
      <a:defRPr sz="1000" kern="1200">
        <a:solidFill>
          <a:schemeClr val="tx1"/>
        </a:solidFill>
        <a:latin typeface="Times New Roman" pitchFamily="18" charset="0"/>
        <a:ea typeface="+mn-ea"/>
        <a:cs typeface="+mn-cs"/>
      </a:defRPr>
    </a:lvl2pPr>
    <a:lvl3pPr marL="777875" algn="l" rtl="0" eaLnBrk="0" fontAlgn="base" hangingPunct="0">
      <a:spcBef>
        <a:spcPct val="30000"/>
      </a:spcBef>
      <a:spcAft>
        <a:spcPct val="0"/>
      </a:spcAft>
      <a:defRPr sz="1000" kern="1200">
        <a:solidFill>
          <a:schemeClr val="tx1"/>
        </a:solidFill>
        <a:latin typeface="Times New Roman" pitchFamily="18" charset="0"/>
        <a:ea typeface="+mn-ea"/>
        <a:cs typeface="+mn-cs"/>
      </a:defRPr>
    </a:lvl3pPr>
    <a:lvl4pPr marL="1168400" algn="l" rtl="0" eaLnBrk="0" fontAlgn="base" hangingPunct="0">
      <a:spcBef>
        <a:spcPct val="30000"/>
      </a:spcBef>
      <a:spcAft>
        <a:spcPct val="0"/>
      </a:spcAft>
      <a:defRPr sz="1000" kern="1200">
        <a:solidFill>
          <a:schemeClr val="tx1"/>
        </a:solidFill>
        <a:latin typeface="Times New Roman" pitchFamily="18" charset="0"/>
        <a:ea typeface="+mn-ea"/>
        <a:cs typeface="+mn-cs"/>
      </a:defRPr>
    </a:lvl4pPr>
    <a:lvl5pPr marL="1557338" algn="l" rtl="0" eaLnBrk="0" fontAlgn="base" hangingPunct="0">
      <a:spcBef>
        <a:spcPct val="30000"/>
      </a:spcBef>
      <a:spcAft>
        <a:spcPct val="0"/>
      </a:spcAft>
      <a:defRPr sz="1000" kern="1200">
        <a:solidFill>
          <a:schemeClr val="tx1"/>
        </a:solidFill>
        <a:latin typeface="Times New Roman" pitchFamily="18" charset="0"/>
        <a:ea typeface="+mn-ea"/>
        <a:cs typeface="+mn-cs"/>
      </a:defRPr>
    </a:lvl5pPr>
    <a:lvl6pPr marL="1947908" algn="l" defTabSz="779163" rtl="0" eaLnBrk="1" latinLnBrk="0" hangingPunct="1">
      <a:defRPr sz="1023" kern="1200">
        <a:solidFill>
          <a:schemeClr val="tx1"/>
        </a:solidFill>
        <a:latin typeface="+mn-lt"/>
        <a:ea typeface="+mn-ea"/>
        <a:cs typeface="+mn-cs"/>
      </a:defRPr>
    </a:lvl6pPr>
    <a:lvl7pPr marL="2337489" algn="l" defTabSz="779163" rtl="0" eaLnBrk="1" latinLnBrk="0" hangingPunct="1">
      <a:defRPr sz="1023" kern="1200">
        <a:solidFill>
          <a:schemeClr val="tx1"/>
        </a:solidFill>
        <a:latin typeface="+mn-lt"/>
        <a:ea typeface="+mn-ea"/>
        <a:cs typeface="+mn-cs"/>
      </a:defRPr>
    </a:lvl7pPr>
    <a:lvl8pPr marL="2727071" algn="l" defTabSz="779163" rtl="0" eaLnBrk="1" latinLnBrk="0" hangingPunct="1">
      <a:defRPr sz="1023" kern="1200">
        <a:solidFill>
          <a:schemeClr val="tx1"/>
        </a:solidFill>
        <a:latin typeface="+mn-lt"/>
        <a:ea typeface="+mn-ea"/>
        <a:cs typeface="+mn-cs"/>
      </a:defRPr>
    </a:lvl8pPr>
    <a:lvl9pPr marL="3116652" algn="l" defTabSz="779163" rtl="0" eaLnBrk="1" latinLnBrk="0" hangingPunct="1">
      <a:defRPr sz="10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44091" y="7669711"/>
            <a:ext cx="37899703" cy="5292180"/>
          </a:xfrm>
        </p:spPr>
        <p:txBody>
          <a:bodyPr/>
          <a:lstStyle/>
          <a:p>
            <a:r>
              <a:rPr lang="en-US"/>
              <a:t>Click to edit Master title style</a:t>
            </a:r>
          </a:p>
        </p:txBody>
      </p:sp>
      <p:sp>
        <p:nvSpPr>
          <p:cNvPr id="3" name="Subtitle 2"/>
          <p:cNvSpPr>
            <a:spLocks noGrp="1"/>
          </p:cNvSpPr>
          <p:nvPr>
            <p:ph type="subTitle" idx="1"/>
          </p:nvPr>
        </p:nvSpPr>
        <p:spPr>
          <a:xfrm>
            <a:off x="6688183" y="13990591"/>
            <a:ext cx="31211520" cy="6308824"/>
          </a:xfrm>
        </p:spPr>
        <p:txBody>
          <a:bodyPr/>
          <a:lstStyle>
            <a:lvl1pPr marL="0" indent="0" algn="ctr">
              <a:buNone/>
              <a:defRPr/>
            </a:lvl1pPr>
            <a:lvl2pPr marL="385785" indent="0" algn="ctr">
              <a:buNone/>
              <a:defRPr/>
            </a:lvl2pPr>
            <a:lvl3pPr marL="771571" indent="0" algn="ctr">
              <a:buNone/>
              <a:defRPr/>
            </a:lvl3pPr>
            <a:lvl4pPr marL="1157356" indent="0" algn="ctr">
              <a:buNone/>
              <a:defRPr/>
            </a:lvl4pPr>
            <a:lvl5pPr marL="1543141" indent="0" algn="ctr">
              <a:buNone/>
              <a:defRPr/>
            </a:lvl5pPr>
            <a:lvl6pPr marL="1928927" indent="0" algn="ctr">
              <a:buNone/>
              <a:defRPr/>
            </a:lvl6pPr>
            <a:lvl7pPr marL="2314712" indent="0" algn="ctr">
              <a:buNone/>
              <a:defRPr/>
            </a:lvl7pPr>
            <a:lvl8pPr marL="2700498" indent="0" algn="ctr">
              <a:buNone/>
              <a:defRPr/>
            </a:lvl8pPr>
            <a:lvl9pPr marL="3086283"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0512C3A-E99C-C2C1-2511-40686A0653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0C61FB0-FC08-AA75-FAC2-4681563A8F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FE02720-C25E-03FB-5B99-564CC872E8B9}"/>
              </a:ext>
            </a:extLst>
          </p:cNvPr>
          <p:cNvSpPr>
            <a:spLocks noGrp="1" noChangeArrowheads="1"/>
          </p:cNvSpPr>
          <p:nvPr>
            <p:ph type="sldNum" sz="quarter" idx="12"/>
          </p:nvPr>
        </p:nvSpPr>
        <p:spPr>
          <a:ln/>
        </p:spPr>
        <p:txBody>
          <a:bodyPr/>
          <a:lstStyle>
            <a:lvl1pPr>
              <a:defRPr/>
            </a:lvl1pPr>
          </a:lstStyle>
          <a:p>
            <a:pPr>
              <a:defRPr/>
            </a:pPr>
            <a:fld id="{031C55DE-6211-4A0F-8E77-FC10F34FE5C2}" type="slidenum">
              <a:rPr lang="en-US" altLang="en-US"/>
              <a:pPr>
                <a:defRPr/>
              </a:pPr>
              <a:t>‹#›</a:t>
            </a:fld>
            <a:endParaRPr lang="en-US" altLang="en-US"/>
          </a:p>
        </p:txBody>
      </p:sp>
    </p:spTree>
    <p:extLst>
      <p:ext uri="{BB962C8B-B14F-4D97-AF65-F5344CB8AC3E}">
        <p14:creationId xmlns:p14="http://schemas.microsoft.com/office/powerpoint/2010/main" val="367767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6DD8409-791F-0393-A6A9-5631F26B052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5A20CB-36D0-F1B1-F3EA-74583717BF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29ED01-0B40-A44E-0F71-9B39F986E580}"/>
              </a:ext>
            </a:extLst>
          </p:cNvPr>
          <p:cNvSpPr>
            <a:spLocks noGrp="1" noChangeArrowheads="1"/>
          </p:cNvSpPr>
          <p:nvPr>
            <p:ph type="sldNum" sz="quarter" idx="12"/>
          </p:nvPr>
        </p:nvSpPr>
        <p:spPr>
          <a:ln/>
        </p:spPr>
        <p:txBody>
          <a:bodyPr/>
          <a:lstStyle>
            <a:lvl1pPr>
              <a:defRPr/>
            </a:lvl1pPr>
          </a:lstStyle>
          <a:p>
            <a:pPr>
              <a:defRPr/>
            </a:pPr>
            <a:fld id="{0188269B-258F-431A-A367-DD5BA8500502}" type="slidenum">
              <a:rPr lang="en-US" altLang="en-US"/>
              <a:pPr>
                <a:defRPr/>
              </a:pPr>
              <a:t>‹#›</a:t>
            </a:fld>
            <a:endParaRPr lang="en-US" altLang="en-US"/>
          </a:p>
        </p:txBody>
      </p:sp>
    </p:spTree>
    <p:extLst>
      <p:ext uri="{BB962C8B-B14F-4D97-AF65-F5344CB8AC3E}">
        <p14:creationId xmlns:p14="http://schemas.microsoft.com/office/powerpoint/2010/main" val="34822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766936" y="2195365"/>
            <a:ext cx="9469119" cy="197502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53770" y="2195365"/>
            <a:ext cx="28227383" cy="197502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94A312F-ACDA-F0B9-741B-64936862E1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50A0D51-3B30-308E-33C0-837F16D3EC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0997EF2-C9E6-6DF5-4B8A-A2EA6CD26A82}"/>
              </a:ext>
            </a:extLst>
          </p:cNvPr>
          <p:cNvSpPr>
            <a:spLocks noGrp="1" noChangeArrowheads="1"/>
          </p:cNvSpPr>
          <p:nvPr>
            <p:ph type="sldNum" sz="quarter" idx="12"/>
          </p:nvPr>
        </p:nvSpPr>
        <p:spPr>
          <a:ln/>
        </p:spPr>
        <p:txBody>
          <a:bodyPr/>
          <a:lstStyle>
            <a:lvl1pPr>
              <a:defRPr/>
            </a:lvl1pPr>
          </a:lstStyle>
          <a:p>
            <a:pPr>
              <a:defRPr/>
            </a:pPr>
            <a:fld id="{C95F8E4C-41F7-44A5-B279-375E56EFE436}" type="slidenum">
              <a:rPr lang="en-US" altLang="en-US"/>
              <a:pPr>
                <a:defRPr/>
              </a:pPr>
              <a:t>‹#›</a:t>
            </a:fld>
            <a:endParaRPr lang="en-US" altLang="en-US"/>
          </a:p>
        </p:txBody>
      </p:sp>
    </p:spTree>
    <p:extLst>
      <p:ext uri="{BB962C8B-B14F-4D97-AF65-F5344CB8AC3E}">
        <p14:creationId xmlns:p14="http://schemas.microsoft.com/office/powerpoint/2010/main" val="112420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DA408E0-1171-C9B2-2DE8-8BB14BD3849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D7F590A-4C23-2DD6-6BBD-CBBD1FD6CB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2EE9FEE-6824-154F-ED6B-C0A8F60BEEA0}"/>
              </a:ext>
            </a:extLst>
          </p:cNvPr>
          <p:cNvSpPr>
            <a:spLocks noGrp="1" noChangeArrowheads="1"/>
          </p:cNvSpPr>
          <p:nvPr>
            <p:ph type="sldNum" sz="quarter" idx="12"/>
          </p:nvPr>
        </p:nvSpPr>
        <p:spPr>
          <a:ln/>
        </p:spPr>
        <p:txBody>
          <a:bodyPr/>
          <a:lstStyle>
            <a:lvl1pPr>
              <a:defRPr/>
            </a:lvl1pPr>
          </a:lstStyle>
          <a:p>
            <a:pPr>
              <a:defRPr/>
            </a:pPr>
            <a:fld id="{03AA2795-E795-4F34-94C6-7EF33A8E490E}" type="slidenum">
              <a:rPr lang="en-US" altLang="en-US"/>
              <a:pPr>
                <a:defRPr/>
              </a:pPr>
              <a:t>‹#›</a:t>
            </a:fld>
            <a:endParaRPr lang="en-US" altLang="en-US"/>
          </a:p>
        </p:txBody>
      </p:sp>
    </p:spTree>
    <p:extLst>
      <p:ext uri="{BB962C8B-B14F-4D97-AF65-F5344CB8AC3E}">
        <p14:creationId xmlns:p14="http://schemas.microsoft.com/office/powerpoint/2010/main" val="235644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22135" y="15864483"/>
            <a:ext cx="37899703" cy="4903738"/>
          </a:xfrm>
        </p:spPr>
        <p:txBody>
          <a:bodyPr anchor="t"/>
          <a:lstStyle>
            <a:lvl1pPr algn="l">
              <a:defRPr sz="3375" b="1" cap="all"/>
            </a:lvl1pPr>
          </a:lstStyle>
          <a:p>
            <a:r>
              <a:rPr lang="en-US"/>
              <a:t>Click to edit Master title style</a:t>
            </a:r>
          </a:p>
        </p:txBody>
      </p:sp>
      <p:sp>
        <p:nvSpPr>
          <p:cNvPr id="3" name="Text Placeholder 2"/>
          <p:cNvSpPr>
            <a:spLocks noGrp="1"/>
          </p:cNvSpPr>
          <p:nvPr>
            <p:ph type="body" idx="1"/>
          </p:nvPr>
        </p:nvSpPr>
        <p:spPr>
          <a:xfrm>
            <a:off x="3522135" y="10463809"/>
            <a:ext cx="37899703" cy="5400675"/>
          </a:xfrm>
        </p:spPr>
        <p:txBody>
          <a:bodyPr anchor="b"/>
          <a:lstStyle>
            <a:lvl1pPr marL="0" indent="0">
              <a:buNone/>
              <a:defRPr sz="1688"/>
            </a:lvl1pPr>
            <a:lvl2pPr marL="385785" indent="0">
              <a:buNone/>
              <a:defRPr sz="1519"/>
            </a:lvl2pPr>
            <a:lvl3pPr marL="771571" indent="0">
              <a:buNone/>
              <a:defRPr sz="1350"/>
            </a:lvl3pPr>
            <a:lvl4pPr marL="1157356" indent="0">
              <a:buNone/>
              <a:defRPr sz="1181"/>
            </a:lvl4pPr>
            <a:lvl5pPr marL="1543141" indent="0">
              <a:buNone/>
              <a:defRPr sz="1181"/>
            </a:lvl5pPr>
            <a:lvl6pPr marL="1928927" indent="0">
              <a:buNone/>
              <a:defRPr sz="1181"/>
            </a:lvl6pPr>
            <a:lvl7pPr marL="2314712" indent="0">
              <a:buNone/>
              <a:defRPr sz="1181"/>
            </a:lvl7pPr>
            <a:lvl8pPr marL="2700498" indent="0">
              <a:buNone/>
              <a:defRPr sz="1181"/>
            </a:lvl8pPr>
            <a:lvl9pPr marL="3086283" indent="0">
              <a:buNone/>
              <a:defRPr sz="1181"/>
            </a:lvl9pPr>
          </a:lstStyle>
          <a:p>
            <a:pPr lvl="0"/>
            <a:r>
              <a:rPr lang="en-US"/>
              <a:t>Click to edit Master text styles</a:t>
            </a:r>
          </a:p>
        </p:txBody>
      </p:sp>
      <p:sp>
        <p:nvSpPr>
          <p:cNvPr id="4" name="Rectangle 4">
            <a:extLst>
              <a:ext uri="{FF2B5EF4-FFF2-40B4-BE49-F238E27FC236}">
                <a16:creationId xmlns:a16="http://schemas.microsoft.com/office/drawing/2014/main" id="{B2F75DB7-24D7-EE91-480B-B44658A91C1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AE80240-C304-774A-1254-CC2E0B46BFB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80DAF2-9830-D2B8-2C21-1D04BB50FC54}"/>
              </a:ext>
            </a:extLst>
          </p:cNvPr>
          <p:cNvSpPr>
            <a:spLocks noGrp="1" noChangeArrowheads="1"/>
          </p:cNvSpPr>
          <p:nvPr>
            <p:ph type="sldNum" sz="quarter" idx="12"/>
          </p:nvPr>
        </p:nvSpPr>
        <p:spPr>
          <a:ln/>
        </p:spPr>
        <p:txBody>
          <a:bodyPr/>
          <a:lstStyle>
            <a:lvl1pPr>
              <a:defRPr/>
            </a:lvl1pPr>
          </a:lstStyle>
          <a:p>
            <a:pPr>
              <a:defRPr/>
            </a:pPr>
            <a:fld id="{92A4E441-9153-4D10-9EFE-16A0D0E60EE2}" type="slidenum">
              <a:rPr lang="en-US" altLang="en-US"/>
              <a:pPr>
                <a:defRPr/>
              </a:pPr>
              <a:t>‹#›</a:t>
            </a:fld>
            <a:endParaRPr lang="en-US" altLang="en-US"/>
          </a:p>
        </p:txBody>
      </p:sp>
    </p:spTree>
    <p:extLst>
      <p:ext uri="{BB962C8B-B14F-4D97-AF65-F5344CB8AC3E}">
        <p14:creationId xmlns:p14="http://schemas.microsoft.com/office/powerpoint/2010/main" val="326129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53770" y="7115176"/>
            <a:ext cx="18847283" cy="14830425"/>
          </a:xfrm>
        </p:spPr>
        <p:txBody>
          <a:bodyPr/>
          <a:lstStyle>
            <a:lvl1pPr>
              <a:defRPr sz="2363"/>
            </a:lvl1pPr>
            <a:lvl2pPr>
              <a:defRPr sz="2025"/>
            </a:lvl2pPr>
            <a:lvl3pPr>
              <a:defRPr sz="1688"/>
            </a:lvl3pPr>
            <a:lvl4pPr>
              <a:defRPr sz="1519"/>
            </a:lvl4pPr>
            <a:lvl5pPr>
              <a:defRPr sz="1519"/>
            </a:lvl5pPr>
            <a:lvl6pPr>
              <a:defRPr sz="1519"/>
            </a:lvl6pPr>
            <a:lvl7pPr>
              <a:defRPr sz="1519"/>
            </a:lvl7pPr>
            <a:lvl8pPr>
              <a:defRPr sz="1519"/>
            </a:lvl8pPr>
            <a:lvl9pPr>
              <a:defRPr sz="15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86834" y="7115176"/>
            <a:ext cx="18849219" cy="14830425"/>
          </a:xfrm>
        </p:spPr>
        <p:txBody>
          <a:bodyPr/>
          <a:lstStyle>
            <a:lvl1pPr>
              <a:defRPr sz="2363"/>
            </a:lvl1pPr>
            <a:lvl2pPr>
              <a:defRPr sz="2025"/>
            </a:lvl2pPr>
            <a:lvl3pPr>
              <a:defRPr sz="1688"/>
            </a:lvl3pPr>
            <a:lvl4pPr>
              <a:defRPr sz="1519"/>
            </a:lvl4pPr>
            <a:lvl5pPr>
              <a:defRPr sz="1519"/>
            </a:lvl5pPr>
            <a:lvl6pPr>
              <a:defRPr sz="1519"/>
            </a:lvl6pPr>
            <a:lvl7pPr>
              <a:defRPr sz="1519"/>
            </a:lvl7pPr>
            <a:lvl8pPr>
              <a:defRPr sz="1519"/>
            </a:lvl8pPr>
            <a:lvl9pPr>
              <a:defRPr sz="15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02881F3-11B8-1FB3-0161-DF67ECA5F7D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5BB4CC2-2102-72AE-BEB5-D3368D2F7A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FF7B7A0-61B8-7926-082A-E26100193B90}"/>
              </a:ext>
            </a:extLst>
          </p:cNvPr>
          <p:cNvSpPr>
            <a:spLocks noGrp="1" noChangeArrowheads="1"/>
          </p:cNvSpPr>
          <p:nvPr>
            <p:ph type="sldNum" sz="quarter" idx="12"/>
          </p:nvPr>
        </p:nvSpPr>
        <p:spPr>
          <a:ln/>
        </p:spPr>
        <p:txBody>
          <a:bodyPr/>
          <a:lstStyle>
            <a:lvl1pPr>
              <a:defRPr/>
            </a:lvl1pPr>
          </a:lstStyle>
          <a:p>
            <a:pPr>
              <a:defRPr/>
            </a:pPr>
            <a:fld id="{BB62D669-40A5-4A76-A266-0DED48F7F7FB}" type="slidenum">
              <a:rPr lang="en-US" altLang="en-US"/>
              <a:pPr>
                <a:defRPr/>
              </a:pPr>
              <a:t>‹#›</a:t>
            </a:fld>
            <a:endParaRPr lang="en-US" altLang="en-US"/>
          </a:p>
        </p:txBody>
      </p:sp>
    </p:spTree>
    <p:extLst>
      <p:ext uri="{BB962C8B-B14F-4D97-AF65-F5344CB8AC3E}">
        <p14:creationId xmlns:p14="http://schemas.microsoft.com/office/powerpoint/2010/main" val="273160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29394" y="988516"/>
            <a:ext cx="40129097" cy="4114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29394" y="5526584"/>
            <a:ext cx="19700724" cy="2302520"/>
          </a:xfrm>
        </p:spPr>
        <p:txBody>
          <a:bodyPr anchor="b"/>
          <a:lstStyle>
            <a:lvl1pPr marL="0" indent="0">
              <a:buNone/>
              <a:defRPr sz="2025" b="1"/>
            </a:lvl1pPr>
            <a:lvl2pPr marL="385785" indent="0">
              <a:buNone/>
              <a:defRPr sz="1688" b="1"/>
            </a:lvl2pPr>
            <a:lvl3pPr marL="771571" indent="0">
              <a:buNone/>
              <a:defRPr sz="1519" b="1"/>
            </a:lvl3pPr>
            <a:lvl4pPr marL="1157356" indent="0">
              <a:buNone/>
              <a:defRPr sz="1350" b="1"/>
            </a:lvl4pPr>
            <a:lvl5pPr marL="1543141" indent="0">
              <a:buNone/>
              <a:defRPr sz="1350" b="1"/>
            </a:lvl5pPr>
            <a:lvl6pPr marL="1928927" indent="0">
              <a:buNone/>
              <a:defRPr sz="1350" b="1"/>
            </a:lvl6pPr>
            <a:lvl7pPr marL="2314712" indent="0">
              <a:buNone/>
              <a:defRPr sz="1350" b="1"/>
            </a:lvl7pPr>
            <a:lvl8pPr marL="2700498" indent="0">
              <a:buNone/>
              <a:defRPr sz="1350" b="1"/>
            </a:lvl8pPr>
            <a:lvl9pPr marL="3086283" indent="0">
              <a:buNone/>
              <a:defRPr sz="1350" b="1"/>
            </a:lvl9pPr>
          </a:lstStyle>
          <a:p>
            <a:pPr lvl="0"/>
            <a:r>
              <a:rPr lang="en-US"/>
              <a:t>Click to edit Master text styles</a:t>
            </a:r>
          </a:p>
        </p:txBody>
      </p:sp>
      <p:sp>
        <p:nvSpPr>
          <p:cNvPr id="4" name="Content Placeholder 3"/>
          <p:cNvSpPr>
            <a:spLocks noGrp="1"/>
          </p:cNvSpPr>
          <p:nvPr>
            <p:ph sz="half" idx="2"/>
          </p:nvPr>
        </p:nvSpPr>
        <p:spPr>
          <a:xfrm>
            <a:off x="2229394" y="7829104"/>
            <a:ext cx="19700724" cy="14224992"/>
          </a:xfrm>
        </p:spPr>
        <p:txBody>
          <a:bodyPr/>
          <a:lstStyle>
            <a:lvl1pPr>
              <a:defRPr sz="2025"/>
            </a:lvl1pPr>
            <a:lvl2pPr>
              <a:defRPr sz="1688"/>
            </a:lvl2pPr>
            <a:lvl3pPr>
              <a:defRPr sz="1519"/>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650028" y="5526584"/>
            <a:ext cx="19708465" cy="2302520"/>
          </a:xfrm>
        </p:spPr>
        <p:txBody>
          <a:bodyPr anchor="b"/>
          <a:lstStyle>
            <a:lvl1pPr marL="0" indent="0">
              <a:buNone/>
              <a:defRPr sz="2025" b="1"/>
            </a:lvl1pPr>
            <a:lvl2pPr marL="385785" indent="0">
              <a:buNone/>
              <a:defRPr sz="1688" b="1"/>
            </a:lvl2pPr>
            <a:lvl3pPr marL="771571" indent="0">
              <a:buNone/>
              <a:defRPr sz="1519" b="1"/>
            </a:lvl3pPr>
            <a:lvl4pPr marL="1157356" indent="0">
              <a:buNone/>
              <a:defRPr sz="1350" b="1"/>
            </a:lvl4pPr>
            <a:lvl5pPr marL="1543141" indent="0">
              <a:buNone/>
              <a:defRPr sz="1350" b="1"/>
            </a:lvl5pPr>
            <a:lvl6pPr marL="1928927" indent="0">
              <a:buNone/>
              <a:defRPr sz="1350" b="1"/>
            </a:lvl6pPr>
            <a:lvl7pPr marL="2314712" indent="0">
              <a:buNone/>
              <a:defRPr sz="1350" b="1"/>
            </a:lvl7pPr>
            <a:lvl8pPr marL="2700498" indent="0">
              <a:buNone/>
              <a:defRPr sz="1350" b="1"/>
            </a:lvl8pPr>
            <a:lvl9pPr marL="3086283" indent="0">
              <a:buNone/>
              <a:defRPr sz="1350" b="1"/>
            </a:lvl9pPr>
          </a:lstStyle>
          <a:p>
            <a:pPr lvl="0"/>
            <a:r>
              <a:rPr lang="en-US"/>
              <a:t>Click to edit Master text styles</a:t>
            </a:r>
          </a:p>
        </p:txBody>
      </p:sp>
      <p:sp>
        <p:nvSpPr>
          <p:cNvPr id="6" name="Content Placeholder 5"/>
          <p:cNvSpPr>
            <a:spLocks noGrp="1"/>
          </p:cNvSpPr>
          <p:nvPr>
            <p:ph sz="quarter" idx="4"/>
          </p:nvPr>
        </p:nvSpPr>
        <p:spPr>
          <a:xfrm>
            <a:off x="22650028" y="7829104"/>
            <a:ext cx="19708465" cy="14224992"/>
          </a:xfrm>
        </p:spPr>
        <p:txBody>
          <a:bodyPr/>
          <a:lstStyle>
            <a:lvl1pPr>
              <a:defRPr sz="2025"/>
            </a:lvl1pPr>
            <a:lvl2pPr>
              <a:defRPr sz="1688"/>
            </a:lvl2pPr>
            <a:lvl3pPr>
              <a:defRPr sz="1519"/>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D9E96CB-63F4-1337-A707-1DFC1FAA562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4DABC73-93BF-9DD8-0351-B9FF468CDF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EEEE6DA-7543-614B-6BA1-89E9CDF1498C}"/>
              </a:ext>
            </a:extLst>
          </p:cNvPr>
          <p:cNvSpPr>
            <a:spLocks noGrp="1" noChangeArrowheads="1"/>
          </p:cNvSpPr>
          <p:nvPr>
            <p:ph type="sldNum" sz="quarter" idx="12"/>
          </p:nvPr>
        </p:nvSpPr>
        <p:spPr>
          <a:ln/>
        </p:spPr>
        <p:txBody>
          <a:bodyPr/>
          <a:lstStyle>
            <a:lvl1pPr>
              <a:defRPr/>
            </a:lvl1pPr>
          </a:lstStyle>
          <a:p>
            <a:pPr>
              <a:defRPr/>
            </a:pPr>
            <a:fld id="{34AFA5D1-C7CA-40D2-A054-F10491258800}" type="slidenum">
              <a:rPr lang="en-US" altLang="en-US"/>
              <a:pPr>
                <a:defRPr/>
              </a:pPr>
              <a:t>‹#›</a:t>
            </a:fld>
            <a:endParaRPr lang="en-US" altLang="en-US"/>
          </a:p>
        </p:txBody>
      </p:sp>
    </p:spTree>
    <p:extLst>
      <p:ext uri="{BB962C8B-B14F-4D97-AF65-F5344CB8AC3E}">
        <p14:creationId xmlns:p14="http://schemas.microsoft.com/office/powerpoint/2010/main" val="252141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39ED6FE-06D0-9F1E-FF25-99E1B841923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0EFB01D-6C99-E406-C552-48D67CBB3D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2FD2B36-9D2D-7CE3-C3C1-D48492D8A880}"/>
              </a:ext>
            </a:extLst>
          </p:cNvPr>
          <p:cNvSpPr>
            <a:spLocks noGrp="1" noChangeArrowheads="1"/>
          </p:cNvSpPr>
          <p:nvPr>
            <p:ph type="sldNum" sz="quarter" idx="12"/>
          </p:nvPr>
        </p:nvSpPr>
        <p:spPr>
          <a:ln/>
        </p:spPr>
        <p:txBody>
          <a:bodyPr/>
          <a:lstStyle>
            <a:lvl1pPr>
              <a:defRPr/>
            </a:lvl1pPr>
          </a:lstStyle>
          <a:p>
            <a:pPr>
              <a:defRPr/>
            </a:pPr>
            <a:fld id="{2C1E9FF7-E1CE-4BEA-986E-75FD574B1B39}" type="slidenum">
              <a:rPr lang="en-US" altLang="en-US"/>
              <a:pPr>
                <a:defRPr/>
              </a:pPr>
              <a:t>‹#›</a:t>
            </a:fld>
            <a:endParaRPr lang="en-US" altLang="en-US"/>
          </a:p>
        </p:txBody>
      </p:sp>
    </p:spTree>
    <p:extLst>
      <p:ext uri="{BB962C8B-B14F-4D97-AF65-F5344CB8AC3E}">
        <p14:creationId xmlns:p14="http://schemas.microsoft.com/office/powerpoint/2010/main" val="391384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0AEA39F-51A1-7439-B50B-F9656FC10DA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2528076-09AE-E9C6-8F6F-0F1541D0C8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D7644EB-BD48-CDD4-3D57-3445EDE8CF0D}"/>
              </a:ext>
            </a:extLst>
          </p:cNvPr>
          <p:cNvSpPr>
            <a:spLocks noGrp="1" noChangeArrowheads="1"/>
          </p:cNvSpPr>
          <p:nvPr>
            <p:ph type="sldNum" sz="quarter" idx="12"/>
          </p:nvPr>
        </p:nvSpPr>
        <p:spPr>
          <a:ln/>
        </p:spPr>
        <p:txBody>
          <a:bodyPr/>
          <a:lstStyle>
            <a:lvl1pPr>
              <a:defRPr/>
            </a:lvl1pPr>
          </a:lstStyle>
          <a:p>
            <a:pPr>
              <a:defRPr/>
            </a:pPr>
            <a:fld id="{1AD96F6F-A2A5-4DCE-8630-818242773F5D}" type="slidenum">
              <a:rPr lang="en-US" altLang="en-US"/>
              <a:pPr>
                <a:defRPr/>
              </a:pPr>
              <a:t>‹#›</a:t>
            </a:fld>
            <a:endParaRPr lang="en-US" altLang="en-US"/>
          </a:p>
        </p:txBody>
      </p:sp>
    </p:spTree>
    <p:extLst>
      <p:ext uri="{BB962C8B-B14F-4D97-AF65-F5344CB8AC3E}">
        <p14:creationId xmlns:p14="http://schemas.microsoft.com/office/powerpoint/2010/main" val="417775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9394" y="983160"/>
            <a:ext cx="14669105" cy="4183113"/>
          </a:xfrm>
        </p:spPr>
        <p:txBody>
          <a:bodyPr anchor="b"/>
          <a:lstStyle>
            <a:lvl1pPr algn="l">
              <a:defRPr sz="1688" b="1"/>
            </a:lvl1pPr>
          </a:lstStyle>
          <a:p>
            <a:r>
              <a:rPr lang="en-US"/>
              <a:t>Click to edit Master title style</a:t>
            </a:r>
          </a:p>
        </p:txBody>
      </p:sp>
      <p:sp>
        <p:nvSpPr>
          <p:cNvPr id="3" name="Content Placeholder 2"/>
          <p:cNvSpPr>
            <a:spLocks noGrp="1"/>
          </p:cNvSpPr>
          <p:nvPr>
            <p:ph idx="1"/>
          </p:nvPr>
        </p:nvSpPr>
        <p:spPr>
          <a:xfrm>
            <a:off x="17432625" y="983160"/>
            <a:ext cx="24925867" cy="21070938"/>
          </a:xfrm>
        </p:spPr>
        <p:txBody>
          <a:bodyPr/>
          <a:lstStyle>
            <a:lvl1pPr>
              <a:defRPr sz="2700"/>
            </a:lvl1pPr>
            <a:lvl2pPr>
              <a:defRPr sz="2363"/>
            </a:lvl2pPr>
            <a:lvl3pPr>
              <a:defRPr sz="2025"/>
            </a:lvl3pPr>
            <a:lvl4pPr>
              <a:defRPr sz="1688"/>
            </a:lvl4pPr>
            <a:lvl5pPr>
              <a:defRPr sz="1688"/>
            </a:lvl5pPr>
            <a:lvl6pPr>
              <a:defRPr sz="1688"/>
            </a:lvl6pPr>
            <a:lvl7pPr>
              <a:defRPr sz="1688"/>
            </a:lvl7pPr>
            <a:lvl8pPr>
              <a:defRPr sz="1688"/>
            </a:lvl8pPr>
            <a:lvl9pPr>
              <a:defRPr sz="1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29394" y="5166271"/>
            <a:ext cx="14669105" cy="16887825"/>
          </a:xfrm>
        </p:spPr>
        <p:txBody>
          <a:bodyPr/>
          <a:lstStyle>
            <a:lvl1pPr marL="0" indent="0">
              <a:buNone/>
              <a:defRPr sz="1181"/>
            </a:lvl1pPr>
            <a:lvl2pPr marL="385785" indent="0">
              <a:buNone/>
              <a:defRPr sz="1013"/>
            </a:lvl2pPr>
            <a:lvl3pPr marL="771571" indent="0">
              <a:buNone/>
              <a:defRPr sz="844"/>
            </a:lvl3pPr>
            <a:lvl4pPr marL="1157356" indent="0">
              <a:buNone/>
              <a:defRPr sz="759"/>
            </a:lvl4pPr>
            <a:lvl5pPr marL="1543141" indent="0">
              <a:buNone/>
              <a:defRPr sz="759"/>
            </a:lvl5pPr>
            <a:lvl6pPr marL="1928927" indent="0">
              <a:buNone/>
              <a:defRPr sz="759"/>
            </a:lvl6pPr>
            <a:lvl7pPr marL="2314712" indent="0">
              <a:buNone/>
              <a:defRPr sz="759"/>
            </a:lvl7pPr>
            <a:lvl8pPr marL="2700498" indent="0">
              <a:buNone/>
              <a:defRPr sz="759"/>
            </a:lvl8pPr>
            <a:lvl9pPr marL="3086283" indent="0">
              <a:buNone/>
              <a:defRPr sz="759"/>
            </a:lvl9pPr>
          </a:lstStyle>
          <a:p>
            <a:pPr lvl="0"/>
            <a:r>
              <a:rPr lang="en-US"/>
              <a:t>Click to edit Master text styles</a:t>
            </a:r>
          </a:p>
        </p:txBody>
      </p:sp>
      <p:sp>
        <p:nvSpPr>
          <p:cNvPr id="5" name="Rectangle 4">
            <a:extLst>
              <a:ext uri="{FF2B5EF4-FFF2-40B4-BE49-F238E27FC236}">
                <a16:creationId xmlns:a16="http://schemas.microsoft.com/office/drawing/2014/main" id="{ABDE5577-EFA8-01A6-EDA2-FF92332B52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EED3A25-C1CB-60C5-CFA7-F819B286A8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0593523-CE42-DF56-FB52-1401F61B5CE2}"/>
              </a:ext>
            </a:extLst>
          </p:cNvPr>
          <p:cNvSpPr>
            <a:spLocks noGrp="1" noChangeArrowheads="1"/>
          </p:cNvSpPr>
          <p:nvPr>
            <p:ph type="sldNum" sz="quarter" idx="12"/>
          </p:nvPr>
        </p:nvSpPr>
        <p:spPr>
          <a:ln/>
        </p:spPr>
        <p:txBody>
          <a:bodyPr/>
          <a:lstStyle>
            <a:lvl1pPr>
              <a:defRPr/>
            </a:lvl1pPr>
          </a:lstStyle>
          <a:p>
            <a:pPr>
              <a:defRPr/>
            </a:pPr>
            <a:fld id="{8CAD18FC-4F0E-4928-88EE-24B191B0DD9B}" type="slidenum">
              <a:rPr lang="en-US" altLang="en-US"/>
              <a:pPr>
                <a:defRPr/>
              </a:pPr>
              <a:t>‹#›</a:t>
            </a:fld>
            <a:endParaRPr lang="en-US" altLang="en-US"/>
          </a:p>
        </p:txBody>
      </p:sp>
    </p:spTree>
    <p:extLst>
      <p:ext uri="{BB962C8B-B14F-4D97-AF65-F5344CB8AC3E}">
        <p14:creationId xmlns:p14="http://schemas.microsoft.com/office/powerpoint/2010/main" val="116714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39536" y="17281625"/>
            <a:ext cx="26752731" cy="2041327"/>
          </a:xfrm>
        </p:spPr>
        <p:txBody>
          <a:bodyPr anchor="b"/>
          <a:lstStyle>
            <a:lvl1pPr algn="l">
              <a:defRPr sz="1688" b="1"/>
            </a:lvl1pPr>
          </a:lstStyle>
          <a:p>
            <a:r>
              <a:rPr lang="en-US"/>
              <a:t>Click to edit Master title style</a:t>
            </a:r>
          </a:p>
        </p:txBody>
      </p:sp>
      <p:sp>
        <p:nvSpPr>
          <p:cNvPr id="3" name="Picture Placeholder 2"/>
          <p:cNvSpPr>
            <a:spLocks noGrp="1"/>
          </p:cNvSpPr>
          <p:nvPr>
            <p:ph type="pic" idx="1"/>
          </p:nvPr>
        </p:nvSpPr>
        <p:spPr>
          <a:xfrm>
            <a:off x="8739536" y="2206080"/>
            <a:ext cx="26752731" cy="14813012"/>
          </a:xfrm>
        </p:spPr>
        <p:txBody>
          <a:bodyPr/>
          <a:lstStyle>
            <a:lvl1pPr marL="0" indent="0">
              <a:buNone/>
              <a:defRPr sz="2700"/>
            </a:lvl1pPr>
            <a:lvl2pPr marL="385785" indent="0">
              <a:buNone/>
              <a:defRPr sz="2363"/>
            </a:lvl2pPr>
            <a:lvl3pPr marL="771571" indent="0">
              <a:buNone/>
              <a:defRPr sz="2025"/>
            </a:lvl3pPr>
            <a:lvl4pPr marL="1157356" indent="0">
              <a:buNone/>
              <a:defRPr sz="1688"/>
            </a:lvl4pPr>
            <a:lvl5pPr marL="1543141" indent="0">
              <a:buNone/>
              <a:defRPr sz="1688"/>
            </a:lvl5pPr>
            <a:lvl6pPr marL="1928927" indent="0">
              <a:buNone/>
              <a:defRPr sz="1688"/>
            </a:lvl6pPr>
            <a:lvl7pPr marL="2314712" indent="0">
              <a:buNone/>
              <a:defRPr sz="1688"/>
            </a:lvl7pPr>
            <a:lvl8pPr marL="2700498" indent="0">
              <a:buNone/>
              <a:defRPr sz="1688"/>
            </a:lvl8pPr>
            <a:lvl9pPr marL="3086283" indent="0">
              <a:buNone/>
              <a:defRPr sz="1688"/>
            </a:lvl9pPr>
          </a:lstStyle>
          <a:p>
            <a:pPr lvl="0"/>
            <a:endParaRPr lang="en-US" noProof="0"/>
          </a:p>
        </p:txBody>
      </p:sp>
      <p:sp>
        <p:nvSpPr>
          <p:cNvPr id="4" name="Text Placeholder 3"/>
          <p:cNvSpPr>
            <a:spLocks noGrp="1"/>
          </p:cNvSpPr>
          <p:nvPr>
            <p:ph type="body" sz="half" idx="2"/>
          </p:nvPr>
        </p:nvSpPr>
        <p:spPr>
          <a:xfrm>
            <a:off x="8739536" y="19322952"/>
            <a:ext cx="26752731" cy="2897238"/>
          </a:xfrm>
        </p:spPr>
        <p:txBody>
          <a:bodyPr/>
          <a:lstStyle>
            <a:lvl1pPr marL="0" indent="0">
              <a:buNone/>
              <a:defRPr sz="1181"/>
            </a:lvl1pPr>
            <a:lvl2pPr marL="385785" indent="0">
              <a:buNone/>
              <a:defRPr sz="1013"/>
            </a:lvl2pPr>
            <a:lvl3pPr marL="771571" indent="0">
              <a:buNone/>
              <a:defRPr sz="844"/>
            </a:lvl3pPr>
            <a:lvl4pPr marL="1157356" indent="0">
              <a:buNone/>
              <a:defRPr sz="759"/>
            </a:lvl4pPr>
            <a:lvl5pPr marL="1543141" indent="0">
              <a:buNone/>
              <a:defRPr sz="759"/>
            </a:lvl5pPr>
            <a:lvl6pPr marL="1928927" indent="0">
              <a:buNone/>
              <a:defRPr sz="759"/>
            </a:lvl6pPr>
            <a:lvl7pPr marL="2314712" indent="0">
              <a:buNone/>
              <a:defRPr sz="759"/>
            </a:lvl7pPr>
            <a:lvl8pPr marL="2700498" indent="0">
              <a:buNone/>
              <a:defRPr sz="759"/>
            </a:lvl8pPr>
            <a:lvl9pPr marL="3086283" indent="0">
              <a:buNone/>
              <a:defRPr sz="759"/>
            </a:lvl9pPr>
          </a:lstStyle>
          <a:p>
            <a:pPr lvl="0"/>
            <a:r>
              <a:rPr lang="en-US"/>
              <a:t>Click to edit Master text styles</a:t>
            </a:r>
          </a:p>
        </p:txBody>
      </p:sp>
      <p:sp>
        <p:nvSpPr>
          <p:cNvPr id="5" name="Rectangle 4">
            <a:extLst>
              <a:ext uri="{FF2B5EF4-FFF2-40B4-BE49-F238E27FC236}">
                <a16:creationId xmlns:a16="http://schemas.microsoft.com/office/drawing/2014/main" id="{14E66032-2FE8-FBD3-D47F-9D0DAF2CC8F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1B321CC-18DB-15C1-0083-90502DD0F1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D54077-52CD-ADF9-D6DA-54CB6AAC59EF}"/>
              </a:ext>
            </a:extLst>
          </p:cNvPr>
          <p:cNvSpPr>
            <a:spLocks noGrp="1" noChangeArrowheads="1"/>
          </p:cNvSpPr>
          <p:nvPr>
            <p:ph type="sldNum" sz="quarter" idx="12"/>
          </p:nvPr>
        </p:nvSpPr>
        <p:spPr>
          <a:ln/>
        </p:spPr>
        <p:txBody>
          <a:bodyPr/>
          <a:lstStyle>
            <a:lvl1pPr>
              <a:defRPr/>
            </a:lvl1pPr>
          </a:lstStyle>
          <a:p>
            <a:pPr>
              <a:defRPr/>
            </a:pPr>
            <a:fld id="{2FD72DCD-B27E-4D90-8448-31F9446A08AC}" type="slidenum">
              <a:rPr lang="en-US" altLang="en-US"/>
              <a:pPr>
                <a:defRPr/>
              </a:pPr>
              <a:t>‹#›</a:t>
            </a:fld>
            <a:endParaRPr lang="en-US" altLang="en-US"/>
          </a:p>
        </p:txBody>
      </p:sp>
    </p:spTree>
    <p:extLst>
      <p:ext uri="{BB962C8B-B14F-4D97-AF65-F5344CB8AC3E}">
        <p14:creationId xmlns:p14="http://schemas.microsoft.com/office/powerpoint/2010/main" val="291599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52FB007-2C70-2527-77BC-B647E88A0E06}"/>
              </a:ext>
            </a:extLst>
          </p:cNvPr>
          <p:cNvSpPr>
            <a:spLocks noGrp="1" noChangeArrowheads="1"/>
          </p:cNvSpPr>
          <p:nvPr>
            <p:ph type="title"/>
          </p:nvPr>
        </p:nvSpPr>
        <p:spPr bwMode="auto">
          <a:xfrm>
            <a:off x="3354388" y="2195513"/>
            <a:ext cx="378825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51EA6F1-B742-BA37-51BF-F84907E57005}"/>
              </a:ext>
            </a:extLst>
          </p:cNvPr>
          <p:cNvSpPr>
            <a:spLocks noGrp="1" noChangeArrowheads="1"/>
          </p:cNvSpPr>
          <p:nvPr>
            <p:ph type="body" idx="1"/>
          </p:nvPr>
        </p:nvSpPr>
        <p:spPr bwMode="auto">
          <a:xfrm>
            <a:off x="3354388" y="7115175"/>
            <a:ext cx="37882512" cy="148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76704C9-7326-8BAE-0C10-8B7DEE1BC8FA}"/>
              </a:ext>
            </a:extLst>
          </p:cNvPr>
          <p:cNvSpPr>
            <a:spLocks noGrp="1" noChangeArrowheads="1"/>
          </p:cNvSpPr>
          <p:nvPr>
            <p:ph type="dt" sz="half" idx="2"/>
          </p:nvPr>
        </p:nvSpPr>
        <p:spPr bwMode="auto">
          <a:xfrm>
            <a:off x="3354388" y="22512338"/>
            <a:ext cx="9288462" cy="1628775"/>
          </a:xfrm>
          <a:prstGeom prst="rect">
            <a:avLst/>
          </a:prstGeom>
          <a:noFill/>
          <a:ln>
            <a:noFill/>
          </a:ln>
          <a:effectLst/>
        </p:spPr>
        <p:txBody>
          <a:bodyPr vert="horz" wrap="square" lIns="434525" tIns="217265" rIns="434525" bIns="217265" numCol="1" anchor="t" anchorCtr="0" compatLnSpc="1">
            <a:prstTxWarp prst="textNoShape">
              <a:avLst/>
            </a:prstTxWarp>
          </a:bodyPr>
          <a:lstStyle>
            <a:lvl1pPr defTabSz="3671659">
              <a:defRPr sz="5147" b="0">
                <a:solidFill>
                  <a:schemeClr val="tx1"/>
                </a:solidFill>
                <a:latin typeface="+mn-lt"/>
              </a:defRPr>
            </a:lvl1pPr>
          </a:lstStyle>
          <a:p>
            <a:pPr>
              <a:defRPr/>
            </a:pPr>
            <a:endParaRPr lang="en-US"/>
          </a:p>
        </p:txBody>
      </p:sp>
      <p:sp>
        <p:nvSpPr>
          <p:cNvPr id="1029" name="Rectangle 5">
            <a:extLst>
              <a:ext uri="{FF2B5EF4-FFF2-40B4-BE49-F238E27FC236}">
                <a16:creationId xmlns:a16="http://schemas.microsoft.com/office/drawing/2014/main" id="{BAD1F299-93FD-7733-DD54-30A5CC71CEF1}"/>
              </a:ext>
            </a:extLst>
          </p:cNvPr>
          <p:cNvSpPr>
            <a:spLocks noGrp="1" noChangeArrowheads="1"/>
          </p:cNvSpPr>
          <p:nvPr>
            <p:ph type="ftr" sz="quarter" idx="3"/>
          </p:nvPr>
        </p:nvSpPr>
        <p:spPr bwMode="auto">
          <a:xfrm>
            <a:off x="15225713" y="22512338"/>
            <a:ext cx="14136687" cy="1628775"/>
          </a:xfrm>
          <a:prstGeom prst="rect">
            <a:avLst/>
          </a:prstGeom>
          <a:noFill/>
          <a:ln>
            <a:noFill/>
          </a:ln>
          <a:effectLst/>
        </p:spPr>
        <p:txBody>
          <a:bodyPr vert="horz" wrap="square" lIns="434525" tIns="217265" rIns="434525" bIns="217265" numCol="1" anchor="t" anchorCtr="0" compatLnSpc="1">
            <a:prstTxWarp prst="textNoShape">
              <a:avLst/>
            </a:prstTxWarp>
          </a:bodyPr>
          <a:lstStyle>
            <a:lvl1pPr algn="ctr" defTabSz="3671659">
              <a:defRPr sz="5147" b="0">
                <a:solidFill>
                  <a:schemeClr val="tx1"/>
                </a:solidFill>
                <a:latin typeface="+mn-lt"/>
              </a:defRPr>
            </a:lvl1pPr>
          </a:lstStyle>
          <a:p>
            <a:pPr>
              <a:defRPr/>
            </a:pPr>
            <a:endParaRPr lang="en-US"/>
          </a:p>
        </p:txBody>
      </p:sp>
      <p:sp>
        <p:nvSpPr>
          <p:cNvPr id="1030" name="Rectangle 6">
            <a:extLst>
              <a:ext uri="{FF2B5EF4-FFF2-40B4-BE49-F238E27FC236}">
                <a16:creationId xmlns:a16="http://schemas.microsoft.com/office/drawing/2014/main" id="{60A22373-61CC-C19F-9CD2-27518002A0E2}"/>
              </a:ext>
            </a:extLst>
          </p:cNvPr>
          <p:cNvSpPr>
            <a:spLocks noGrp="1" noChangeArrowheads="1"/>
          </p:cNvSpPr>
          <p:nvPr>
            <p:ph type="sldNum" sz="quarter" idx="4"/>
          </p:nvPr>
        </p:nvSpPr>
        <p:spPr bwMode="auto">
          <a:xfrm>
            <a:off x="31946850" y="22512338"/>
            <a:ext cx="9290050" cy="1628775"/>
          </a:xfrm>
          <a:prstGeom prst="rect">
            <a:avLst/>
          </a:prstGeom>
          <a:noFill/>
          <a:ln>
            <a:noFill/>
          </a:ln>
          <a:effectLst/>
        </p:spPr>
        <p:txBody>
          <a:bodyPr vert="horz" wrap="square" lIns="434525" tIns="217265" rIns="434525" bIns="217265" numCol="1" anchor="t" anchorCtr="0" compatLnSpc="1">
            <a:prstTxWarp prst="textNoShape">
              <a:avLst/>
            </a:prstTxWarp>
          </a:bodyPr>
          <a:lstStyle>
            <a:lvl1pPr algn="r" defTabSz="3670300">
              <a:defRPr sz="5100" b="0" smtClean="0">
                <a:solidFill>
                  <a:schemeClr val="tx1"/>
                </a:solidFill>
                <a:latin typeface="Times New Roman" panose="02020603050405020304" pitchFamily="18" charset="0"/>
              </a:defRPr>
            </a:lvl1pPr>
          </a:lstStyle>
          <a:p>
            <a:pPr>
              <a:defRPr/>
            </a:pPr>
            <a:fld id="{D8088DFD-8D6A-4DEC-A2AB-5CECE89E58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70300" rtl="0" eaLnBrk="0" fontAlgn="base" hangingPunct="0">
        <a:spcBef>
          <a:spcPct val="0"/>
        </a:spcBef>
        <a:spcAft>
          <a:spcPct val="0"/>
        </a:spcAft>
        <a:defRPr sz="17800">
          <a:solidFill>
            <a:schemeClr val="tx2"/>
          </a:solidFill>
          <a:latin typeface="+mj-lt"/>
          <a:ea typeface="+mj-ea"/>
          <a:cs typeface="+mj-cs"/>
        </a:defRPr>
      </a:lvl1pPr>
      <a:lvl2pPr algn="ctr" defTabSz="3670300" rtl="0" eaLnBrk="0" fontAlgn="base" hangingPunct="0">
        <a:spcBef>
          <a:spcPct val="0"/>
        </a:spcBef>
        <a:spcAft>
          <a:spcPct val="0"/>
        </a:spcAft>
        <a:defRPr sz="17800">
          <a:solidFill>
            <a:schemeClr val="tx2"/>
          </a:solidFill>
          <a:latin typeface="Times New Roman" pitchFamily="18" charset="0"/>
        </a:defRPr>
      </a:lvl2pPr>
      <a:lvl3pPr algn="ctr" defTabSz="3670300" rtl="0" eaLnBrk="0" fontAlgn="base" hangingPunct="0">
        <a:spcBef>
          <a:spcPct val="0"/>
        </a:spcBef>
        <a:spcAft>
          <a:spcPct val="0"/>
        </a:spcAft>
        <a:defRPr sz="17800">
          <a:solidFill>
            <a:schemeClr val="tx2"/>
          </a:solidFill>
          <a:latin typeface="Times New Roman" pitchFamily="18" charset="0"/>
        </a:defRPr>
      </a:lvl3pPr>
      <a:lvl4pPr algn="ctr" defTabSz="3670300" rtl="0" eaLnBrk="0" fontAlgn="base" hangingPunct="0">
        <a:spcBef>
          <a:spcPct val="0"/>
        </a:spcBef>
        <a:spcAft>
          <a:spcPct val="0"/>
        </a:spcAft>
        <a:defRPr sz="17800">
          <a:solidFill>
            <a:schemeClr val="tx2"/>
          </a:solidFill>
          <a:latin typeface="Times New Roman" pitchFamily="18" charset="0"/>
        </a:defRPr>
      </a:lvl4pPr>
      <a:lvl5pPr algn="ctr" defTabSz="3670300" rtl="0" eaLnBrk="0" fontAlgn="base" hangingPunct="0">
        <a:spcBef>
          <a:spcPct val="0"/>
        </a:spcBef>
        <a:spcAft>
          <a:spcPct val="0"/>
        </a:spcAft>
        <a:defRPr sz="17800">
          <a:solidFill>
            <a:schemeClr val="tx2"/>
          </a:solidFill>
          <a:latin typeface="Times New Roman" pitchFamily="18" charset="0"/>
        </a:defRPr>
      </a:lvl5pPr>
      <a:lvl6pPr marL="385785" algn="ctr" defTabSz="3671659" rtl="0" eaLnBrk="0" fontAlgn="base" hangingPunct="0">
        <a:spcBef>
          <a:spcPct val="0"/>
        </a:spcBef>
        <a:spcAft>
          <a:spcPct val="0"/>
        </a:spcAft>
        <a:defRPr sz="17889">
          <a:solidFill>
            <a:schemeClr val="tx2"/>
          </a:solidFill>
          <a:latin typeface="Times New Roman" pitchFamily="18" charset="0"/>
        </a:defRPr>
      </a:lvl6pPr>
      <a:lvl7pPr marL="771571" algn="ctr" defTabSz="3671659" rtl="0" eaLnBrk="0" fontAlgn="base" hangingPunct="0">
        <a:spcBef>
          <a:spcPct val="0"/>
        </a:spcBef>
        <a:spcAft>
          <a:spcPct val="0"/>
        </a:spcAft>
        <a:defRPr sz="17889">
          <a:solidFill>
            <a:schemeClr val="tx2"/>
          </a:solidFill>
          <a:latin typeface="Times New Roman" pitchFamily="18" charset="0"/>
        </a:defRPr>
      </a:lvl7pPr>
      <a:lvl8pPr marL="1157356" algn="ctr" defTabSz="3671659" rtl="0" eaLnBrk="0" fontAlgn="base" hangingPunct="0">
        <a:spcBef>
          <a:spcPct val="0"/>
        </a:spcBef>
        <a:spcAft>
          <a:spcPct val="0"/>
        </a:spcAft>
        <a:defRPr sz="17889">
          <a:solidFill>
            <a:schemeClr val="tx2"/>
          </a:solidFill>
          <a:latin typeface="Times New Roman" pitchFamily="18" charset="0"/>
        </a:defRPr>
      </a:lvl8pPr>
      <a:lvl9pPr marL="1543141" algn="ctr" defTabSz="3671659" rtl="0" eaLnBrk="0" fontAlgn="base" hangingPunct="0">
        <a:spcBef>
          <a:spcPct val="0"/>
        </a:spcBef>
        <a:spcAft>
          <a:spcPct val="0"/>
        </a:spcAft>
        <a:defRPr sz="17889">
          <a:solidFill>
            <a:schemeClr val="tx2"/>
          </a:solidFill>
          <a:latin typeface="Times New Roman" pitchFamily="18" charset="0"/>
        </a:defRPr>
      </a:lvl9pPr>
    </p:titleStyle>
    <p:bodyStyle>
      <a:lvl1pPr marL="1373188" indent="-1373188" algn="l" defTabSz="3670300" rtl="0" eaLnBrk="0" fontAlgn="base" hangingPunct="0">
        <a:spcBef>
          <a:spcPct val="20000"/>
        </a:spcBef>
        <a:spcAft>
          <a:spcPct val="0"/>
        </a:spcAft>
        <a:buChar char="•"/>
        <a:defRPr sz="12200">
          <a:solidFill>
            <a:schemeClr val="tx1"/>
          </a:solidFill>
          <a:latin typeface="+mn-lt"/>
          <a:ea typeface="+mn-ea"/>
          <a:cs typeface="+mn-cs"/>
        </a:defRPr>
      </a:lvl1pPr>
      <a:lvl2pPr marL="2981325" indent="-1147763" algn="l" defTabSz="3670300" rtl="0" eaLnBrk="0" fontAlgn="base" hangingPunct="0">
        <a:spcBef>
          <a:spcPct val="20000"/>
        </a:spcBef>
        <a:spcAft>
          <a:spcPct val="0"/>
        </a:spcAft>
        <a:buChar char="–"/>
        <a:defRPr sz="11100">
          <a:solidFill>
            <a:schemeClr val="tx1"/>
          </a:solidFill>
          <a:latin typeface="+mn-lt"/>
        </a:defRPr>
      </a:lvl2pPr>
      <a:lvl3pPr marL="4578350" indent="-908050" algn="l" defTabSz="3670300" rtl="0" eaLnBrk="0" fontAlgn="base" hangingPunct="0">
        <a:spcBef>
          <a:spcPct val="20000"/>
        </a:spcBef>
        <a:spcAft>
          <a:spcPct val="0"/>
        </a:spcAft>
        <a:buChar char="•"/>
        <a:defRPr sz="9200">
          <a:solidFill>
            <a:schemeClr val="tx1"/>
          </a:solidFill>
          <a:latin typeface="+mn-lt"/>
        </a:defRPr>
      </a:lvl3pPr>
      <a:lvl4pPr marL="6418263" indent="-925513" algn="l" defTabSz="3670300" rtl="0" eaLnBrk="0" fontAlgn="base" hangingPunct="0">
        <a:spcBef>
          <a:spcPct val="20000"/>
        </a:spcBef>
        <a:spcAft>
          <a:spcPct val="0"/>
        </a:spcAft>
        <a:buChar char="–"/>
        <a:defRPr sz="7800">
          <a:solidFill>
            <a:schemeClr val="tx1"/>
          </a:solidFill>
          <a:latin typeface="+mn-lt"/>
        </a:defRPr>
      </a:lvl4pPr>
      <a:lvl5pPr marL="8242300" indent="-911225" algn="l" defTabSz="3670300" rtl="0" eaLnBrk="0" fontAlgn="base" hangingPunct="0">
        <a:spcBef>
          <a:spcPct val="20000"/>
        </a:spcBef>
        <a:spcAft>
          <a:spcPct val="0"/>
        </a:spcAft>
        <a:buChar char="»"/>
        <a:defRPr sz="7800">
          <a:solidFill>
            <a:schemeClr val="tx1"/>
          </a:solidFill>
          <a:latin typeface="+mn-lt"/>
        </a:defRPr>
      </a:lvl5pPr>
      <a:lvl6pPr marL="8629268" indent="-912222" algn="l" defTabSz="3671659" rtl="0" eaLnBrk="0" fontAlgn="base" hangingPunct="0">
        <a:spcBef>
          <a:spcPct val="20000"/>
        </a:spcBef>
        <a:spcAft>
          <a:spcPct val="0"/>
        </a:spcAft>
        <a:buChar char="»"/>
        <a:defRPr sz="7847">
          <a:solidFill>
            <a:schemeClr val="tx1"/>
          </a:solidFill>
          <a:latin typeface="+mn-lt"/>
        </a:defRPr>
      </a:lvl6pPr>
      <a:lvl7pPr marL="9015054" indent="-912222" algn="l" defTabSz="3671659" rtl="0" eaLnBrk="0" fontAlgn="base" hangingPunct="0">
        <a:spcBef>
          <a:spcPct val="20000"/>
        </a:spcBef>
        <a:spcAft>
          <a:spcPct val="0"/>
        </a:spcAft>
        <a:buChar char="»"/>
        <a:defRPr sz="7847">
          <a:solidFill>
            <a:schemeClr val="tx1"/>
          </a:solidFill>
          <a:latin typeface="+mn-lt"/>
        </a:defRPr>
      </a:lvl7pPr>
      <a:lvl8pPr marL="9400839" indent="-912222" algn="l" defTabSz="3671659" rtl="0" eaLnBrk="0" fontAlgn="base" hangingPunct="0">
        <a:spcBef>
          <a:spcPct val="20000"/>
        </a:spcBef>
        <a:spcAft>
          <a:spcPct val="0"/>
        </a:spcAft>
        <a:buChar char="»"/>
        <a:defRPr sz="7847">
          <a:solidFill>
            <a:schemeClr val="tx1"/>
          </a:solidFill>
          <a:latin typeface="+mn-lt"/>
        </a:defRPr>
      </a:lvl8pPr>
      <a:lvl9pPr marL="9786624" indent="-912222" algn="l" defTabSz="3671659" rtl="0" eaLnBrk="0" fontAlgn="base" hangingPunct="0">
        <a:spcBef>
          <a:spcPct val="20000"/>
        </a:spcBef>
        <a:spcAft>
          <a:spcPct val="0"/>
        </a:spcAft>
        <a:buChar char="»"/>
        <a:defRPr sz="7847">
          <a:solidFill>
            <a:schemeClr val="tx1"/>
          </a:solidFill>
          <a:latin typeface="+mn-lt"/>
        </a:defRPr>
      </a:lvl9pPr>
    </p:bodyStyle>
    <p:otherStyle>
      <a:defPPr>
        <a:defRPr lang="en-US"/>
      </a:defPPr>
      <a:lvl1pPr marL="0" algn="l" defTabSz="771571" rtl="0" eaLnBrk="1" latinLnBrk="0" hangingPunct="1">
        <a:defRPr sz="1519" kern="1200">
          <a:solidFill>
            <a:schemeClr val="tx1"/>
          </a:solidFill>
          <a:latin typeface="+mn-lt"/>
          <a:ea typeface="+mn-ea"/>
          <a:cs typeface="+mn-cs"/>
        </a:defRPr>
      </a:lvl1pPr>
      <a:lvl2pPr marL="385785" algn="l" defTabSz="771571" rtl="0" eaLnBrk="1" latinLnBrk="0" hangingPunct="1">
        <a:defRPr sz="1519" kern="1200">
          <a:solidFill>
            <a:schemeClr val="tx1"/>
          </a:solidFill>
          <a:latin typeface="+mn-lt"/>
          <a:ea typeface="+mn-ea"/>
          <a:cs typeface="+mn-cs"/>
        </a:defRPr>
      </a:lvl2pPr>
      <a:lvl3pPr marL="771571" algn="l" defTabSz="771571" rtl="0" eaLnBrk="1" latinLnBrk="0" hangingPunct="1">
        <a:defRPr sz="1519" kern="1200">
          <a:solidFill>
            <a:schemeClr val="tx1"/>
          </a:solidFill>
          <a:latin typeface="+mn-lt"/>
          <a:ea typeface="+mn-ea"/>
          <a:cs typeface="+mn-cs"/>
        </a:defRPr>
      </a:lvl3pPr>
      <a:lvl4pPr marL="1157356" algn="l" defTabSz="771571" rtl="0" eaLnBrk="1" latinLnBrk="0" hangingPunct="1">
        <a:defRPr sz="1519" kern="1200">
          <a:solidFill>
            <a:schemeClr val="tx1"/>
          </a:solidFill>
          <a:latin typeface="+mn-lt"/>
          <a:ea typeface="+mn-ea"/>
          <a:cs typeface="+mn-cs"/>
        </a:defRPr>
      </a:lvl4pPr>
      <a:lvl5pPr marL="1543141" algn="l" defTabSz="771571" rtl="0" eaLnBrk="1" latinLnBrk="0" hangingPunct="1">
        <a:defRPr sz="1519" kern="1200">
          <a:solidFill>
            <a:schemeClr val="tx1"/>
          </a:solidFill>
          <a:latin typeface="+mn-lt"/>
          <a:ea typeface="+mn-ea"/>
          <a:cs typeface="+mn-cs"/>
        </a:defRPr>
      </a:lvl5pPr>
      <a:lvl6pPr marL="1928927" algn="l" defTabSz="771571" rtl="0" eaLnBrk="1" latinLnBrk="0" hangingPunct="1">
        <a:defRPr sz="1519" kern="1200">
          <a:solidFill>
            <a:schemeClr val="tx1"/>
          </a:solidFill>
          <a:latin typeface="+mn-lt"/>
          <a:ea typeface="+mn-ea"/>
          <a:cs typeface="+mn-cs"/>
        </a:defRPr>
      </a:lvl6pPr>
      <a:lvl7pPr marL="2314712" algn="l" defTabSz="771571" rtl="0" eaLnBrk="1" latinLnBrk="0" hangingPunct="1">
        <a:defRPr sz="1519" kern="1200">
          <a:solidFill>
            <a:schemeClr val="tx1"/>
          </a:solidFill>
          <a:latin typeface="+mn-lt"/>
          <a:ea typeface="+mn-ea"/>
          <a:cs typeface="+mn-cs"/>
        </a:defRPr>
      </a:lvl7pPr>
      <a:lvl8pPr marL="2700498" algn="l" defTabSz="771571" rtl="0" eaLnBrk="1" latinLnBrk="0" hangingPunct="1">
        <a:defRPr sz="1519" kern="1200">
          <a:solidFill>
            <a:schemeClr val="tx1"/>
          </a:solidFill>
          <a:latin typeface="+mn-lt"/>
          <a:ea typeface="+mn-ea"/>
          <a:cs typeface="+mn-cs"/>
        </a:defRPr>
      </a:lvl8pPr>
      <a:lvl9pPr marL="3086283" algn="l" defTabSz="771571" rtl="0" eaLnBrk="1" latinLnBrk="0" hangingPunct="1">
        <a:defRPr sz="15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hyperlink" Target="https://propertypriceregister.ie/"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hyperlink" Target="https://propertypriceregister.ie/"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hyperlink" Target="https://propertypriceregister.ie/" TargetMode="Externa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A79287AF-E17A-E50E-FE95-1C1062CDA233}"/>
              </a:ext>
            </a:extLst>
          </p:cNvPr>
          <p:cNvSpPr txBox="1">
            <a:spLocks noChangeArrowheads="1"/>
          </p:cNvSpPr>
          <p:nvPr/>
        </p:nvSpPr>
        <p:spPr bwMode="auto">
          <a:xfrm>
            <a:off x="7072313" y="190500"/>
            <a:ext cx="3043237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5763" tIns="385763" rIns="385763" bIns="385763">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6000">
                <a:solidFill>
                  <a:srgbClr val="000066"/>
                </a:solidFill>
                <a:latin typeface="Calibri" panose="020F0502020204030204" pitchFamily="34" charset="0"/>
                <a:cs typeface="Calibri" panose="020F0502020204030204" pitchFamily="34" charset="0"/>
              </a:rPr>
              <a:t>Analysis of Property Prices in Ireland</a:t>
            </a:r>
          </a:p>
        </p:txBody>
      </p:sp>
      <p:sp>
        <p:nvSpPr>
          <p:cNvPr id="4099" name="Line 72">
            <a:extLst>
              <a:ext uri="{FF2B5EF4-FFF2-40B4-BE49-F238E27FC236}">
                <a16:creationId xmlns:a16="http://schemas.microsoft.com/office/drawing/2014/main" id="{727FCC68-D890-5259-C9C2-EA7F539C3DB9}"/>
              </a:ext>
            </a:extLst>
          </p:cNvPr>
          <p:cNvSpPr>
            <a:spLocks noChangeShapeType="1"/>
          </p:cNvSpPr>
          <p:nvPr/>
        </p:nvSpPr>
        <p:spPr bwMode="auto">
          <a:xfrm>
            <a:off x="-7478713" y="-14552613"/>
            <a:ext cx="0" cy="62026801"/>
          </a:xfrm>
          <a:prstGeom prst="line">
            <a:avLst/>
          </a:prstGeom>
          <a:noFill/>
          <a:ln w="9525">
            <a:solidFill>
              <a:srgbClr val="F8F8F8"/>
            </a:solidFill>
            <a:round/>
            <a:headEnd/>
            <a:tailEnd/>
          </a:ln>
          <a:effectLst/>
        </p:spPr>
        <p:txBody>
          <a:bodyPr wrap="none" anchor="ctr"/>
          <a:lstStyle/>
          <a:p>
            <a:pPr>
              <a:defRPr/>
            </a:pPr>
            <a:endParaRPr lang="en-US" sz="2877"/>
          </a:p>
        </p:txBody>
      </p:sp>
      <p:sp>
        <p:nvSpPr>
          <p:cNvPr id="4100" name="Text Box 96">
            <a:extLst>
              <a:ext uri="{FF2B5EF4-FFF2-40B4-BE49-F238E27FC236}">
                <a16:creationId xmlns:a16="http://schemas.microsoft.com/office/drawing/2014/main" id="{4B929500-3FAC-9BFA-EC96-86AA788A279A}"/>
              </a:ext>
            </a:extLst>
          </p:cNvPr>
          <p:cNvSpPr txBox="1">
            <a:spLocks noChangeArrowheads="1"/>
          </p:cNvSpPr>
          <p:nvPr/>
        </p:nvSpPr>
        <p:spPr bwMode="auto">
          <a:xfrm>
            <a:off x="12644438" y="2057400"/>
            <a:ext cx="192881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600">
                <a:solidFill>
                  <a:schemeClr val="tx1"/>
                </a:solidFill>
                <a:latin typeface="Calibri" panose="020F0502020204030204" pitchFamily="34" charset="0"/>
                <a:cs typeface="Calibri" panose="020F0502020204030204" pitchFamily="34" charset="0"/>
              </a:rPr>
              <a:t>Ginu Varghese</a:t>
            </a:r>
          </a:p>
          <a:p>
            <a:pPr algn="ctr"/>
            <a:r>
              <a:rPr lang="en-US" altLang="en-US" sz="3200">
                <a:solidFill>
                  <a:schemeClr val="tx1"/>
                </a:solidFill>
                <a:latin typeface="Calibri" panose="020F0502020204030204" pitchFamily="34" charset="0"/>
                <a:cs typeface="Calibri" panose="020F0502020204030204" pitchFamily="34" charset="0"/>
              </a:rPr>
              <a:t>Department of Computing Science And Mathematics</a:t>
            </a:r>
          </a:p>
          <a:p>
            <a:pPr algn="ctr"/>
            <a:r>
              <a:rPr lang="en-US" altLang="en-US" sz="3200">
                <a:solidFill>
                  <a:schemeClr val="tx1"/>
                </a:solidFill>
                <a:latin typeface="Calibri" panose="020F0502020204030204" pitchFamily="34" charset="0"/>
                <a:cs typeface="Calibri" panose="020F0502020204030204" pitchFamily="34" charset="0"/>
              </a:rPr>
              <a:t>D00251842@student.dkit.ie</a:t>
            </a:r>
          </a:p>
        </p:txBody>
      </p:sp>
      <p:sp>
        <p:nvSpPr>
          <p:cNvPr id="4105" name="Text Box 304">
            <a:extLst>
              <a:ext uri="{FF2B5EF4-FFF2-40B4-BE49-F238E27FC236}">
                <a16:creationId xmlns:a16="http://schemas.microsoft.com/office/drawing/2014/main" id="{54FEDE4E-9985-55FD-BE2B-B4C86F726787}"/>
              </a:ext>
            </a:extLst>
          </p:cNvPr>
          <p:cNvSpPr txBox="1">
            <a:spLocks noChangeArrowheads="1"/>
          </p:cNvSpPr>
          <p:nvPr/>
        </p:nvSpPr>
        <p:spPr bwMode="auto">
          <a:xfrm>
            <a:off x="16360775" y="4206875"/>
            <a:ext cx="12601575" cy="3108325"/>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Methods And Results</a:t>
            </a:r>
          </a:p>
          <a:p>
            <a:pPr algn="just">
              <a:spcBef>
                <a:spcPct val="25000"/>
              </a:spcBef>
              <a:defRPr/>
            </a:pPr>
            <a:r>
              <a:rPr lang="en-US" altLang="en-US" sz="337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The entire project is based on CRISP-DM methodology. Statistical analyses such as ANOVA and MLR and various plots using seaborn and matplotlib were generated for the initial analysis of the property prices. </a:t>
            </a:r>
            <a:endParaRPr lang="en-US" alt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4102" name="Text Box 126">
            <a:extLst>
              <a:ext uri="{FF2B5EF4-FFF2-40B4-BE49-F238E27FC236}">
                <a16:creationId xmlns:a16="http://schemas.microsoft.com/office/drawing/2014/main" id="{A65FB623-E1C7-FADA-308B-8B429D61A1DF}"/>
              </a:ext>
            </a:extLst>
          </p:cNvPr>
          <p:cNvSpPr txBox="1">
            <a:spLocks noChangeArrowheads="1"/>
          </p:cNvSpPr>
          <p:nvPr/>
        </p:nvSpPr>
        <p:spPr bwMode="auto">
          <a:xfrm>
            <a:off x="17014825" y="23529925"/>
            <a:ext cx="11958638"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sp>
        <p:nvSpPr>
          <p:cNvPr id="4108" name="Text Box 3">
            <a:extLst>
              <a:ext uri="{FF2B5EF4-FFF2-40B4-BE49-F238E27FC236}">
                <a16:creationId xmlns:a16="http://schemas.microsoft.com/office/drawing/2014/main" id="{85BB2231-74DD-510C-5155-D388960CF935}"/>
              </a:ext>
            </a:extLst>
          </p:cNvPr>
          <p:cNvSpPr txBox="1">
            <a:spLocks noChangeArrowheads="1"/>
          </p:cNvSpPr>
          <p:nvPr/>
        </p:nvSpPr>
        <p:spPr bwMode="auto">
          <a:xfrm>
            <a:off x="1495425" y="4295775"/>
            <a:ext cx="12923838" cy="6432550"/>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Introduction</a:t>
            </a:r>
          </a:p>
          <a:p>
            <a:pPr algn="just">
              <a:spcBef>
                <a:spcPct val="25000"/>
              </a:spcBef>
              <a:defRPr/>
            </a:pPr>
            <a:r>
              <a:rPr lang="en-US" altLang="en-US" sz="3038"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The property prices are increasing every year and it is demanding the analysis and prediction of property prices. </a:t>
            </a:r>
            <a:r>
              <a:rPr lang="en-US" sz="3600" dirty="0">
                <a:solidFill>
                  <a:schemeClr val="tx1"/>
                </a:solidFill>
                <a:latin typeface="Calibri" panose="020F0502020204030204" pitchFamily="34" charset="0"/>
                <a:cs typeface="Calibri" panose="020F0502020204030204" pitchFamily="34" charset="0"/>
              </a:rPr>
              <a:t>An accurate house price prediction is important for prospective homeowners, real estate developers, investors, banks, governments, tax assessors, insurers, and mortgage lenders. </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The main objective of this study is to analyze the property prices of Ireland from 2010 to 2022 collected from the PSRA website. Factors influencing the house prices county, year, province, location of property, property size and type are considered for analysis.</a:t>
            </a:r>
            <a:endParaRPr lang="en-US" sz="3600" dirty="0">
              <a:solidFill>
                <a:schemeClr val="tx1"/>
              </a:solidFill>
              <a:latin typeface="Times New Roman" panose="02020603050405020304" pitchFamily="18" charset="0"/>
              <a:ea typeface="SimSun" panose="02010600030101010101" pitchFamily="2" charset="-122"/>
            </a:endParaRPr>
          </a:p>
        </p:txBody>
      </p:sp>
      <p:sp>
        <p:nvSpPr>
          <p:cNvPr id="4104" name="Text Box 126">
            <a:extLst>
              <a:ext uri="{FF2B5EF4-FFF2-40B4-BE49-F238E27FC236}">
                <a16:creationId xmlns:a16="http://schemas.microsoft.com/office/drawing/2014/main" id="{A71617B1-94B9-23B6-C573-74AE5ED68B53}"/>
              </a:ext>
            </a:extLst>
          </p:cNvPr>
          <p:cNvSpPr txBox="1">
            <a:spLocks noChangeArrowheads="1"/>
          </p:cNvSpPr>
          <p:nvPr/>
        </p:nvSpPr>
        <p:spPr bwMode="auto">
          <a:xfrm>
            <a:off x="1939925" y="17905413"/>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1. Property Price  Vs Year. </a:t>
            </a:r>
          </a:p>
        </p:txBody>
      </p:sp>
      <p:sp>
        <p:nvSpPr>
          <p:cNvPr id="4110" name="Text Box 304">
            <a:extLst>
              <a:ext uri="{FF2B5EF4-FFF2-40B4-BE49-F238E27FC236}">
                <a16:creationId xmlns:a16="http://schemas.microsoft.com/office/drawing/2014/main" id="{2156C9CF-CB33-B695-92B8-D719D72DED03}"/>
              </a:ext>
            </a:extLst>
          </p:cNvPr>
          <p:cNvSpPr txBox="1">
            <a:spLocks noChangeArrowheads="1"/>
          </p:cNvSpPr>
          <p:nvPr/>
        </p:nvSpPr>
        <p:spPr bwMode="auto">
          <a:xfrm>
            <a:off x="1495425" y="18653125"/>
            <a:ext cx="12628563" cy="5740400"/>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Research Questions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cs typeface="Calibri" panose="020F0502020204030204" pitchFamily="34" charset="0"/>
              </a:rPr>
              <a:t>Has the property prices increased over the years?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Which county has the highest prices for properties?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Does the property price depend on which county the house is in? Is there any relationship between the counties and the prices?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Is there any relationship between the size of the properties, type of properties (like new or second hand) and the property prices?</a:t>
            </a:r>
            <a:endParaRPr lang="en-US" altLang="en-US" sz="3600" dirty="0">
              <a:solidFill>
                <a:schemeClr val="tx1"/>
              </a:solidFill>
              <a:latin typeface="Calibri" panose="020F0502020204030204" pitchFamily="34" charset="0"/>
              <a:cs typeface="Calibri" panose="020F0502020204030204" pitchFamily="34" charset="0"/>
            </a:endParaRPr>
          </a:p>
        </p:txBody>
      </p:sp>
      <p:sp>
        <p:nvSpPr>
          <p:cNvPr id="4106" name="Text Box 95">
            <a:extLst>
              <a:ext uri="{FF2B5EF4-FFF2-40B4-BE49-F238E27FC236}">
                <a16:creationId xmlns:a16="http://schemas.microsoft.com/office/drawing/2014/main" id="{E108DBAC-1EC4-450E-815A-998C8B09E0CF}"/>
              </a:ext>
            </a:extLst>
          </p:cNvPr>
          <p:cNvSpPr txBox="1">
            <a:spLocks noChangeArrowheads="1"/>
          </p:cNvSpPr>
          <p:nvPr/>
        </p:nvSpPr>
        <p:spPr bwMode="auto">
          <a:xfrm>
            <a:off x="30911800" y="18515013"/>
            <a:ext cx="1195863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2881" tIns="38194" rIns="385763"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just"/>
            <a:r>
              <a:rPr lang="en-US" altLang="en-US" sz="3200">
                <a:solidFill>
                  <a:srgbClr val="000066"/>
                </a:solidFill>
                <a:latin typeface="Calibri" panose="020F0502020204030204" pitchFamily="34" charset="0"/>
                <a:cs typeface="Calibri" panose="020F0502020204030204" pitchFamily="34" charset="0"/>
              </a:rPr>
              <a:t>Acknowledgments</a:t>
            </a:r>
          </a:p>
          <a:p>
            <a:pPr algn="just">
              <a:spcBef>
                <a:spcPts val="1013"/>
              </a:spcBef>
            </a:pPr>
            <a:r>
              <a:rPr lang="en-US" altLang="en-US" sz="2800">
                <a:solidFill>
                  <a:schemeClr val="tx1"/>
                </a:solidFill>
                <a:latin typeface="Calibri" panose="020F0502020204030204" pitchFamily="34" charset="0"/>
                <a:cs typeface="Calibri" panose="020F0502020204030204" pitchFamily="34" charset="0"/>
              </a:rPr>
              <a:t>	</a:t>
            </a:r>
            <a:r>
              <a:rPr lang="en-IN" altLang="en-US" sz="2800">
                <a:solidFill>
                  <a:schemeClr val="tx1"/>
                </a:solidFill>
                <a:latin typeface="Calibri" panose="020F0502020204030204" pitchFamily="34" charset="0"/>
                <a:cs typeface="Calibri" panose="020F0502020204030204" pitchFamily="34" charset="0"/>
              </a:rPr>
              <a:t>The Data used for this research was taken from the </a:t>
            </a:r>
            <a:r>
              <a:rPr lang="en-US" altLang="en-US" sz="2800">
                <a:solidFill>
                  <a:schemeClr val="tx1"/>
                </a:solidFill>
                <a:latin typeface="Calibri" panose="020F0502020204030204" pitchFamily="34" charset="0"/>
                <a:ea typeface="SimSun" panose="02010600030101010101" pitchFamily="2" charset="-122"/>
                <a:cs typeface="Calibri" panose="020F0502020204030204" pitchFamily="34" charset="0"/>
              </a:rPr>
              <a:t>Residential Property Price Register page of PSRA website, </a:t>
            </a:r>
            <a:r>
              <a:rPr lang="en-US" altLang="en-US" sz="2800" u="sng">
                <a:solidFill>
                  <a:schemeClr val="tx1"/>
                </a:solidFill>
                <a:latin typeface="Calibri" panose="020F0502020204030204" pitchFamily="34" charset="0"/>
                <a:ea typeface="SimSun" panose="02010600030101010101" pitchFamily="2" charset="-122"/>
                <a:cs typeface="Calibri" panose="020F0502020204030204" pitchFamily="34" charset="0"/>
                <a:hlinkClick r:id="rId2"/>
              </a:rPr>
              <a:t>https://propertypriceregister.ie</a:t>
            </a:r>
            <a:r>
              <a:rPr lang="en-US" altLang="en-US" sz="2800">
                <a:solidFill>
                  <a:schemeClr val="tx1"/>
                </a:solidFill>
                <a:latin typeface="Calibri" panose="020F0502020204030204" pitchFamily="34" charset="0"/>
                <a:ea typeface="SimSun" panose="02010600030101010101" pitchFamily="2" charset="-122"/>
                <a:cs typeface="Calibri" panose="020F0502020204030204" pitchFamily="34" charset="0"/>
              </a:rPr>
              <a:t>. </a:t>
            </a:r>
            <a:endParaRPr lang="en-US" altLang="en-US" sz="2800">
              <a:solidFill>
                <a:schemeClr val="tx1"/>
              </a:solidFill>
              <a:latin typeface="Calibri" panose="020F0502020204030204" pitchFamily="34" charset="0"/>
              <a:cs typeface="Calibri" panose="020F0502020204030204" pitchFamily="34" charset="0"/>
            </a:endParaRPr>
          </a:p>
        </p:txBody>
      </p:sp>
      <p:sp>
        <p:nvSpPr>
          <p:cNvPr id="1041" name="Text Box 238">
            <a:extLst>
              <a:ext uri="{FF2B5EF4-FFF2-40B4-BE49-F238E27FC236}">
                <a16:creationId xmlns:a16="http://schemas.microsoft.com/office/drawing/2014/main" id="{88AC3921-31D2-9E0E-9074-DC5359105EA8}"/>
              </a:ext>
            </a:extLst>
          </p:cNvPr>
          <p:cNvSpPr txBox="1">
            <a:spLocks noChangeArrowheads="1"/>
          </p:cNvSpPr>
          <p:nvPr/>
        </p:nvSpPr>
        <p:spPr bwMode="auto">
          <a:xfrm>
            <a:off x="30911800" y="20702588"/>
            <a:ext cx="11958638" cy="3890962"/>
          </a:xfrm>
          <a:prstGeom prst="rect">
            <a:avLst/>
          </a:prstGeom>
          <a:noFill/>
          <a:ln>
            <a:noFill/>
          </a:ln>
          <a:effectLst/>
        </p:spPr>
        <p:txBody>
          <a:bodyPr lIns="192881" tIns="38194" rIns="385763" bIns="385763">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defRPr/>
            </a:pPr>
            <a:r>
              <a:rPr lang="en-US" altLang="en-US" sz="3200" dirty="0">
                <a:solidFill>
                  <a:srgbClr val="000066"/>
                </a:solidFill>
                <a:latin typeface="Calibri" panose="020F0502020204030204" pitchFamily="34" charset="0"/>
                <a:ea typeface="Calibri" panose="020F0502020204030204" pitchFamily="34" charset="0"/>
                <a:cs typeface="Calibri" panose="020F0502020204030204" pitchFamily="34" charset="0"/>
              </a:rPr>
              <a:t>References (Calibri, 32 points)</a:t>
            </a:r>
          </a:p>
          <a:p>
            <a:pPr marL="434009" indent="-434009" algn="just">
              <a:spcBef>
                <a:spcPts val="1013"/>
              </a:spcBef>
              <a:buFontTx/>
              <a:buAutoNum type="arabicPeriod"/>
              <a:defRPr/>
            </a:pP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Phan, T.D. (2019). Housing price prediction using machine learning algorithms: the case of Melbourne city, Australia.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Proceedings - International Conference on Machine Learning and Data Engineering.</a:t>
            </a:r>
          </a:p>
          <a:p>
            <a:pPr marL="434009" indent="-434009" algn="just">
              <a:spcBef>
                <a:spcPts val="1013"/>
              </a:spcBef>
              <a:buFontTx/>
              <a:buAutoNum type="arabicPeriod"/>
              <a:defRPr/>
            </a:pP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Thamarai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M. and </a:t>
            </a: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Malarvizhi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S.P. (2020). Information Engineering and Electronic Business.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Information Engineering and Electronic Business.</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p>
          <a:p>
            <a:pPr marL="434009" indent="-434009" algn="just">
              <a:spcBef>
                <a:spcPts val="1013"/>
              </a:spcBef>
              <a:buFontTx/>
              <a:buAutoNum type="arabicPeriod"/>
              <a:defRPr/>
            </a:pPr>
            <a:r>
              <a:rPr lang="en-US" sz="2400" dirty="0">
                <a:solidFill>
                  <a:schemeClr val="tx1"/>
                </a:solidFill>
                <a:latin typeface="Calibri" panose="020F0502020204030204" pitchFamily="34" charset="0"/>
                <a:cs typeface="Calibri" panose="020F0502020204030204" pitchFamily="34" charset="0"/>
              </a:rPr>
              <a:t>Jeffrey W. </a:t>
            </a:r>
            <a:r>
              <a:rPr lang="en-US" sz="2400" dirty="0" err="1">
                <a:solidFill>
                  <a:schemeClr val="tx1"/>
                </a:solidFill>
                <a:latin typeface="Calibri" panose="020F0502020204030204" pitchFamily="34" charset="0"/>
                <a:cs typeface="Calibri" panose="020F0502020204030204" pitchFamily="34" charset="0"/>
              </a:rPr>
              <a:t>Kaeli</a:t>
            </a:r>
            <a:r>
              <a:rPr lang="en-US" sz="2400" dirty="0">
                <a:solidFill>
                  <a:schemeClr val="tx1"/>
                </a:solidFill>
                <a:latin typeface="Calibri" panose="020F0502020204030204" pitchFamily="34" charset="0"/>
                <a:cs typeface="Calibri" panose="020F0502020204030204" pitchFamily="34" charset="0"/>
              </a:rPr>
              <a:t>, </a:t>
            </a:r>
            <a:r>
              <a:rPr lang="en-US" sz="2400" dirty="0" err="1">
                <a:solidFill>
                  <a:schemeClr val="tx1"/>
                </a:solidFill>
                <a:latin typeface="Calibri" panose="020F0502020204030204" pitchFamily="34" charset="0"/>
                <a:cs typeface="Calibri" panose="020F0502020204030204" pitchFamily="34" charset="0"/>
              </a:rPr>
              <a:t>Hanumant</a:t>
            </a:r>
            <a:r>
              <a:rPr lang="en-US" sz="2400" dirty="0">
                <a:solidFill>
                  <a:schemeClr val="tx1"/>
                </a:solidFill>
                <a:latin typeface="Calibri" panose="020F0502020204030204" pitchFamily="34" charset="0"/>
                <a:cs typeface="Calibri" panose="020F0502020204030204" pitchFamily="34" charset="0"/>
              </a:rPr>
              <a:t> Singh, and Roy Armstrong, "Morphological Image Recognition of Deep-Water Reef Corals" (Blacksburg, VA: Virginia Tech, October 2005).</a:t>
            </a:r>
            <a:endParaRPr lang="en-US" altLang="en-US" sz="2400" dirty="0">
              <a:solidFill>
                <a:schemeClr val="tx1"/>
              </a:solidFill>
              <a:latin typeface="Calibri" panose="020F0502020204030204" pitchFamily="34" charset="0"/>
              <a:cs typeface="Calibri" panose="020F0502020204030204" pitchFamily="34" charset="0"/>
            </a:endParaRPr>
          </a:p>
        </p:txBody>
      </p:sp>
      <p:sp>
        <p:nvSpPr>
          <p:cNvPr id="4113" name="Text Box 401">
            <a:extLst>
              <a:ext uri="{FF2B5EF4-FFF2-40B4-BE49-F238E27FC236}">
                <a16:creationId xmlns:a16="http://schemas.microsoft.com/office/drawing/2014/main" id="{96F3CD16-3F83-F3A9-7C28-F883028DA866}"/>
              </a:ext>
            </a:extLst>
          </p:cNvPr>
          <p:cNvSpPr txBox="1">
            <a:spLocks noChangeArrowheads="1"/>
          </p:cNvSpPr>
          <p:nvPr/>
        </p:nvSpPr>
        <p:spPr bwMode="auto">
          <a:xfrm>
            <a:off x="30911800" y="4017963"/>
            <a:ext cx="12103100" cy="6988175"/>
          </a:xfrm>
          <a:prstGeom prst="rect">
            <a:avLst/>
          </a:prstGeom>
          <a:noFill/>
          <a:ln>
            <a:noFill/>
          </a:ln>
          <a:effectLst/>
        </p:spPr>
        <p:txBody>
          <a:bodyPr lIns="192881" tIns="38194" rIns="385763"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lgn="just">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Conclusion and Future work</a:t>
            </a:r>
          </a:p>
          <a:p>
            <a:pPr algn="just">
              <a:spcBef>
                <a:spcPct val="25000"/>
              </a:spcBef>
              <a:defRPr/>
            </a:pPr>
            <a:r>
              <a:rPr lang="en-US" altLang="en-US" sz="3038" b="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The results from the ANOVA and MLR implies that the attributes ‘year’, ‘province’, ‘</a:t>
            </a:r>
            <a:r>
              <a:rPr lang="en-US" sz="3600" dirty="0" err="1">
                <a:solidFill>
                  <a:schemeClr val="tx1"/>
                </a:solidFill>
                <a:latin typeface="Calibri" panose="020F0502020204030204" pitchFamily="34" charset="0"/>
                <a:ea typeface="SimSun" panose="02010600030101010101" pitchFamily="2" charset="-122"/>
                <a:cs typeface="Calibri" panose="020F0502020204030204" pitchFamily="34" charset="0"/>
              </a:rPr>
              <a:t>property_description</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and ‘location’ has significant effect on the property prices. From different visualizations generated, it is evident that prices are increasing every year and higher number of houses are sold in Leinster province and the most sold houses are secondhand. It is also revealed that the Post codes in Dublin are also having an impact on the house prices. For future research, I will be using Hedonic regression, Random Forest, SVM and Linear Regression Machine learning techniques to analyze and predict the house prices.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p:txBody>
      </p:sp>
      <p:pic>
        <p:nvPicPr>
          <p:cNvPr id="4109" name="Picture 2" descr="A picture containing clipart&#10;&#10;Description automatically generated">
            <a:extLst>
              <a:ext uri="{FF2B5EF4-FFF2-40B4-BE49-F238E27FC236}">
                <a16:creationId xmlns:a16="http://schemas.microsoft.com/office/drawing/2014/main" id="{C89AF84C-C0F6-D573-AC48-A0AD5B49B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925" y="38100"/>
            <a:ext cx="3698875"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10;&#10;Description automatically generated">
            <a:extLst>
              <a:ext uri="{FF2B5EF4-FFF2-40B4-BE49-F238E27FC236}">
                <a16:creationId xmlns:a16="http://schemas.microsoft.com/office/drawing/2014/main" id="{8620FF25-29DF-39A8-EA3A-F106F4680E67}"/>
              </a:ext>
            </a:extLst>
          </p:cNvPr>
          <p:cNvPicPr>
            <a:picLocks noChangeAspect="1"/>
          </p:cNvPicPr>
          <p:nvPr/>
        </p:nvPicPr>
        <p:blipFill>
          <a:blip r:embed="rId4"/>
          <a:stretch>
            <a:fillRect/>
          </a:stretch>
        </p:blipFill>
        <p:spPr>
          <a:xfrm>
            <a:off x="37577713" y="1512888"/>
            <a:ext cx="3333750" cy="1876425"/>
          </a:xfrm>
          <a:prstGeom prst="rect">
            <a:avLst/>
          </a:prstGeom>
          <a:solidFill>
            <a:schemeClr val="bg1">
              <a:lumMod val="95000"/>
            </a:schemeClr>
          </a:solidFill>
        </p:spPr>
      </p:pic>
      <p:pic>
        <p:nvPicPr>
          <p:cNvPr id="4111" name="Picture 21">
            <a:extLst>
              <a:ext uri="{FF2B5EF4-FFF2-40B4-BE49-F238E27FC236}">
                <a16:creationId xmlns:a16="http://schemas.microsoft.com/office/drawing/2014/main" id="{028E2D57-A1A8-D117-078C-6A338F2FD6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925" y="10609263"/>
            <a:ext cx="12199938" cy="711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25">
            <a:extLst>
              <a:ext uri="{FF2B5EF4-FFF2-40B4-BE49-F238E27FC236}">
                <a16:creationId xmlns:a16="http://schemas.microsoft.com/office/drawing/2014/main" id="{4E455FC6-4E14-A1E7-190A-57948EEFC0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71863" y="7745413"/>
            <a:ext cx="12199937"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7">
            <a:extLst>
              <a:ext uri="{FF2B5EF4-FFF2-40B4-BE49-F238E27FC236}">
                <a16:creationId xmlns:a16="http://schemas.microsoft.com/office/drawing/2014/main" id="{2634FBA1-5C79-6505-A044-C907BE3C3A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94125" y="15579725"/>
            <a:ext cx="12063413" cy="77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 Box 126">
            <a:extLst>
              <a:ext uri="{FF2B5EF4-FFF2-40B4-BE49-F238E27FC236}">
                <a16:creationId xmlns:a16="http://schemas.microsoft.com/office/drawing/2014/main" id="{2B29B0D8-DEF3-4713-1490-21A84ECB49B9}"/>
              </a:ext>
            </a:extLst>
          </p:cNvPr>
          <p:cNvSpPr txBox="1">
            <a:spLocks noChangeArrowheads="1"/>
          </p:cNvSpPr>
          <p:nvPr/>
        </p:nvSpPr>
        <p:spPr bwMode="auto">
          <a:xfrm>
            <a:off x="17297400" y="14511338"/>
            <a:ext cx="11958638"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pic>
        <p:nvPicPr>
          <p:cNvPr id="4115" name="Picture 29">
            <a:extLst>
              <a:ext uri="{FF2B5EF4-FFF2-40B4-BE49-F238E27FC236}">
                <a16:creationId xmlns:a16="http://schemas.microsoft.com/office/drawing/2014/main" id="{0DF0DA74-0F2B-C632-F5CB-049E95BB85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59388" y="10899775"/>
            <a:ext cx="12211050"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6" name="Text Box 126">
            <a:extLst>
              <a:ext uri="{FF2B5EF4-FFF2-40B4-BE49-F238E27FC236}">
                <a16:creationId xmlns:a16="http://schemas.microsoft.com/office/drawing/2014/main" id="{2A3FBCB3-6735-6FA7-670D-18D18AB33A80}"/>
              </a:ext>
            </a:extLst>
          </p:cNvPr>
          <p:cNvSpPr txBox="1">
            <a:spLocks noChangeArrowheads="1"/>
          </p:cNvSpPr>
          <p:nvPr/>
        </p:nvSpPr>
        <p:spPr bwMode="auto">
          <a:xfrm>
            <a:off x="31018163" y="17726025"/>
            <a:ext cx="11958637"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C36B5FC2-24F2-DEC7-703F-EEB564482D33}"/>
              </a:ext>
            </a:extLst>
          </p:cNvPr>
          <p:cNvSpPr txBox="1">
            <a:spLocks noChangeArrowheads="1"/>
          </p:cNvSpPr>
          <p:nvPr/>
        </p:nvSpPr>
        <p:spPr bwMode="auto">
          <a:xfrm>
            <a:off x="7072313" y="190500"/>
            <a:ext cx="3043237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5763" tIns="385763" rIns="385763" bIns="385763">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6000">
                <a:solidFill>
                  <a:srgbClr val="000066"/>
                </a:solidFill>
                <a:latin typeface="Calibri" panose="020F0502020204030204" pitchFamily="34" charset="0"/>
                <a:cs typeface="Calibri" panose="020F0502020204030204" pitchFamily="34" charset="0"/>
              </a:rPr>
              <a:t>Analysis of Property Prices in Ireland</a:t>
            </a:r>
          </a:p>
        </p:txBody>
      </p:sp>
      <p:sp>
        <p:nvSpPr>
          <p:cNvPr id="4099" name="Line 72">
            <a:extLst>
              <a:ext uri="{FF2B5EF4-FFF2-40B4-BE49-F238E27FC236}">
                <a16:creationId xmlns:a16="http://schemas.microsoft.com/office/drawing/2014/main" id="{0763A696-A88D-2C4A-132E-E9D218711592}"/>
              </a:ext>
            </a:extLst>
          </p:cNvPr>
          <p:cNvSpPr>
            <a:spLocks noChangeShapeType="1"/>
          </p:cNvSpPr>
          <p:nvPr/>
        </p:nvSpPr>
        <p:spPr bwMode="auto">
          <a:xfrm>
            <a:off x="-7478713" y="-14552613"/>
            <a:ext cx="0" cy="62026801"/>
          </a:xfrm>
          <a:prstGeom prst="line">
            <a:avLst/>
          </a:prstGeom>
          <a:noFill/>
          <a:ln w="9525">
            <a:solidFill>
              <a:srgbClr val="F8F8F8"/>
            </a:solidFill>
            <a:round/>
            <a:headEnd/>
            <a:tailEnd/>
          </a:ln>
          <a:effectLst/>
        </p:spPr>
        <p:txBody>
          <a:bodyPr wrap="none" anchor="ctr"/>
          <a:lstStyle/>
          <a:p>
            <a:pPr>
              <a:defRPr/>
            </a:pPr>
            <a:endParaRPr lang="en-US" sz="2877"/>
          </a:p>
        </p:txBody>
      </p:sp>
      <p:sp>
        <p:nvSpPr>
          <p:cNvPr id="5124" name="Text Box 96">
            <a:extLst>
              <a:ext uri="{FF2B5EF4-FFF2-40B4-BE49-F238E27FC236}">
                <a16:creationId xmlns:a16="http://schemas.microsoft.com/office/drawing/2014/main" id="{67D5B54D-25B2-7581-3F9F-B19A6D90968E}"/>
              </a:ext>
            </a:extLst>
          </p:cNvPr>
          <p:cNvSpPr txBox="1">
            <a:spLocks noChangeArrowheads="1"/>
          </p:cNvSpPr>
          <p:nvPr/>
        </p:nvSpPr>
        <p:spPr bwMode="auto">
          <a:xfrm>
            <a:off x="12644438" y="2057400"/>
            <a:ext cx="192881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600">
                <a:solidFill>
                  <a:schemeClr val="tx1"/>
                </a:solidFill>
                <a:latin typeface="Calibri" panose="020F0502020204030204" pitchFamily="34" charset="0"/>
                <a:cs typeface="Calibri" panose="020F0502020204030204" pitchFamily="34" charset="0"/>
              </a:rPr>
              <a:t>Ginu Varghese</a:t>
            </a:r>
          </a:p>
          <a:p>
            <a:pPr algn="ctr"/>
            <a:r>
              <a:rPr lang="en-US" altLang="en-US" sz="3200">
                <a:solidFill>
                  <a:schemeClr val="tx1"/>
                </a:solidFill>
                <a:latin typeface="Calibri" panose="020F0502020204030204" pitchFamily="34" charset="0"/>
                <a:cs typeface="Calibri" panose="020F0502020204030204" pitchFamily="34" charset="0"/>
              </a:rPr>
              <a:t>Department of Computing Science And Mathematics</a:t>
            </a:r>
          </a:p>
          <a:p>
            <a:pPr algn="ctr"/>
            <a:r>
              <a:rPr lang="en-US" altLang="en-US" sz="3200">
                <a:solidFill>
                  <a:schemeClr val="tx1"/>
                </a:solidFill>
                <a:latin typeface="Calibri" panose="020F0502020204030204" pitchFamily="34" charset="0"/>
                <a:cs typeface="Calibri" panose="020F0502020204030204" pitchFamily="34" charset="0"/>
              </a:rPr>
              <a:t>D00251842@student.dkit.ie</a:t>
            </a:r>
          </a:p>
        </p:txBody>
      </p:sp>
      <p:sp>
        <p:nvSpPr>
          <p:cNvPr id="4105" name="Text Box 304">
            <a:extLst>
              <a:ext uri="{FF2B5EF4-FFF2-40B4-BE49-F238E27FC236}">
                <a16:creationId xmlns:a16="http://schemas.microsoft.com/office/drawing/2014/main" id="{A77F9A1A-0E47-CD7B-06ED-0472FDC0CB5D}"/>
              </a:ext>
            </a:extLst>
          </p:cNvPr>
          <p:cNvSpPr txBox="1">
            <a:spLocks noChangeArrowheads="1"/>
          </p:cNvSpPr>
          <p:nvPr/>
        </p:nvSpPr>
        <p:spPr bwMode="auto">
          <a:xfrm>
            <a:off x="16360775" y="4206875"/>
            <a:ext cx="12601575" cy="3108325"/>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Methods And Results</a:t>
            </a:r>
          </a:p>
          <a:p>
            <a:pPr algn="just">
              <a:spcBef>
                <a:spcPct val="25000"/>
              </a:spcBef>
              <a:defRPr/>
            </a:pPr>
            <a:r>
              <a:rPr lang="en-US" altLang="en-US" sz="337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The entire project is based on CRISP-DM methodology. Statistical analyses such as ANOVA and MLR and various plots using seaborn and matplotlib were generated for the initial analysis of the property prices. </a:t>
            </a:r>
            <a:endParaRPr lang="en-US" alt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5126" name="Text Box 126">
            <a:extLst>
              <a:ext uri="{FF2B5EF4-FFF2-40B4-BE49-F238E27FC236}">
                <a16:creationId xmlns:a16="http://schemas.microsoft.com/office/drawing/2014/main" id="{23B291B2-75F9-305C-01D7-8B11E99C3C1F}"/>
              </a:ext>
            </a:extLst>
          </p:cNvPr>
          <p:cNvSpPr txBox="1">
            <a:spLocks noChangeArrowheads="1"/>
          </p:cNvSpPr>
          <p:nvPr/>
        </p:nvSpPr>
        <p:spPr bwMode="auto">
          <a:xfrm>
            <a:off x="17014825" y="23529925"/>
            <a:ext cx="11958638"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sp>
        <p:nvSpPr>
          <p:cNvPr id="4108" name="Text Box 3">
            <a:extLst>
              <a:ext uri="{FF2B5EF4-FFF2-40B4-BE49-F238E27FC236}">
                <a16:creationId xmlns:a16="http://schemas.microsoft.com/office/drawing/2014/main" id="{EAEEE28B-B4B1-D781-D9A5-C8817AB15A8C}"/>
              </a:ext>
            </a:extLst>
          </p:cNvPr>
          <p:cNvSpPr txBox="1">
            <a:spLocks noChangeArrowheads="1"/>
          </p:cNvSpPr>
          <p:nvPr/>
        </p:nvSpPr>
        <p:spPr bwMode="auto">
          <a:xfrm>
            <a:off x="1495425" y="4295775"/>
            <a:ext cx="12923838" cy="6432550"/>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Introduction</a:t>
            </a:r>
          </a:p>
          <a:p>
            <a:pPr algn="just">
              <a:spcBef>
                <a:spcPct val="25000"/>
              </a:spcBef>
              <a:defRPr/>
            </a:pPr>
            <a:r>
              <a:rPr lang="en-US" altLang="en-US" sz="3038"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The property prices are increasing every year and it is demanding the analysis and prediction of property prices. </a:t>
            </a:r>
            <a:r>
              <a:rPr lang="en-US" sz="3600" dirty="0">
                <a:solidFill>
                  <a:schemeClr val="tx1"/>
                </a:solidFill>
                <a:latin typeface="Calibri" panose="020F0502020204030204" pitchFamily="34" charset="0"/>
                <a:cs typeface="Calibri" panose="020F0502020204030204" pitchFamily="34" charset="0"/>
              </a:rPr>
              <a:t>An accurate house price prediction is important for prospective homeowners, real estate developers, investors, banks, governments, tax assessors, insurers, and mortgage lenders. </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The main objective of this study is to analyze the property prices of Ireland from 2010 to 2022 collected from the PSRA website. Factors influencing the house prices county, year, province, location of property, property size and type are considered for analysis.</a:t>
            </a:r>
            <a:endParaRPr lang="en-US" sz="3600" dirty="0">
              <a:solidFill>
                <a:schemeClr val="tx1"/>
              </a:solidFill>
              <a:latin typeface="Times New Roman" panose="02020603050405020304" pitchFamily="18" charset="0"/>
              <a:ea typeface="SimSun" panose="02010600030101010101" pitchFamily="2" charset="-122"/>
            </a:endParaRPr>
          </a:p>
        </p:txBody>
      </p:sp>
      <p:sp>
        <p:nvSpPr>
          <p:cNvPr id="5128" name="Text Box 126">
            <a:extLst>
              <a:ext uri="{FF2B5EF4-FFF2-40B4-BE49-F238E27FC236}">
                <a16:creationId xmlns:a16="http://schemas.microsoft.com/office/drawing/2014/main" id="{C463F1A1-550A-6013-F677-F40D0BDAD514}"/>
              </a:ext>
            </a:extLst>
          </p:cNvPr>
          <p:cNvSpPr txBox="1">
            <a:spLocks noChangeArrowheads="1"/>
          </p:cNvSpPr>
          <p:nvPr/>
        </p:nvSpPr>
        <p:spPr bwMode="auto">
          <a:xfrm>
            <a:off x="1939925" y="17905413"/>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1. Property Price  Vs Year. </a:t>
            </a:r>
          </a:p>
        </p:txBody>
      </p:sp>
      <p:sp>
        <p:nvSpPr>
          <p:cNvPr id="4110" name="Text Box 304">
            <a:extLst>
              <a:ext uri="{FF2B5EF4-FFF2-40B4-BE49-F238E27FC236}">
                <a16:creationId xmlns:a16="http://schemas.microsoft.com/office/drawing/2014/main" id="{11526622-06DF-54F4-FE99-912B7AF11429}"/>
              </a:ext>
            </a:extLst>
          </p:cNvPr>
          <p:cNvSpPr txBox="1">
            <a:spLocks noChangeArrowheads="1"/>
          </p:cNvSpPr>
          <p:nvPr/>
        </p:nvSpPr>
        <p:spPr bwMode="auto">
          <a:xfrm>
            <a:off x="1495425" y="18653125"/>
            <a:ext cx="12628563" cy="5740400"/>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Research Questions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cs typeface="Calibri" panose="020F0502020204030204" pitchFamily="34" charset="0"/>
              </a:rPr>
              <a:t>Has the property prices increased over the years?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Which county has the highest prices for properties?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Does the property price depend on which county the house is in? Is there any relationship between the counties and the prices?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Is there any relationship between the size of the properties, type of properties (like new or second hand) and the property prices?</a:t>
            </a:r>
            <a:endParaRPr lang="en-US" altLang="en-US" sz="3600" dirty="0">
              <a:solidFill>
                <a:schemeClr val="tx1"/>
              </a:solidFill>
              <a:latin typeface="Calibri" panose="020F0502020204030204" pitchFamily="34" charset="0"/>
              <a:cs typeface="Calibri" panose="020F0502020204030204" pitchFamily="34" charset="0"/>
            </a:endParaRPr>
          </a:p>
        </p:txBody>
      </p:sp>
      <p:sp>
        <p:nvSpPr>
          <p:cNvPr id="5130" name="Text Box 95">
            <a:extLst>
              <a:ext uri="{FF2B5EF4-FFF2-40B4-BE49-F238E27FC236}">
                <a16:creationId xmlns:a16="http://schemas.microsoft.com/office/drawing/2014/main" id="{5F8A7094-563B-E3DB-0EF8-F45986B1242D}"/>
              </a:ext>
            </a:extLst>
          </p:cNvPr>
          <p:cNvSpPr txBox="1">
            <a:spLocks noChangeArrowheads="1"/>
          </p:cNvSpPr>
          <p:nvPr/>
        </p:nvSpPr>
        <p:spPr bwMode="auto">
          <a:xfrm>
            <a:off x="30911800" y="18515013"/>
            <a:ext cx="1195863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2881" tIns="38194" rIns="385763"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just"/>
            <a:r>
              <a:rPr lang="en-US" altLang="en-US" sz="3200">
                <a:solidFill>
                  <a:srgbClr val="000066"/>
                </a:solidFill>
                <a:latin typeface="Calibri" panose="020F0502020204030204" pitchFamily="34" charset="0"/>
                <a:cs typeface="Calibri" panose="020F0502020204030204" pitchFamily="34" charset="0"/>
              </a:rPr>
              <a:t>Acknowledgments</a:t>
            </a:r>
          </a:p>
          <a:p>
            <a:pPr algn="just">
              <a:spcBef>
                <a:spcPts val="1013"/>
              </a:spcBef>
            </a:pPr>
            <a:r>
              <a:rPr lang="en-US" altLang="en-US" sz="2800">
                <a:solidFill>
                  <a:schemeClr val="tx1"/>
                </a:solidFill>
                <a:latin typeface="Calibri" panose="020F0502020204030204" pitchFamily="34" charset="0"/>
                <a:cs typeface="Calibri" panose="020F0502020204030204" pitchFamily="34" charset="0"/>
              </a:rPr>
              <a:t>	</a:t>
            </a:r>
            <a:r>
              <a:rPr lang="en-IN" altLang="en-US" sz="2800">
                <a:solidFill>
                  <a:schemeClr val="tx1"/>
                </a:solidFill>
                <a:latin typeface="Calibri" panose="020F0502020204030204" pitchFamily="34" charset="0"/>
                <a:cs typeface="Calibri" panose="020F0502020204030204" pitchFamily="34" charset="0"/>
              </a:rPr>
              <a:t>The Data used for this research was taken from the </a:t>
            </a:r>
            <a:r>
              <a:rPr lang="en-US" altLang="en-US" sz="2800">
                <a:solidFill>
                  <a:schemeClr val="tx1"/>
                </a:solidFill>
                <a:latin typeface="Calibri" panose="020F0502020204030204" pitchFamily="34" charset="0"/>
                <a:ea typeface="SimSun" panose="02010600030101010101" pitchFamily="2" charset="-122"/>
                <a:cs typeface="Calibri" panose="020F0502020204030204" pitchFamily="34" charset="0"/>
              </a:rPr>
              <a:t>Residential Property Price Register page of PSRA website, </a:t>
            </a:r>
            <a:r>
              <a:rPr lang="en-US" altLang="en-US" sz="2800" u="sng">
                <a:solidFill>
                  <a:schemeClr val="tx1"/>
                </a:solidFill>
                <a:latin typeface="Calibri" panose="020F0502020204030204" pitchFamily="34" charset="0"/>
                <a:ea typeface="SimSun" panose="02010600030101010101" pitchFamily="2" charset="-122"/>
                <a:cs typeface="Calibri" panose="020F0502020204030204" pitchFamily="34" charset="0"/>
                <a:hlinkClick r:id="rId2"/>
              </a:rPr>
              <a:t>https://propertypriceregister.ie</a:t>
            </a:r>
            <a:r>
              <a:rPr lang="en-US" altLang="en-US" sz="2800">
                <a:solidFill>
                  <a:schemeClr val="tx1"/>
                </a:solidFill>
                <a:latin typeface="Calibri" panose="020F0502020204030204" pitchFamily="34" charset="0"/>
                <a:ea typeface="SimSun" panose="02010600030101010101" pitchFamily="2" charset="-122"/>
                <a:cs typeface="Calibri" panose="020F0502020204030204" pitchFamily="34" charset="0"/>
              </a:rPr>
              <a:t>. </a:t>
            </a:r>
            <a:endParaRPr lang="en-US" altLang="en-US" sz="2800">
              <a:solidFill>
                <a:schemeClr val="tx1"/>
              </a:solidFill>
              <a:latin typeface="Calibri" panose="020F0502020204030204" pitchFamily="34" charset="0"/>
              <a:cs typeface="Calibri" panose="020F0502020204030204" pitchFamily="34" charset="0"/>
            </a:endParaRPr>
          </a:p>
        </p:txBody>
      </p:sp>
      <p:sp>
        <p:nvSpPr>
          <p:cNvPr id="1041" name="Text Box 238">
            <a:extLst>
              <a:ext uri="{FF2B5EF4-FFF2-40B4-BE49-F238E27FC236}">
                <a16:creationId xmlns:a16="http://schemas.microsoft.com/office/drawing/2014/main" id="{12943B9D-88AD-D185-AC64-777A25BE9AFA}"/>
              </a:ext>
            </a:extLst>
          </p:cNvPr>
          <p:cNvSpPr txBox="1">
            <a:spLocks noChangeArrowheads="1"/>
          </p:cNvSpPr>
          <p:nvPr/>
        </p:nvSpPr>
        <p:spPr bwMode="auto">
          <a:xfrm>
            <a:off x="30911800" y="20702588"/>
            <a:ext cx="11958638" cy="3890962"/>
          </a:xfrm>
          <a:prstGeom prst="rect">
            <a:avLst/>
          </a:prstGeom>
          <a:noFill/>
          <a:ln>
            <a:noFill/>
          </a:ln>
          <a:effectLst/>
        </p:spPr>
        <p:txBody>
          <a:bodyPr lIns="192881" tIns="38194" rIns="385763" bIns="385763">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defRPr/>
            </a:pPr>
            <a:r>
              <a:rPr lang="en-US" altLang="en-US" sz="3200" dirty="0">
                <a:solidFill>
                  <a:srgbClr val="000066"/>
                </a:solidFill>
                <a:latin typeface="Calibri" panose="020F0502020204030204" pitchFamily="34" charset="0"/>
                <a:ea typeface="Calibri" panose="020F0502020204030204" pitchFamily="34" charset="0"/>
                <a:cs typeface="Calibri" panose="020F0502020204030204" pitchFamily="34" charset="0"/>
              </a:rPr>
              <a:t>References (Calibri, 32 points)</a:t>
            </a:r>
          </a:p>
          <a:p>
            <a:pPr marL="434009" indent="-434009" algn="just">
              <a:spcBef>
                <a:spcPts val="1013"/>
              </a:spcBef>
              <a:buFontTx/>
              <a:buAutoNum type="arabicPeriod"/>
              <a:defRPr/>
            </a:pP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Phan, T.D. (2019). Housing price prediction using machine learning algorithms: the case of Melbourne city, Australia.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Proceedings - International Conference on Machine Learning and Data Engineering.</a:t>
            </a:r>
          </a:p>
          <a:p>
            <a:pPr marL="434009" indent="-434009" algn="just">
              <a:spcBef>
                <a:spcPts val="1013"/>
              </a:spcBef>
              <a:buFontTx/>
              <a:buAutoNum type="arabicPeriod"/>
              <a:defRPr/>
            </a:pP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Thamarai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M. and </a:t>
            </a: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Malarvizhi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S.P. (2020). Information Engineering and Electronic Business.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Information Engineering and Electronic Business.</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p>
          <a:p>
            <a:pPr marL="434009" indent="-434009" algn="just">
              <a:spcBef>
                <a:spcPts val="1013"/>
              </a:spcBef>
              <a:buFontTx/>
              <a:buAutoNum type="arabicPeriod"/>
              <a:defRPr/>
            </a:pPr>
            <a:r>
              <a:rPr lang="en-US" sz="2400" dirty="0">
                <a:solidFill>
                  <a:schemeClr val="tx1"/>
                </a:solidFill>
                <a:latin typeface="Calibri" panose="020F0502020204030204" pitchFamily="34" charset="0"/>
                <a:cs typeface="Calibri" panose="020F0502020204030204" pitchFamily="34" charset="0"/>
              </a:rPr>
              <a:t>Jeffrey W. </a:t>
            </a:r>
            <a:r>
              <a:rPr lang="en-US" sz="2400" dirty="0" err="1">
                <a:solidFill>
                  <a:schemeClr val="tx1"/>
                </a:solidFill>
                <a:latin typeface="Calibri" panose="020F0502020204030204" pitchFamily="34" charset="0"/>
                <a:cs typeface="Calibri" panose="020F0502020204030204" pitchFamily="34" charset="0"/>
              </a:rPr>
              <a:t>Kaeli</a:t>
            </a:r>
            <a:r>
              <a:rPr lang="en-US" sz="2400" dirty="0">
                <a:solidFill>
                  <a:schemeClr val="tx1"/>
                </a:solidFill>
                <a:latin typeface="Calibri" panose="020F0502020204030204" pitchFamily="34" charset="0"/>
                <a:cs typeface="Calibri" panose="020F0502020204030204" pitchFamily="34" charset="0"/>
              </a:rPr>
              <a:t>, </a:t>
            </a:r>
            <a:r>
              <a:rPr lang="en-US" sz="2400" dirty="0" err="1">
                <a:solidFill>
                  <a:schemeClr val="tx1"/>
                </a:solidFill>
                <a:latin typeface="Calibri" panose="020F0502020204030204" pitchFamily="34" charset="0"/>
                <a:cs typeface="Calibri" panose="020F0502020204030204" pitchFamily="34" charset="0"/>
              </a:rPr>
              <a:t>Hanumant</a:t>
            </a:r>
            <a:r>
              <a:rPr lang="en-US" sz="2400" dirty="0">
                <a:solidFill>
                  <a:schemeClr val="tx1"/>
                </a:solidFill>
                <a:latin typeface="Calibri" panose="020F0502020204030204" pitchFamily="34" charset="0"/>
                <a:cs typeface="Calibri" panose="020F0502020204030204" pitchFamily="34" charset="0"/>
              </a:rPr>
              <a:t> Singh, and Roy Armstrong, "Morphological Image Recognition of Deep-Water Reef Corals" (Blacksburg, VA: Virginia Tech, October 2005).</a:t>
            </a:r>
            <a:endParaRPr lang="en-US" altLang="en-US" sz="2400" dirty="0">
              <a:solidFill>
                <a:schemeClr val="tx1"/>
              </a:solidFill>
              <a:latin typeface="Calibri" panose="020F0502020204030204" pitchFamily="34" charset="0"/>
              <a:cs typeface="Calibri" panose="020F0502020204030204" pitchFamily="34" charset="0"/>
            </a:endParaRPr>
          </a:p>
        </p:txBody>
      </p:sp>
      <p:sp>
        <p:nvSpPr>
          <p:cNvPr id="4113" name="Text Box 401">
            <a:extLst>
              <a:ext uri="{FF2B5EF4-FFF2-40B4-BE49-F238E27FC236}">
                <a16:creationId xmlns:a16="http://schemas.microsoft.com/office/drawing/2014/main" id="{5AD8391D-812D-EC7E-0E4D-D351F613C6E3}"/>
              </a:ext>
            </a:extLst>
          </p:cNvPr>
          <p:cNvSpPr txBox="1">
            <a:spLocks noChangeArrowheads="1"/>
          </p:cNvSpPr>
          <p:nvPr/>
        </p:nvSpPr>
        <p:spPr bwMode="auto">
          <a:xfrm>
            <a:off x="30911800" y="4017963"/>
            <a:ext cx="12103100" cy="6988175"/>
          </a:xfrm>
          <a:prstGeom prst="rect">
            <a:avLst/>
          </a:prstGeom>
          <a:noFill/>
          <a:ln>
            <a:noFill/>
          </a:ln>
          <a:effectLst/>
        </p:spPr>
        <p:txBody>
          <a:bodyPr lIns="192881" tIns="38194" rIns="385763"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lgn="just">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Conclusion and Future work</a:t>
            </a:r>
          </a:p>
          <a:p>
            <a:pPr algn="just">
              <a:spcBef>
                <a:spcPct val="25000"/>
              </a:spcBef>
              <a:defRPr/>
            </a:pPr>
            <a:r>
              <a:rPr lang="en-US" altLang="en-US" sz="3038" b="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The results from the ANOVA and MLR implies that the attributes ‘year’, ‘province’, ‘</a:t>
            </a:r>
            <a:r>
              <a:rPr lang="en-US" sz="3600" dirty="0" err="1">
                <a:solidFill>
                  <a:schemeClr val="tx1"/>
                </a:solidFill>
                <a:latin typeface="Calibri" panose="020F0502020204030204" pitchFamily="34" charset="0"/>
                <a:ea typeface="SimSun" panose="02010600030101010101" pitchFamily="2" charset="-122"/>
                <a:cs typeface="Calibri" panose="020F0502020204030204" pitchFamily="34" charset="0"/>
              </a:rPr>
              <a:t>property_description</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and ‘location’ has significant effect on the property prices. From different visualizations generated, it is evident that prices are increasing every year and higher number of houses are sold in Leinster province and the most sold houses are secondhand. It is also revealed that the Post codes in Dublin are also having an impact on the house prices. For future research, I will be using Hedonic regression, Random Forest, SVM and Linear Regression Machine learning techniques to analyze and predict the house prices.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p:txBody>
      </p:sp>
      <p:pic>
        <p:nvPicPr>
          <p:cNvPr id="5133" name="Picture 2" descr="A picture containing clipart&#10;&#10;Description automatically generated">
            <a:extLst>
              <a:ext uri="{FF2B5EF4-FFF2-40B4-BE49-F238E27FC236}">
                <a16:creationId xmlns:a16="http://schemas.microsoft.com/office/drawing/2014/main" id="{CAA98ECF-5C07-2646-500E-E1D2932F0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925" y="38100"/>
            <a:ext cx="3698875"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10;&#10;Description automatically generated">
            <a:extLst>
              <a:ext uri="{FF2B5EF4-FFF2-40B4-BE49-F238E27FC236}">
                <a16:creationId xmlns:a16="http://schemas.microsoft.com/office/drawing/2014/main" id="{96D824E8-34C4-BB74-50FC-271C308BBE8F}"/>
              </a:ext>
            </a:extLst>
          </p:cNvPr>
          <p:cNvPicPr>
            <a:picLocks noChangeAspect="1"/>
          </p:cNvPicPr>
          <p:nvPr/>
        </p:nvPicPr>
        <p:blipFill>
          <a:blip r:embed="rId4"/>
          <a:stretch>
            <a:fillRect/>
          </a:stretch>
        </p:blipFill>
        <p:spPr>
          <a:xfrm>
            <a:off x="37577713" y="1512888"/>
            <a:ext cx="3333750" cy="1876425"/>
          </a:xfrm>
          <a:prstGeom prst="rect">
            <a:avLst/>
          </a:prstGeom>
          <a:solidFill>
            <a:schemeClr val="bg1">
              <a:lumMod val="95000"/>
            </a:schemeClr>
          </a:solidFill>
        </p:spPr>
      </p:pic>
      <p:sp>
        <p:nvSpPr>
          <p:cNvPr id="5135" name="Text Box 126">
            <a:extLst>
              <a:ext uri="{FF2B5EF4-FFF2-40B4-BE49-F238E27FC236}">
                <a16:creationId xmlns:a16="http://schemas.microsoft.com/office/drawing/2014/main" id="{715D5EFD-7EC2-DA57-D046-9A0830DA0FA2}"/>
              </a:ext>
            </a:extLst>
          </p:cNvPr>
          <p:cNvSpPr txBox="1">
            <a:spLocks noChangeArrowheads="1"/>
          </p:cNvSpPr>
          <p:nvPr/>
        </p:nvSpPr>
        <p:spPr bwMode="auto">
          <a:xfrm>
            <a:off x="17297400" y="14511338"/>
            <a:ext cx="11958638"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sp>
        <p:nvSpPr>
          <p:cNvPr id="5136" name="Text Box 126">
            <a:extLst>
              <a:ext uri="{FF2B5EF4-FFF2-40B4-BE49-F238E27FC236}">
                <a16:creationId xmlns:a16="http://schemas.microsoft.com/office/drawing/2014/main" id="{E41425C0-7EF5-29C1-C8E1-DF916517ACD1}"/>
              </a:ext>
            </a:extLst>
          </p:cNvPr>
          <p:cNvSpPr txBox="1">
            <a:spLocks noChangeArrowheads="1"/>
          </p:cNvSpPr>
          <p:nvPr/>
        </p:nvSpPr>
        <p:spPr bwMode="auto">
          <a:xfrm>
            <a:off x="31018163" y="17726025"/>
            <a:ext cx="11958637"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pic>
        <p:nvPicPr>
          <p:cNvPr id="5137" name="Picture 2">
            <a:extLst>
              <a:ext uri="{FF2B5EF4-FFF2-40B4-BE49-F238E27FC236}">
                <a16:creationId xmlns:a16="http://schemas.microsoft.com/office/drawing/2014/main" id="{9AD478DB-1CAF-5F0D-54F8-228428E81E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0641013"/>
            <a:ext cx="12923838" cy="726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8" name="Picture 4">
            <a:extLst>
              <a:ext uri="{FF2B5EF4-FFF2-40B4-BE49-F238E27FC236}">
                <a16:creationId xmlns:a16="http://schemas.microsoft.com/office/drawing/2014/main" id="{773C3779-6EF1-6ED9-82ED-506C40DABE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54413" y="7159625"/>
            <a:ext cx="12601575" cy="735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Picture 6">
            <a:extLst>
              <a:ext uri="{FF2B5EF4-FFF2-40B4-BE49-F238E27FC236}">
                <a16:creationId xmlns:a16="http://schemas.microsoft.com/office/drawing/2014/main" id="{413E1428-0CBA-4E55-874B-3B02D73E35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59188" y="15081250"/>
            <a:ext cx="12495212" cy="844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Picture 8">
            <a:extLst>
              <a:ext uri="{FF2B5EF4-FFF2-40B4-BE49-F238E27FC236}">
                <a16:creationId xmlns:a16="http://schemas.microsoft.com/office/drawing/2014/main" id="{E0F301B2-55E5-3EF5-389D-25FACB7D37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89550" y="10934700"/>
            <a:ext cx="1221105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C36B5FC2-24F2-DEC7-703F-EEB564482D33}"/>
              </a:ext>
            </a:extLst>
          </p:cNvPr>
          <p:cNvSpPr txBox="1">
            <a:spLocks noChangeArrowheads="1"/>
          </p:cNvSpPr>
          <p:nvPr/>
        </p:nvSpPr>
        <p:spPr bwMode="auto">
          <a:xfrm>
            <a:off x="7072313" y="190500"/>
            <a:ext cx="3043237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5763" tIns="385763" rIns="385763" bIns="385763">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6000">
                <a:solidFill>
                  <a:srgbClr val="000066"/>
                </a:solidFill>
                <a:latin typeface="Calibri" panose="020F0502020204030204" pitchFamily="34" charset="0"/>
                <a:cs typeface="Calibri" panose="020F0502020204030204" pitchFamily="34" charset="0"/>
              </a:rPr>
              <a:t>Analysis of Property Prices in Ireland</a:t>
            </a:r>
          </a:p>
        </p:txBody>
      </p:sp>
      <p:sp>
        <p:nvSpPr>
          <p:cNvPr id="4099" name="Line 72">
            <a:extLst>
              <a:ext uri="{FF2B5EF4-FFF2-40B4-BE49-F238E27FC236}">
                <a16:creationId xmlns:a16="http://schemas.microsoft.com/office/drawing/2014/main" id="{0763A696-A88D-2C4A-132E-E9D218711592}"/>
              </a:ext>
            </a:extLst>
          </p:cNvPr>
          <p:cNvSpPr>
            <a:spLocks noChangeShapeType="1"/>
          </p:cNvSpPr>
          <p:nvPr/>
        </p:nvSpPr>
        <p:spPr bwMode="auto">
          <a:xfrm>
            <a:off x="-7478713" y="-14552613"/>
            <a:ext cx="0" cy="62026801"/>
          </a:xfrm>
          <a:prstGeom prst="line">
            <a:avLst/>
          </a:prstGeom>
          <a:noFill/>
          <a:ln w="9525">
            <a:solidFill>
              <a:srgbClr val="F8F8F8"/>
            </a:solidFill>
            <a:round/>
            <a:headEnd/>
            <a:tailEnd/>
          </a:ln>
          <a:effectLst/>
        </p:spPr>
        <p:txBody>
          <a:bodyPr wrap="none" anchor="ctr"/>
          <a:lstStyle/>
          <a:p>
            <a:pPr>
              <a:defRPr/>
            </a:pPr>
            <a:endParaRPr lang="en-US" sz="2877"/>
          </a:p>
        </p:txBody>
      </p:sp>
      <p:sp>
        <p:nvSpPr>
          <p:cNvPr id="5124" name="Text Box 96">
            <a:extLst>
              <a:ext uri="{FF2B5EF4-FFF2-40B4-BE49-F238E27FC236}">
                <a16:creationId xmlns:a16="http://schemas.microsoft.com/office/drawing/2014/main" id="{67D5B54D-25B2-7581-3F9F-B19A6D90968E}"/>
              </a:ext>
            </a:extLst>
          </p:cNvPr>
          <p:cNvSpPr txBox="1">
            <a:spLocks noChangeArrowheads="1"/>
          </p:cNvSpPr>
          <p:nvPr/>
        </p:nvSpPr>
        <p:spPr bwMode="auto">
          <a:xfrm>
            <a:off x="12644438" y="2057400"/>
            <a:ext cx="192881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600">
                <a:solidFill>
                  <a:schemeClr val="tx1"/>
                </a:solidFill>
                <a:latin typeface="Calibri" panose="020F0502020204030204" pitchFamily="34" charset="0"/>
                <a:cs typeface="Calibri" panose="020F0502020204030204" pitchFamily="34" charset="0"/>
              </a:rPr>
              <a:t>Ginu Varghese</a:t>
            </a:r>
          </a:p>
          <a:p>
            <a:pPr algn="ctr"/>
            <a:r>
              <a:rPr lang="en-US" altLang="en-US" sz="3200">
                <a:solidFill>
                  <a:schemeClr val="tx1"/>
                </a:solidFill>
                <a:latin typeface="Calibri" panose="020F0502020204030204" pitchFamily="34" charset="0"/>
                <a:cs typeface="Calibri" panose="020F0502020204030204" pitchFamily="34" charset="0"/>
              </a:rPr>
              <a:t>Department of Computing Science And Mathematics</a:t>
            </a:r>
          </a:p>
          <a:p>
            <a:pPr algn="ctr"/>
            <a:r>
              <a:rPr lang="en-US" altLang="en-US" sz="3200">
                <a:solidFill>
                  <a:schemeClr val="tx1"/>
                </a:solidFill>
                <a:latin typeface="Calibri" panose="020F0502020204030204" pitchFamily="34" charset="0"/>
                <a:cs typeface="Calibri" panose="020F0502020204030204" pitchFamily="34" charset="0"/>
              </a:rPr>
              <a:t>D00251842@student.dkit.ie</a:t>
            </a:r>
          </a:p>
        </p:txBody>
      </p:sp>
      <p:sp>
        <p:nvSpPr>
          <p:cNvPr id="4105" name="Text Box 304">
            <a:extLst>
              <a:ext uri="{FF2B5EF4-FFF2-40B4-BE49-F238E27FC236}">
                <a16:creationId xmlns:a16="http://schemas.microsoft.com/office/drawing/2014/main" id="{A77F9A1A-0E47-CD7B-06ED-0472FDC0CB5D}"/>
              </a:ext>
            </a:extLst>
          </p:cNvPr>
          <p:cNvSpPr txBox="1">
            <a:spLocks noChangeArrowheads="1"/>
          </p:cNvSpPr>
          <p:nvPr/>
        </p:nvSpPr>
        <p:spPr bwMode="auto">
          <a:xfrm>
            <a:off x="16360775" y="4206875"/>
            <a:ext cx="12601575" cy="3108325"/>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Methods And Results</a:t>
            </a:r>
          </a:p>
          <a:p>
            <a:pPr algn="just">
              <a:spcBef>
                <a:spcPct val="25000"/>
              </a:spcBef>
              <a:defRPr/>
            </a:pPr>
            <a:r>
              <a:rPr lang="en-US" altLang="en-US" sz="337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The entire project is based on CRISP-DM methodology. Statistical analyses such as ANOVA and MLR and various plots using seaborn and matplotlib were generated for the initial analysis of the property prices. </a:t>
            </a:r>
            <a:endParaRPr lang="en-US" alt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5126" name="Text Box 126">
            <a:extLst>
              <a:ext uri="{FF2B5EF4-FFF2-40B4-BE49-F238E27FC236}">
                <a16:creationId xmlns:a16="http://schemas.microsoft.com/office/drawing/2014/main" id="{23B291B2-75F9-305C-01D7-8B11E99C3C1F}"/>
              </a:ext>
            </a:extLst>
          </p:cNvPr>
          <p:cNvSpPr txBox="1">
            <a:spLocks noChangeArrowheads="1"/>
          </p:cNvSpPr>
          <p:nvPr/>
        </p:nvSpPr>
        <p:spPr bwMode="auto">
          <a:xfrm>
            <a:off x="17014825" y="23529925"/>
            <a:ext cx="11958638"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sp>
        <p:nvSpPr>
          <p:cNvPr id="4108" name="Text Box 3">
            <a:extLst>
              <a:ext uri="{FF2B5EF4-FFF2-40B4-BE49-F238E27FC236}">
                <a16:creationId xmlns:a16="http://schemas.microsoft.com/office/drawing/2014/main" id="{EAEEE28B-B4B1-D781-D9A5-C8817AB15A8C}"/>
              </a:ext>
            </a:extLst>
          </p:cNvPr>
          <p:cNvSpPr txBox="1">
            <a:spLocks noChangeArrowheads="1"/>
          </p:cNvSpPr>
          <p:nvPr/>
        </p:nvSpPr>
        <p:spPr bwMode="auto">
          <a:xfrm>
            <a:off x="1495424" y="4295775"/>
            <a:ext cx="13034943" cy="5678667"/>
          </a:xfrm>
          <a:prstGeom prst="rect">
            <a:avLst/>
          </a:prstGeom>
          <a:noFill/>
          <a:ln>
            <a:noFill/>
          </a:ln>
          <a:effectLst/>
        </p:spPr>
        <p:txBody>
          <a:bodyPr wrap="square"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Introduction</a:t>
            </a:r>
            <a:endPar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defRPr/>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 accurate house price prediction is important for prospective homeowners, real estate developers, investors, banks, governments, tax assessors, insurers, and mortgage lenders. </a:t>
            </a:r>
            <a:r>
              <a:rPr lang="en-US" dirty="0">
                <a:solidFill>
                  <a:schemeClr val="tx1"/>
                </a:solidFill>
                <a:latin typeface="Calibri" panose="020F0502020204030204" pitchFamily="34" charset="0"/>
                <a:ea typeface="SimSun" panose="02010600030101010101" pitchFamily="2" charset="-122"/>
                <a:cs typeface="Calibri" panose="020F0502020204030204" pitchFamily="34" charset="0"/>
              </a:rPr>
              <a:t>The main objective of this study is to analyze the property prices of Ireland from 2010 to 2022 collected from the PSRA website. Factors included in this study for house price prediction are county, year, province, location of property, property size </a:t>
            </a:r>
            <a:r>
              <a:rPr lang="en-US">
                <a:solidFill>
                  <a:schemeClr val="tx1"/>
                </a:solidFill>
                <a:latin typeface="Calibri" panose="020F0502020204030204" pitchFamily="34" charset="0"/>
                <a:ea typeface="SimSun" panose="02010600030101010101" pitchFamily="2" charset="-122"/>
                <a:cs typeface="Calibri" panose="020F0502020204030204" pitchFamily="34" charset="0"/>
              </a:rPr>
              <a:t>and type.</a:t>
            </a:r>
            <a:endParaRPr lang="en-US" dirty="0">
              <a:solidFill>
                <a:schemeClr val="tx1"/>
              </a:solidFill>
              <a:latin typeface="Times New Roman" panose="02020603050405020304" pitchFamily="18" charset="0"/>
              <a:ea typeface="SimSun" panose="02010600030101010101" pitchFamily="2" charset="-122"/>
            </a:endParaRPr>
          </a:p>
        </p:txBody>
      </p:sp>
      <p:sp>
        <p:nvSpPr>
          <p:cNvPr id="5128" name="Text Box 126">
            <a:extLst>
              <a:ext uri="{FF2B5EF4-FFF2-40B4-BE49-F238E27FC236}">
                <a16:creationId xmlns:a16="http://schemas.microsoft.com/office/drawing/2014/main" id="{C463F1A1-550A-6013-F677-F40D0BDAD514}"/>
              </a:ext>
            </a:extLst>
          </p:cNvPr>
          <p:cNvSpPr txBox="1">
            <a:spLocks noChangeArrowheads="1"/>
          </p:cNvSpPr>
          <p:nvPr/>
        </p:nvSpPr>
        <p:spPr bwMode="auto">
          <a:xfrm>
            <a:off x="1939925" y="17905413"/>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1. Property Price  Vs Year. </a:t>
            </a:r>
          </a:p>
        </p:txBody>
      </p:sp>
      <p:sp>
        <p:nvSpPr>
          <p:cNvPr id="4110" name="Text Box 304">
            <a:extLst>
              <a:ext uri="{FF2B5EF4-FFF2-40B4-BE49-F238E27FC236}">
                <a16:creationId xmlns:a16="http://schemas.microsoft.com/office/drawing/2014/main" id="{11526622-06DF-54F4-FE99-912B7AF11429}"/>
              </a:ext>
            </a:extLst>
          </p:cNvPr>
          <p:cNvSpPr txBox="1">
            <a:spLocks noChangeArrowheads="1"/>
          </p:cNvSpPr>
          <p:nvPr/>
        </p:nvSpPr>
        <p:spPr bwMode="auto">
          <a:xfrm>
            <a:off x="1495425" y="18653125"/>
            <a:ext cx="12628563" cy="5740400"/>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Research Questions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cs typeface="Calibri" panose="020F0502020204030204" pitchFamily="34" charset="0"/>
              </a:rPr>
              <a:t>Has the property prices increased over the years?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Which county has the highest prices for properties?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Does the property price depend on which county the house is in? Is there any relationship between the counties and the prices?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Is there any relationship between the size of the properties, type of properties (like new or second hand) and the property prices?</a:t>
            </a:r>
            <a:endParaRPr lang="en-US" altLang="en-US" sz="3600" dirty="0">
              <a:solidFill>
                <a:schemeClr val="tx1"/>
              </a:solidFill>
              <a:latin typeface="Calibri" panose="020F0502020204030204" pitchFamily="34" charset="0"/>
              <a:cs typeface="Calibri" panose="020F0502020204030204" pitchFamily="34" charset="0"/>
            </a:endParaRPr>
          </a:p>
        </p:txBody>
      </p:sp>
      <p:sp>
        <p:nvSpPr>
          <p:cNvPr id="5130" name="Text Box 95">
            <a:extLst>
              <a:ext uri="{FF2B5EF4-FFF2-40B4-BE49-F238E27FC236}">
                <a16:creationId xmlns:a16="http://schemas.microsoft.com/office/drawing/2014/main" id="{5F8A7094-563B-E3DB-0EF8-F45986B1242D}"/>
              </a:ext>
            </a:extLst>
          </p:cNvPr>
          <p:cNvSpPr txBox="1">
            <a:spLocks noChangeArrowheads="1"/>
          </p:cNvSpPr>
          <p:nvPr/>
        </p:nvSpPr>
        <p:spPr bwMode="auto">
          <a:xfrm>
            <a:off x="30911800" y="18515013"/>
            <a:ext cx="1195863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2881" tIns="38194" rIns="385763"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just"/>
            <a:r>
              <a:rPr lang="en-US" altLang="en-US" sz="3200" dirty="0">
                <a:solidFill>
                  <a:srgbClr val="000066"/>
                </a:solidFill>
                <a:latin typeface="Calibri" panose="020F0502020204030204" pitchFamily="34" charset="0"/>
                <a:cs typeface="Calibri" panose="020F0502020204030204" pitchFamily="34" charset="0"/>
              </a:rPr>
              <a:t>Acknowledgments</a:t>
            </a:r>
          </a:p>
          <a:p>
            <a:pPr algn="just">
              <a:spcBef>
                <a:spcPts val="1013"/>
              </a:spcBef>
            </a:pPr>
            <a:r>
              <a:rPr lang="en-US" altLang="en-US" sz="2800" dirty="0">
                <a:solidFill>
                  <a:schemeClr val="tx1"/>
                </a:solidFill>
                <a:latin typeface="Calibri" panose="020F0502020204030204" pitchFamily="34" charset="0"/>
                <a:cs typeface="Calibri" panose="020F0502020204030204" pitchFamily="34" charset="0"/>
              </a:rPr>
              <a:t>	</a:t>
            </a:r>
            <a:r>
              <a:rPr lang="en-IN" altLang="en-US" sz="2800" dirty="0">
                <a:solidFill>
                  <a:schemeClr val="tx1"/>
                </a:solidFill>
                <a:latin typeface="Calibri" panose="020F0502020204030204" pitchFamily="34" charset="0"/>
                <a:cs typeface="Calibri" panose="020F0502020204030204" pitchFamily="34" charset="0"/>
              </a:rPr>
              <a:t>The Data used for this research was taken from the </a:t>
            </a:r>
            <a:r>
              <a:rPr lang="en-US" altLang="en-US" sz="2800" dirty="0">
                <a:solidFill>
                  <a:schemeClr val="tx1"/>
                </a:solidFill>
                <a:latin typeface="Calibri" panose="020F0502020204030204" pitchFamily="34" charset="0"/>
                <a:ea typeface="SimSun" panose="02010600030101010101" pitchFamily="2" charset="-122"/>
                <a:cs typeface="Calibri" panose="020F0502020204030204" pitchFamily="34" charset="0"/>
              </a:rPr>
              <a:t>Residential Property Price Register page of PSRA website, </a:t>
            </a:r>
            <a:r>
              <a:rPr lang="en-US" altLang="en-US" sz="2800" u="sng" dirty="0">
                <a:solidFill>
                  <a:srgbClr val="000000"/>
                </a:solidFill>
                <a:latin typeface="Calibri" panose="020F0502020204030204" pitchFamily="34" charset="0"/>
                <a:ea typeface="SimSun" panose="02010600030101010101" pitchFamily="2" charset="-122"/>
                <a:cs typeface="Calibri" panose="020F0502020204030204" pitchFamily="34" charset="0"/>
                <a:hlinkClick r:id="rId2">
                  <a:extLst>
                    <a:ext uri="{A12FA001-AC4F-418D-AE19-62706E023703}">
                      <ahyp:hlinkClr xmlns:ahyp="http://schemas.microsoft.com/office/drawing/2018/hyperlinkcolor" val="tx"/>
                    </a:ext>
                  </a:extLst>
                </a:hlinkClick>
              </a:rPr>
              <a:t>https://propertypriceregister.ie</a:t>
            </a:r>
            <a:r>
              <a:rPr lang="en-US" altLang="en-US" sz="2800" dirty="0">
                <a:solidFill>
                  <a:srgbClr val="000000"/>
                </a:solidFill>
                <a:latin typeface="Calibri" panose="020F0502020204030204" pitchFamily="34" charset="0"/>
                <a:ea typeface="SimSun" panose="02010600030101010101" pitchFamily="2" charset="-122"/>
                <a:cs typeface="Calibri" panose="020F0502020204030204" pitchFamily="34" charset="0"/>
              </a:rPr>
              <a:t>. </a:t>
            </a:r>
            <a:endParaRPr lang="en-US" altLang="en-US" sz="2800" dirty="0">
              <a:solidFill>
                <a:srgbClr val="000000"/>
              </a:solidFill>
              <a:latin typeface="Calibri" panose="020F0502020204030204" pitchFamily="34" charset="0"/>
              <a:cs typeface="Calibri" panose="020F0502020204030204" pitchFamily="34" charset="0"/>
            </a:endParaRPr>
          </a:p>
        </p:txBody>
      </p:sp>
      <p:sp>
        <p:nvSpPr>
          <p:cNvPr id="1041" name="Text Box 238">
            <a:extLst>
              <a:ext uri="{FF2B5EF4-FFF2-40B4-BE49-F238E27FC236}">
                <a16:creationId xmlns:a16="http://schemas.microsoft.com/office/drawing/2014/main" id="{12943B9D-88AD-D185-AC64-777A25BE9AFA}"/>
              </a:ext>
            </a:extLst>
          </p:cNvPr>
          <p:cNvSpPr txBox="1">
            <a:spLocks noChangeArrowheads="1"/>
          </p:cNvSpPr>
          <p:nvPr/>
        </p:nvSpPr>
        <p:spPr bwMode="auto">
          <a:xfrm>
            <a:off x="30911800" y="20702588"/>
            <a:ext cx="11958638" cy="3890962"/>
          </a:xfrm>
          <a:prstGeom prst="rect">
            <a:avLst/>
          </a:prstGeom>
          <a:noFill/>
          <a:ln>
            <a:noFill/>
          </a:ln>
          <a:effectLst/>
        </p:spPr>
        <p:txBody>
          <a:bodyPr lIns="192881" tIns="38194" rIns="385763" bIns="385763">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defRPr/>
            </a:pPr>
            <a:r>
              <a:rPr lang="en-US" altLang="en-US" sz="3200" dirty="0">
                <a:solidFill>
                  <a:srgbClr val="000066"/>
                </a:solidFill>
                <a:latin typeface="Calibri" panose="020F0502020204030204" pitchFamily="34" charset="0"/>
                <a:ea typeface="Calibri" panose="020F0502020204030204" pitchFamily="34" charset="0"/>
                <a:cs typeface="Calibri" panose="020F0502020204030204" pitchFamily="34" charset="0"/>
              </a:rPr>
              <a:t>References (Calibri, 32 points)</a:t>
            </a:r>
          </a:p>
          <a:p>
            <a:pPr marL="434009" indent="-434009" algn="just">
              <a:spcBef>
                <a:spcPts val="1013"/>
              </a:spcBef>
              <a:buFontTx/>
              <a:buAutoNum type="arabicPeriod"/>
              <a:defRPr/>
            </a:pP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Phan, T.D. (2019). Housing price prediction using machine learning algorithms: the case of Melbourne city, Australia.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Proceedings - International Conference on Machine Learning and Data Engineering.</a:t>
            </a:r>
          </a:p>
          <a:p>
            <a:pPr marL="434009" indent="-434009" algn="just">
              <a:spcBef>
                <a:spcPts val="1013"/>
              </a:spcBef>
              <a:buFontTx/>
              <a:buAutoNum type="arabicPeriod"/>
              <a:defRPr/>
            </a:pP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Thamarai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M. and </a:t>
            </a: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Malarvizhi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S.P. (2020). Information Engineering and Electronic Business.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Information Engineering and Electronic Business.</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p>
          <a:p>
            <a:pPr marL="434009" indent="-434009" algn="just">
              <a:spcBef>
                <a:spcPts val="1013"/>
              </a:spcBef>
              <a:buFontTx/>
              <a:buAutoNum type="arabicPeriod"/>
              <a:defRPr/>
            </a:pPr>
            <a:r>
              <a:rPr lang="en-US" sz="2400" dirty="0">
                <a:solidFill>
                  <a:schemeClr val="tx1"/>
                </a:solidFill>
                <a:latin typeface="Calibri" panose="020F0502020204030204" pitchFamily="34" charset="0"/>
                <a:cs typeface="Calibri" panose="020F0502020204030204" pitchFamily="34" charset="0"/>
              </a:rPr>
              <a:t>Jeffrey W. </a:t>
            </a:r>
            <a:r>
              <a:rPr lang="en-US" sz="2400" dirty="0" err="1">
                <a:solidFill>
                  <a:schemeClr val="tx1"/>
                </a:solidFill>
                <a:latin typeface="Calibri" panose="020F0502020204030204" pitchFamily="34" charset="0"/>
                <a:cs typeface="Calibri" panose="020F0502020204030204" pitchFamily="34" charset="0"/>
              </a:rPr>
              <a:t>Kaeli</a:t>
            </a:r>
            <a:r>
              <a:rPr lang="en-US" sz="2400" dirty="0">
                <a:solidFill>
                  <a:schemeClr val="tx1"/>
                </a:solidFill>
                <a:latin typeface="Calibri" panose="020F0502020204030204" pitchFamily="34" charset="0"/>
                <a:cs typeface="Calibri" panose="020F0502020204030204" pitchFamily="34" charset="0"/>
              </a:rPr>
              <a:t>, </a:t>
            </a:r>
            <a:r>
              <a:rPr lang="en-US" sz="2400" dirty="0" err="1">
                <a:solidFill>
                  <a:schemeClr val="tx1"/>
                </a:solidFill>
                <a:latin typeface="Calibri" panose="020F0502020204030204" pitchFamily="34" charset="0"/>
                <a:cs typeface="Calibri" panose="020F0502020204030204" pitchFamily="34" charset="0"/>
              </a:rPr>
              <a:t>Hanumant</a:t>
            </a:r>
            <a:r>
              <a:rPr lang="en-US" sz="2400" dirty="0">
                <a:solidFill>
                  <a:schemeClr val="tx1"/>
                </a:solidFill>
                <a:latin typeface="Calibri" panose="020F0502020204030204" pitchFamily="34" charset="0"/>
                <a:cs typeface="Calibri" panose="020F0502020204030204" pitchFamily="34" charset="0"/>
              </a:rPr>
              <a:t> Singh, and Roy Armstrong, "Morphological Image Recognition of Deep-Water Reef Corals" (Blacksburg, VA: Virginia Tech, October 2005).</a:t>
            </a:r>
            <a:endParaRPr lang="en-US" altLang="en-US" sz="2400" dirty="0">
              <a:solidFill>
                <a:schemeClr val="tx1"/>
              </a:solidFill>
              <a:latin typeface="Calibri" panose="020F0502020204030204" pitchFamily="34" charset="0"/>
              <a:cs typeface="Calibri" panose="020F0502020204030204" pitchFamily="34" charset="0"/>
            </a:endParaRPr>
          </a:p>
        </p:txBody>
      </p:sp>
      <p:sp>
        <p:nvSpPr>
          <p:cNvPr id="4113" name="Text Box 401">
            <a:extLst>
              <a:ext uri="{FF2B5EF4-FFF2-40B4-BE49-F238E27FC236}">
                <a16:creationId xmlns:a16="http://schemas.microsoft.com/office/drawing/2014/main" id="{5AD8391D-812D-EC7E-0E4D-D351F613C6E3}"/>
              </a:ext>
            </a:extLst>
          </p:cNvPr>
          <p:cNvSpPr txBox="1">
            <a:spLocks noChangeArrowheads="1"/>
          </p:cNvSpPr>
          <p:nvPr/>
        </p:nvSpPr>
        <p:spPr bwMode="auto">
          <a:xfrm>
            <a:off x="30911800" y="4017963"/>
            <a:ext cx="12103100" cy="6988175"/>
          </a:xfrm>
          <a:prstGeom prst="rect">
            <a:avLst/>
          </a:prstGeom>
          <a:noFill/>
          <a:ln>
            <a:noFill/>
          </a:ln>
          <a:effectLst/>
        </p:spPr>
        <p:txBody>
          <a:bodyPr lIns="192881" tIns="38194" rIns="385763"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lgn="just">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Conclusion and Future work</a:t>
            </a:r>
          </a:p>
          <a:p>
            <a:pPr algn="just">
              <a:spcBef>
                <a:spcPct val="25000"/>
              </a:spcBef>
              <a:defRPr/>
            </a:pPr>
            <a:r>
              <a:rPr lang="en-US" altLang="en-US" sz="3038" b="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The results from the ANOVA and MLR implies that the attributes ‘year’, ‘province’, ‘</a:t>
            </a:r>
            <a:r>
              <a:rPr lang="en-US" sz="3600" dirty="0" err="1">
                <a:solidFill>
                  <a:schemeClr val="tx1"/>
                </a:solidFill>
                <a:latin typeface="Calibri" panose="020F0502020204030204" pitchFamily="34" charset="0"/>
                <a:ea typeface="SimSun" panose="02010600030101010101" pitchFamily="2" charset="-122"/>
                <a:cs typeface="Calibri" panose="020F0502020204030204" pitchFamily="34" charset="0"/>
              </a:rPr>
              <a:t>property_description</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and ‘location’ has significant effect on the property prices. From different visualizations generated, it is evident that prices are increasing every year and higher number of houses are sold in Leinster province and the most sold houses are secondhand. It is also revealed that the Post codes in Dublin are also having an impact on the house prices. For future research, I will be using Hedonic regression, Random Forest, SVM and Linear Regression Machine learning techniques to analyze and predict the house prices.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p:txBody>
      </p:sp>
      <p:pic>
        <p:nvPicPr>
          <p:cNvPr id="5" name="Picture 4" descr="Logo&#10;&#10;Description automatically generated">
            <a:extLst>
              <a:ext uri="{FF2B5EF4-FFF2-40B4-BE49-F238E27FC236}">
                <a16:creationId xmlns:a16="http://schemas.microsoft.com/office/drawing/2014/main" id="{96D824E8-34C4-BB74-50FC-271C308BBE8F}"/>
              </a:ext>
            </a:extLst>
          </p:cNvPr>
          <p:cNvPicPr>
            <a:picLocks noChangeAspect="1"/>
          </p:cNvPicPr>
          <p:nvPr/>
        </p:nvPicPr>
        <p:blipFill>
          <a:blip r:embed="rId3"/>
          <a:stretch>
            <a:fillRect/>
          </a:stretch>
        </p:blipFill>
        <p:spPr>
          <a:xfrm>
            <a:off x="37577713" y="1512888"/>
            <a:ext cx="3333750" cy="1876425"/>
          </a:xfrm>
          <a:prstGeom prst="rect">
            <a:avLst/>
          </a:prstGeom>
          <a:solidFill>
            <a:schemeClr val="bg1">
              <a:lumMod val="95000"/>
            </a:schemeClr>
          </a:solidFill>
        </p:spPr>
      </p:pic>
      <p:sp>
        <p:nvSpPr>
          <p:cNvPr id="5135" name="Text Box 126">
            <a:extLst>
              <a:ext uri="{FF2B5EF4-FFF2-40B4-BE49-F238E27FC236}">
                <a16:creationId xmlns:a16="http://schemas.microsoft.com/office/drawing/2014/main" id="{715D5EFD-7EC2-DA57-D046-9A0830DA0FA2}"/>
              </a:ext>
            </a:extLst>
          </p:cNvPr>
          <p:cNvSpPr txBox="1">
            <a:spLocks noChangeArrowheads="1"/>
          </p:cNvSpPr>
          <p:nvPr/>
        </p:nvSpPr>
        <p:spPr bwMode="auto">
          <a:xfrm>
            <a:off x="17297400" y="14511338"/>
            <a:ext cx="11958638"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sp>
        <p:nvSpPr>
          <p:cNvPr id="5136" name="Text Box 126">
            <a:extLst>
              <a:ext uri="{FF2B5EF4-FFF2-40B4-BE49-F238E27FC236}">
                <a16:creationId xmlns:a16="http://schemas.microsoft.com/office/drawing/2014/main" id="{E41425C0-7EF5-29C1-C8E1-DF916517ACD1}"/>
              </a:ext>
            </a:extLst>
          </p:cNvPr>
          <p:cNvSpPr txBox="1">
            <a:spLocks noChangeArrowheads="1"/>
          </p:cNvSpPr>
          <p:nvPr/>
        </p:nvSpPr>
        <p:spPr bwMode="auto">
          <a:xfrm>
            <a:off x="30984031" y="17945100"/>
            <a:ext cx="11958637"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Calibri" panose="020F0502020204030204" pitchFamily="34" charset="0"/>
                <a:cs typeface="Calibri" panose="020F0502020204030204" pitchFamily="34" charset="0"/>
              </a:rPr>
              <a:t>Figure 2. Another example poster with caption at 36 points [2]. </a:t>
            </a:r>
          </a:p>
        </p:txBody>
      </p:sp>
      <p:pic>
        <p:nvPicPr>
          <p:cNvPr id="18436" name="Picture 4">
            <a:extLst>
              <a:ext uri="{FF2B5EF4-FFF2-40B4-BE49-F238E27FC236}">
                <a16:creationId xmlns:a16="http://schemas.microsoft.com/office/drawing/2014/main" id="{2B1183E3-7664-0880-2D37-53BF0B2B22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3850" y="10795000"/>
            <a:ext cx="12211050" cy="7394575"/>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88DEFC8C-FF57-132D-7216-D323A5D6AE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44899" y="15081249"/>
            <a:ext cx="12628563" cy="8448675"/>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a:extLst>
              <a:ext uri="{FF2B5EF4-FFF2-40B4-BE49-F238E27FC236}">
                <a16:creationId xmlns:a16="http://schemas.microsoft.com/office/drawing/2014/main" id="{CF586089-7AE1-E78A-AC5B-ED133D01B5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0775" y="7086600"/>
            <a:ext cx="12612687" cy="7623175"/>
          </a:xfrm>
          <a:prstGeom prst="rect">
            <a:avLst/>
          </a:prstGeom>
          <a:noFill/>
          <a:extLst>
            <a:ext uri="{909E8E84-426E-40DD-AFC4-6F175D3DCCD1}">
              <a14:hiddenFill xmlns:a14="http://schemas.microsoft.com/office/drawing/2010/main">
                <a:solidFill>
                  <a:srgbClr val="FFFFFF"/>
                </a:solidFill>
              </a14:hiddenFill>
            </a:ext>
          </a:extLst>
        </p:spPr>
      </p:pic>
      <p:pic>
        <p:nvPicPr>
          <p:cNvPr id="18442" name="Picture 10">
            <a:extLst>
              <a:ext uri="{FF2B5EF4-FFF2-40B4-BE49-F238E27FC236}">
                <a16:creationId xmlns:a16="http://schemas.microsoft.com/office/drawing/2014/main" id="{DFAB4239-9CFF-C8EA-E078-2B198F427E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700" y="10641013"/>
            <a:ext cx="12333285" cy="754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343759"/>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6355</TotalTime>
  <Words>1565</Words>
  <Application>Microsoft Office PowerPoint</Application>
  <PresentationFormat>Custom</PresentationFormat>
  <Paragraphs>75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Times New Roman</vt:lpstr>
      <vt:lpstr>Calibri</vt:lpstr>
      <vt:lpstr>SimSun</vt:lpstr>
      <vt:lpstr>Blank Presentation</vt:lpstr>
      <vt:lpstr>PowerPoint Presentation</vt:lpstr>
      <vt:lpstr>PowerPoint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Ginu Varghese</cp:lastModifiedBy>
  <cp:revision>140</cp:revision>
  <cp:lastPrinted>2003-04-18T14:25:05Z</cp:lastPrinted>
  <dcterms:created xsi:type="dcterms:W3CDTF">2003-04-11T15:30:44Z</dcterms:created>
  <dcterms:modified xsi:type="dcterms:W3CDTF">2022-06-14T19:27:25Z</dcterms:modified>
</cp:coreProperties>
</file>