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6"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18B59A-7375-43AB-A8DF-A8B590DEC700}" v="23" dt="2022-09-06T15:18:44.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nu Varghese" userId="6230b676-5e7f-4c65-95c5-a4f6cbc4cbac" providerId="ADAL" clId="{BF18B59A-7375-43AB-A8DF-A8B590DEC700}"/>
    <pc:docChg chg="custSel addSld modSld sldOrd">
      <pc:chgData name="Ginu Varghese" userId="6230b676-5e7f-4c65-95c5-a4f6cbc4cbac" providerId="ADAL" clId="{BF18B59A-7375-43AB-A8DF-A8B590DEC700}" dt="2022-09-06T15:29:35.031" v="1280" actId="14100"/>
      <pc:docMkLst>
        <pc:docMk/>
      </pc:docMkLst>
      <pc:sldChg chg="modSp new mod">
        <pc:chgData name="Ginu Varghese" userId="6230b676-5e7f-4c65-95c5-a4f6cbc4cbac" providerId="ADAL" clId="{BF18B59A-7375-43AB-A8DF-A8B590DEC700}" dt="2022-09-06T15:29:35.031" v="1280" actId="14100"/>
        <pc:sldMkLst>
          <pc:docMk/>
          <pc:sldMk cId="1962925770" sldId="256"/>
        </pc:sldMkLst>
        <pc:spChg chg="mod">
          <ac:chgData name="Ginu Varghese" userId="6230b676-5e7f-4c65-95c5-a4f6cbc4cbac" providerId="ADAL" clId="{BF18B59A-7375-43AB-A8DF-A8B590DEC700}" dt="2022-09-06T14:46:14.647" v="46" actId="20577"/>
          <ac:spMkLst>
            <pc:docMk/>
            <pc:sldMk cId="1962925770" sldId="256"/>
            <ac:spMk id="2" creationId="{CCC4546D-0362-3A1A-045C-E4F3E6786EDA}"/>
          </ac:spMkLst>
        </pc:spChg>
        <pc:spChg chg="mod">
          <ac:chgData name="Ginu Varghese" userId="6230b676-5e7f-4c65-95c5-a4f6cbc4cbac" providerId="ADAL" clId="{BF18B59A-7375-43AB-A8DF-A8B590DEC700}" dt="2022-09-06T15:29:35.031" v="1280" actId="14100"/>
          <ac:spMkLst>
            <pc:docMk/>
            <pc:sldMk cId="1962925770" sldId="256"/>
            <ac:spMk id="3" creationId="{FABE0EF1-4378-CDFA-EB3C-E4923E6ECE4D}"/>
          </ac:spMkLst>
        </pc:spChg>
      </pc:sldChg>
      <pc:sldChg chg="modSp new mod">
        <pc:chgData name="Ginu Varghese" userId="6230b676-5e7f-4c65-95c5-a4f6cbc4cbac" providerId="ADAL" clId="{BF18B59A-7375-43AB-A8DF-A8B590DEC700}" dt="2022-09-06T14:57:58.767" v="144" actId="27636"/>
        <pc:sldMkLst>
          <pc:docMk/>
          <pc:sldMk cId="1329995964" sldId="257"/>
        </pc:sldMkLst>
        <pc:spChg chg="mod">
          <ac:chgData name="Ginu Varghese" userId="6230b676-5e7f-4c65-95c5-a4f6cbc4cbac" providerId="ADAL" clId="{BF18B59A-7375-43AB-A8DF-A8B590DEC700}" dt="2022-09-06T14:55:08.600" v="67" actId="120"/>
          <ac:spMkLst>
            <pc:docMk/>
            <pc:sldMk cId="1329995964" sldId="257"/>
            <ac:spMk id="2" creationId="{4DF2130E-C4E9-4DBC-0D50-8C2CF98AB373}"/>
          </ac:spMkLst>
        </pc:spChg>
        <pc:spChg chg="mod">
          <ac:chgData name="Ginu Varghese" userId="6230b676-5e7f-4c65-95c5-a4f6cbc4cbac" providerId="ADAL" clId="{BF18B59A-7375-43AB-A8DF-A8B590DEC700}" dt="2022-09-06T14:57:58.767" v="144" actId="27636"/>
          <ac:spMkLst>
            <pc:docMk/>
            <pc:sldMk cId="1329995964" sldId="257"/>
            <ac:spMk id="3" creationId="{E78DB869-8007-FCB6-D4C3-D4EEB1428AE9}"/>
          </ac:spMkLst>
        </pc:spChg>
      </pc:sldChg>
      <pc:sldChg chg="modSp new mod">
        <pc:chgData name="Ginu Varghese" userId="6230b676-5e7f-4c65-95c5-a4f6cbc4cbac" providerId="ADAL" clId="{BF18B59A-7375-43AB-A8DF-A8B590DEC700}" dt="2022-09-06T14:59:16.519" v="161" actId="20577"/>
        <pc:sldMkLst>
          <pc:docMk/>
          <pc:sldMk cId="2476426226" sldId="258"/>
        </pc:sldMkLst>
        <pc:spChg chg="mod">
          <ac:chgData name="Ginu Varghese" userId="6230b676-5e7f-4c65-95c5-a4f6cbc4cbac" providerId="ADAL" clId="{BF18B59A-7375-43AB-A8DF-A8B590DEC700}" dt="2022-09-06T14:58:10.252" v="157" actId="20577"/>
          <ac:spMkLst>
            <pc:docMk/>
            <pc:sldMk cId="2476426226" sldId="258"/>
            <ac:spMk id="2" creationId="{EB8C750D-9BEE-70B8-9FE1-93C34E5BFDD5}"/>
          </ac:spMkLst>
        </pc:spChg>
        <pc:spChg chg="mod">
          <ac:chgData name="Ginu Varghese" userId="6230b676-5e7f-4c65-95c5-a4f6cbc4cbac" providerId="ADAL" clId="{BF18B59A-7375-43AB-A8DF-A8B590DEC700}" dt="2022-09-06T14:59:16.519" v="161" actId="20577"/>
          <ac:spMkLst>
            <pc:docMk/>
            <pc:sldMk cId="2476426226" sldId="258"/>
            <ac:spMk id="3" creationId="{1120B218-F5FB-4A04-FD17-3E7943113483}"/>
          </ac:spMkLst>
        </pc:spChg>
      </pc:sldChg>
      <pc:sldChg chg="modSp new mod">
        <pc:chgData name="Ginu Varghese" userId="6230b676-5e7f-4c65-95c5-a4f6cbc4cbac" providerId="ADAL" clId="{BF18B59A-7375-43AB-A8DF-A8B590DEC700}" dt="2022-09-06T15:02:05.719" v="200" actId="5793"/>
        <pc:sldMkLst>
          <pc:docMk/>
          <pc:sldMk cId="1956694180" sldId="259"/>
        </pc:sldMkLst>
        <pc:spChg chg="mod">
          <ac:chgData name="Ginu Varghese" userId="6230b676-5e7f-4c65-95c5-a4f6cbc4cbac" providerId="ADAL" clId="{BF18B59A-7375-43AB-A8DF-A8B590DEC700}" dt="2022-09-06T15:00:27.295" v="180" actId="20577"/>
          <ac:spMkLst>
            <pc:docMk/>
            <pc:sldMk cId="1956694180" sldId="259"/>
            <ac:spMk id="2" creationId="{20C13F49-2AE1-CEF9-B136-1BBA1C823ED2}"/>
          </ac:spMkLst>
        </pc:spChg>
        <pc:spChg chg="mod">
          <ac:chgData name="Ginu Varghese" userId="6230b676-5e7f-4c65-95c5-a4f6cbc4cbac" providerId="ADAL" clId="{BF18B59A-7375-43AB-A8DF-A8B590DEC700}" dt="2022-09-06T15:02:05.719" v="200" actId="5793"/>
          <ac:spMkLst>
            <pc:docMk/>
            <pc:sldMk cId="1956694180" sldId="259"/>
            <ac:spMk id="3" creationId="{477E84A7-F7B4-8AE5-A2E5-E22860C046DF}"/>
          </ac:spMkLst>
        </pc:spChg>
      </pc:sldChg>
      <pc:sldChg chg="modSp new mod">
        <pc:chgData name="Ginu Varghese" userId="6230b676-5e7f-4c65-95c5-a4f6cbc4cbac" providerId="ADAL" clId="{BF18B59A-7375-43AB-A8DF-A8B590DEC700}" dt="2022-09-06T15:05:37.839" v="452" actId="27636"/>
        <pc:sldMkLst>
          <pc:docMk/>
          <pc:sldMk cId="3550951630" sldId="260"/>
        </pc:sldMkLst>
        <pc:spChg chg="mod">
          <ac:chgData name="Ginu Varghese" userId="6230b676-5e7f-4c65-95c5-a4f6cbc4cbac" providerId="ADAL" clId="{BF18B59A-7375-43AB-A8DF-A8B590DEC700}" dt="2022-09-06T15:02:47.344" v="208" actId="20577"/>
          <ac:spMkLst>
            <pc:docMk/>
            <pc:sldMk cId="3550951630" sldId="260"/>
            <ac:spMk id="2" creationId="{91B66D59-7019-905D-ED08-47169018C7AB}"/>
          </ac:spMkLst>
        </pc:spChg>
        <pc:spChg chg="mod">
          <ac:chgData name="Ginu Varghese" userId="6230b676-5e7f-4c65-95c5-a4f6cbc4cbac" providerId="ADAL" clId="{BF18B59A-7375-43AB-A8DF-A8B590DEC700}" dt="2022-09-06T15:05:37.839" v="452" actId="27636"/>
          <ac:spMkLst>
            <pc:docMk/>
            <pc:sldMk cId="3550951630" sldId="260"/>
            <ac:spMk id="3" creationId="{D9C5AEB6-61D3-C27F-E3C4-15B7B5957E0D}"/>
          </ac:spMkLst>
        </pc:spChg>
      </pc:sldChg>
      <pc:sldChg chg="modSp new mod">
        <pc:chgData name="Ginu Varghese" userId="6230b676-5e7f-4c65-95c5-a4f6cbc4cbac" providerId="ADAL" clId="{BF18B59A-7375-43AB-A8DF-A8B590DEC700}" dt="2022-09-06T15:07:06.901" v="496" actId="20577"/>
        <pc:sldMkLst>
          <pc:docMk/>
          <pc:sldMk cId="723549760" sldId="261"/>
        </pc:sldMkLst>
        <pc:spChg chg="mod">
          <ac:chgData name="Ginu Varghese" userId="6230b676-5e7f-4c65-95c5-a4f6cbc4cbac" providerId="ADAL" clId="{BF18B59A-7375-43AB-A8DF-A8B590DEC700}" dt="2022-09-06T15:06:44.616" v="458" actId="5793"/>
          <ac:spMkLst>
            <pc:docMk/>
            <pc:sldMk cId="723549760" sldId="261"/>
            <ac:spMk id="2" creationId="{9D44B8FD-33C8-5EBB-5A28-069DBE295225}"/>
          </ac:spMkLst>
        </pc:spChg>
        <pc:spChg chg="mod">
          <ac:chgData name="Ginu Varghese" userId="6230b676-5e7f-4c65-95c5-a4f6cbc4cbac" providerId="ADAL" clId="{BF18B59A-7375-43AB-A8DF-A8B590DEC700}" dt="2022-09-06T15:07:06.901" v="496" actId="20577"/>
          <ac:spMkLst>
            <pc:docMk/>
            <pc:sldMk cId="723549760" sldId="261"/>
            <ac:spMk id="3" creationId="{FD28B8A0-F5F2-299B-B7D8-EB54416C71A2}"/>
          </ac:spMkLst>
        </pc:spChg>
      </pc:sldChg>
      <pc:sldChg chg="addSp delSp modSp new mod">
        <pc:chgData name="Ginu Varghese" userId="6230b676-5e7f-4c65-95c5-a4f6cbc4cbac" providerId="ADAL" clId="{BF18B59A-7375-43AB-A8DF-A8B590DEC700}" dt="2022-09-06T15:12:30.665" v="518" actId="5793"/>
        <pc:sldMkLst>
          <pc:docMk/>
          <pc:sldMk cId="2139443291" sldId="262"/>
        </pc:sldMkLst>
        <pc:spChg chg="mod">
          <ac:chgData name="Ginu Varghese" userId="6230b676-5e7f-4c65-95c5-a4f6cbc4cbac" providerId="ADAL" clId="{BF18B59A-7375-43AB-A8DF-A8B590DEC700}" dt="2022-09-06T15:12:30.665" v="518" actId="5793"/>
          <ac:spMkLst>
            <pc:docMk/>
            <pc:sldMk cId="2139443291" sldId="262"/>
            <ac:spMk id="2" creationId="{ACB4272F-F2E5-BEFC-995F-C446EB1001BB}"/>
          </ac:spMkLst>
        </pc:spChg>
        <pc:spChg chg="del">
          <ac:chgData name="Ginu Varghese" userId="6230b676-5e7f-4c65-95c5-a4f6cbc4cbac" providerId="ADAL" clId="{BF18B59A-7375-43AB-A8DF-A8B590DEC700}" dt="2022-09-06T15:08:04.888" v="505"/>
          <ac:spMkLst>
            <pc:docMk/>
            <pc:sldMk cId="2139443291" sldId="262"/>
            <ac:spMk id="3" creationId="{7336EBDF-3453-54C0-3A34-E384E2E20F60}"/>
          </ac:spMkLst>
        </pc:spChg>
        <pc:picChg chg="add mod">
          <ac:chgData name="Ginu Varghese" userId="6230b676-5e7f-4c65-95c5-a4f6cbc4cbac" providerId="ADAL" clId="{BF18B59A-7375-43AB-A8DF-A8B590DEC700}" dt="2022-09-06T15:08:19.137" v="510" actId="14100"/>
          <ac:picMkLst>
            <pc:docMk/>
            <pc:sldMk cId="2139443291" sldId="262"/>
            <ac:picMk id="1026" creationId="{5F0F2102-3B11-3240-C1C2-8CF4E0D8FF93}"/>
          </ac:picMkLst>
        </pc:picChg>
      </pc:sldChg>
      <pc:sldChg chg="addSp delSp modSp new mod ord">
        <pc:chgData name="Ginu Varghese" userId="6230b676-5e7f-4c65-95c5-a4f6cbc4cbac" providerId="ADAL" clId="{BF18B59A-7375-43AB-A8DF-A8B590DEC700}" dt="2022-09-06T15:14:36.108" v="523" actId="14100"/>
        <pc:sldMkLst>
          <pc:docMk/>
          <pc:sldMk cId="843357278" sldId="263"/>
        </pc:sldMkLst>
        <pc:spChg chg="mod">
          <ac:chgData name="Ginu Varghese" userId="6230b676-5e7f-4c65-95c5-a4f6cbc4cbac" providerId="ADAL" clId="{BF18B59A-7375-43AB-A8DF-A8B590DEC700}" dt="2022-09-06T15:12:33.381" v="519"/>
          <ac:spMkLst>
            <pc:docMk/>
            <pc:sldMk cId="843357278" sldId="263"/>
            <ac:spMk id="2" creationId="{7B6DB566-14E0-85B4-A683-CB7159AE9F61}"/>
          </ac:spMkLst>
        </pc:spChg>
        <pc:spChg chg="del">
          <ac:chgData name="Ginu Varghese" userId="6230b676-5e7f-4c65-95c5-a4f6cbc4cbac" providerId="ADAL" clId="{BF18B59A-7375-43AB-A8DF-A8B590DEC700}" dt="2022-09-06T15:12:23.595" v="514"/>
          <ac:spMkLst>
            <pc:docMk/>
            <pc:sldMk cId="843357278" sldId="263"/>
            <ac:spMk id="3" creationId="{66C68813-1451-FBAE-5746-0B9BB32B244D}"/>
          </ac:spMkLst>
        </pc:spChg>
        <pc:picChg chg="add mod">
          <ac:chgData name="Ginu Varghese" userId="6230b676-5e7f-4c65-95c5-a4f6cbc4cbac" providerId="ADAL" clId="{BF18B59A-7375-43AB-A8DF-A8B590DEC700}" dt="2022-09-06T15:14:30.637" v="520" actId="1076"/>
          <ac:picMkLst>
            <pc:docMk/>
            <pc:sldMk cId="843357278" sldId="263"/>
            <ac:picMk id="2050" creationId="{44882451-D7FA-F426-9806-1BAF281A7649}"/>
          </ac:picMkLst>
        </pc:picChg>
        <pc:picChg chg="add mod">
          <ac:chgData name="Ginu Varghese" userId="6230b676-5e7f-4c65-95c5-a4f6cbc4cbac" providerId="ADAL" clId="{BF18B59A-7375-43AB-A8DF-A8B590DEC700}" dt="2022-09-06T15:14:36.108" v="523" actId="14100"/>
          <ac:picMkLst>
            <pc:docMk/>
            <pc:sldMk cId="843357278" sldId="263"/>
            <ac:picMk id="2052" creationId="{D93158CB-787B-3479-DA02-F1C2AB0FA756}"/>
          </ac:picMkLst>
        </pc:picChg>
      </pc:sldChg>
      <pc:sldChg chg="addSp delSp modSp add">
        <pc:chgData name="Ginu Varghese" userId="6230b676-5e7f-4c65-95c5-a4f6cbc4cbac" providerId="ADAL" clId="{BF18B59A-7375-43AB-A8DF-A8B590DEC700}" dt="2022-09-06T15:15:06.775" v="528" actId="14100"/>
        <pc:sldMkLst>
          <pc:docMk/>
          <pc:sldMk cId="899855835" sldId="264"/>
        </pc:sldMkLst>
        <pc:spChg chg="add del mod">
          <ac:chgData name="Ginu Varghese" userId="6230b676-5e7f-4c65-95c5-a4f6cbc4cbac" providerId="ADAL" clId="{BF18B59A-7375-43AB-A8DF-A8B590DEC700}" dt="2022-09-06T15:15:02.375" v="526"/>
          <ac:spMkLst>
            <pc:docMk/>
            <pc:sldMk cId="899855835" sldId="264"/>
            <ac:spMk id="3" creationId="{5EE98E99-E396-2959-23E8-B4571902D55D}"/>
          </ac:spMkLst>
        </pc:spChg>
        <pc:picChg chg="del">
          <ac:chgData name="Ginu Varghese" userId="6230b676-5e7f-4c65-95c5-a4f6cbc4cbac" providerId="ADAL" clId="{BF18B59A-7375-43AB-A8DF-A8B590DEC700}" dt="2022-09-06T15:14:48.747" v="525" actId="478"/>
          <ac:picMkLst>
            <pc:docMk/>
            <pc:sldMk cId="899855835" sldId="264"/>
            <ac:picMk id="1026" creationId="{5F0F2102-3B11-3240-C1C2-8CF4E0D8FF93}"/>
          </ac:picMkLst>
        </pc:picChg>
        <pc:picChg chg="add mod">
          <ac:chgData name="Ginu Varghese" userId="6230b676-5e7f-4c65-95c5-a4f6cbc4cbac" providerId="ADAL" clId="{BF18B59A-7375-43AB-A8DF-A8B590DEC700}" dt="2022-09-06T15:15:06.775" v="528" actId="14100"/>
          <ac:picMkLst>
            <pc:docMk/>
            <pc:sldMk cId="899855835" sldId="264"/>
            <ac:picMk id="3074" creationId="{88C4D6C9-14E4-2E23-2527-FA124F06DAC9}"/>
          </ac:picMkLst>
        </pc:picChg>
      </pc:sldChg>
      <pc:sldChg chg="modSp new mod">
        <pc:chgData name="Ginu Varghese" userId="6230b676-5e7f-4c65-95c5-a4f6cbc4cbac" providerId="ADAL" clId="{BF18B59A-7375-43AB-A8DF-A8B590DEC700}" dt="2022-09-06T15:28:03.613" v="1198" actId="20577"/>
        <pc:sldMkLst>
          <pc:docMk/>
          <pc:sldMk cId="362270002" sldId="265"/>
        </pc:sldMkLst>
        <pc:spChg chg="mod">
          <ac:chgData name="Ginu Varghese" userId="6230b676-5e7f-4c65-95c5-a4f6cbc4cbac" providerId="ADAL" clId="{BF18B59A-7375-43AB-A8DF-A8B590DEC700}" dt="2022-09-06T15:19:41.028" v="812" actId="20577"/>
          <ac:spMkLst>
            <pc:docMk/>
            <pc:sldMk cId="362270002" sldId="265"/>
            <ac:spMk id="2" creationId="{ADDC24B7-6C2F-C7D0-5485-288639598C5C}"/>
          </ac:spMkLst>
        </pc:spChg>
        <pc:spChg chg="mod">
          <ac:chgData name="Ginu Varghese" userId="6230b676-5e7f-4c65-95c5-a4f6cbc4cbac" providerId="ADAL" clId="{BF18B59A-7375-43AB-A8DF-A8B590DEC700}" dt="2022-09-06T15:28:03.613" v="1198" actId="20577"/>
          <ac:spMkLst>
            <pc:docMk/>
            <pc:sldMk cId="362270002" sldId="265"/>
            <ac:spMk id="3" creationId="{AF658CDD-AA67-D907-AF00-E539F08105CD}"/>
          </ac:spMkLst>
        </pc:spChg>
      </pc:sldChg>
      <pc:sldChg chg="addSp delSp modSp add mod">
        <pc:chgData name="Ginu Varghese" userId="6230b676-5e7f-4c65-95c5-a4f6cbc4cbac" providerId="ADAL" clId="{BF18B59A-7375-43AB-A8DF-A8B590DEC700}" dt="2022-09-06T15:19:32.625" v="802" actId="20577"/>
        <pc:sldMkLst>
          <pc:docMk/>
          <pc:sldMk cId="701547074" sldId="266"/>
        </pc:sldMkLst>
        <pc:spChg chg="add mod">
          <ac:chgData name="Ginu Varghese" userId="6230b676-5e7f-4c65-95c5-a4f6cbc4cbac" providerId="ADAL" clId="{BF18B59A-7375-43AB-A8DF-A8B590DEC700}" dt="2022-09-06T15:19:32.625" v="802" actId="20577"/>
          <ac:spMkLst>
            <pc:docMk/>
            <pc:sldMk cId="701547074" sldId="266"/>
            <ac:spMk id="3" creationId="{81CC2BC4-0E65-24F8-1499-27D91CD872EA}"/>
          </ac:spMkLst>
        </pc:spChg>
        <pc:picChg chg="del">
          <ac:chgData name="Ginu Varghese" userId="6230b676-5e7f-4c65-95c5-a4f6cbc4cbac" providerId="ADAL" clId="{BF18B59A-7375-43AB-A8DF-A8B590DEC700}" dt="2022-09-06T15:15:39.300" v="531" actId="478"/>
          <ac:picMkLst>
            <pc:docMk/>
            <pc:sldMk cId="701547074" sldId="266"/>
            <ac:picMk id="3074" creationId="{88C4D6C9-14E4-2E23-2527-FA124F06DAC9}"/>
          </ac:picMkLst>
        </pc:picChg>
        <pc:picChg chg="add mod">
          <ac:chgData name="Ginu Varghese" userId="6230b676-5e7f-4c65-95c5-a4f6cbc4cbac" providerId="ADAL" clId="{BF18B59A-7375-43AB-A8DF-A8B590DEC700}" dt="2022-09-06T15:18:44.684" v="733" actId="1076"/>
          <ac:picMkLst>
            <pc:docMk/>
            <pc:sldMk cId="701547074" sldId="266"/>
            <ac:picMk id="4098" creationId="{BA671E55-BA58-56F8-8DFF-F595BE9861F8}"/>
          </ac:picMkLst>
        </pc:picChg>
      </pc:sldChg>
      <pc:sldChg chg="modSp new mod">
        <pc:chgData name="Ginu Varghese" userId="6230b676-5e7f-4c65-95c5-a4f6cbc4cbac" providerId="ADAL" clId="{BF18B59A-7375-43AB-A8DF-A8B590DEC700}" dt="2022-09-06T15:28:33.734" v="1211" actId="27636"/>
        <pc:sldMkLst>
          <pc:docMk/>
          <pc:sldMk cId="253143867" sldId="267"/>
        </pc:sldMkLst>
        <pc:spChg chg="mod">
          <ac:chgData name="Ginu Varghese" userId="6230b676-5e7f-4c65-95c5-a4f6cbc4cbac" providerId="ADAL" clId="{BF18B59A-7375-43AB-A8DF-A8B590DEC700}" dt="2022-09-06T15:28:20.528" v="1209" actId="20577"/>
          <ac:spMkLst>
            <pc:docMk/>
            <pc:sldMk cId="253143867" sldId="267"/>
            <ac:spMk id="2" creationId="{00A9399E-1D6E-FB4D-E753-609A158D7A12}"/>
          </ac:spMkLst>
        </pc:spChg>
        <pc:spChg chg="mod">
          <ac:chgData name="Ginu Varghese" userId="6230b676-5e7f-4c65-95c5-a4f6cbc4cbac" providerId="ADAL" clId="{BF18B59A-7375-43AB-A8DF-A8B590DEC700}" dt="2022-09-06T15:28:33.734" v="1211" actId="27636"/>
          <ac:spMkLst>
            <pc:docMk/>
            <pc:sldMk cId="253143867" sldId="267"/>
            <ac:spMk id="3" creationId="{09D9BEFA-220C-9779-4786-C7EAEE40F080}"/>
          </ac:spMkLst>
        </pc:spChg>
      </pc:sldChg>
      <pc:sldChg chg="delSp modSp new mod">
        <pc:chgData name="Ginu Varghese" userId="6230b676-5e7f-4c65-95c5-a4f6cbc4cbac" providerId="ADAL" clId="{BF18B59A-7375-43AB-A8DF-A8B590DEC700}" dt="2022-09-06T15:28:51.601" v="1223" actId="255"/>
        <pc:sldMkLst>
          <pc:docMk/>
          <pc:sldMk cId="1825175048" sldId="268"/>
        </pc:sldMkLst>
        <pc:spChg chg="del">
          <ac:chgData name="Ginu Varghese" userId="6230b676-5e7f-4c65-95c5-a4f6cbc4cbac" providerId="ADAL" clId="{BF18B59A-7375-43AB-A8DF-A8B590DEC700}" dt="2022-09-06T15:28:42.894" v="1213" actId="478"/>
          <ac:spMkLst>
            <pc:docMk/>
            <pc:sldMk cId="1825175048" sldId="268"/>
            <ac:spMk id="2" creationId="{29435E9E-AAC8-6231-363B-1FDE45B52622}"/>
          </ac:spMkLst>
        </pc:spChg>
        <pc:spChg chg="mod">
          <ac:chgData name="Ginu Varghese" userId="6230b676-5e7f-4c65-95c5-a4f6cbc4cbac" providerId="ADAL" clId="{BF18B59A-7375-43AB-A8DF-A8B590DEC700}" dt="2022-09-06T15:28:51.601" v="1223" actId="255"/>
          <ac:spMkLst>
            <pc:docMk/>
            <pc:sldMk cId="1825175048" sldId="268"/>
            <ac:spMk id="3" creationId="{67E9887F-FA00-2AC9-16B4-1D9FCA19F3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648A-4AE9-F935-AEB7-AC9E3EC8F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8B7922F0-8EF4-A40A-ED0C-79D36F2666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99DC6CE4-8118-7237-A980-F11CF82A52C7}"/>
              </a:ext>
            </a:extLst>
          </p:cNvPr>
          <p:cNvSpPr>
            <a:spLocks noGrp="1"/>
          </p:cNvSpPr>
          <p:nvPr>
            <p:ph type="dt" sz="half" idx="10"/>
          </p:nvPr>
        </p:nvSpPr>
        <p:spPr/>
        <p:txBody>
          <a:bodyPr/>
          <a:lstStyle/>
          <a:p>
            <a:fld id="{0B883C1E-3ED8-40A6-B66E-A17250B833C9}" type="datetimeFigureOut">
              <a:rPr lang="en-IE" smtClean="0"/>
              <a:t>06/09/2022</a:t>
            </a:fld>
            <a:endParaRPr lang="en-IE"/>
          </a:p>
        </p:txBody>
      </p:sp>
      <p:sp>
        <p:nvSpPr>
          <p:cNvPr id="5" name="Footer Placeholder 4">
            <a:extLst>
              <a:ext uri="{FF2B5EF4-FFF2-40B4-BE49-F238E27FC236}">
                <a16:creationId xmlns:a16="http://schemas.microsoft.com/office/drawing/2014/main" id="{F9E980A1-F0F5-229E-A625-2FDB3EE4131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633986C-C91E-01E8-4214-DCECF4458EC3}"/>
              </a:ext>
            </a:extLst>
          </p:cNvPr>
          <p:cNvSpPr>
            <a:spLocks noGrp="1"/>
          </p:cNvSpPr>
          <p:nvPr>
            <p:ph type="sldNum" sz="quarter" idx="12"/>
          </p:nvPr>
        </p:nvSpPr>
        <p:spPr/>
        <p:txBody>
          <a:bodyPr/>
          <a:lstStyle/>
          <a:p>
            <a:fld id="{3F1646E9-C0D9-4B93-A5C7-3D91B36D46C1}" type="slidenum">
              <a:rPr lang="en-IE" smtClean="0"/>
              <a:t>‹#›</a:t>
            </a:fld>
            <a:endParaRPr lang="en-IE"/>
          </a:p>
        </p:txBody>
      </p:sp>
    </p:spTree>
    <p:extLst>
      <p:ext uri="{BB962C8B-B14F-4D97-AF65-F5344CB8AC3E}">
        <p14:creationId xmlns:p14="http://schemas.microsoft.com/office/powerpoint/2010/main" val="1196680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8CD8-EA57-FA24-4579-A0126C50A32C}"/>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DBB345B7-7506-BCAA-52F1-D0518B461F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5D8FF03-FBCC-FB70-1C35-B5455E1E8359}"/>
              </a:ext>
            </a:extLst>
          </p:cNvPr>
          <p:cNvSpPr>
            <a:spLocks noGrp="1"/>
          </p:cNvSpPr>
          <p:nvPr>
            <p:ph type="dt" sz="half" idx="10"/>
          </p:nvPr>
        </p:nvSpPr>
        <p:spPr/>
        <p:txBody>
          <a:bodyPr/>
          <a:lstStyle/>
          <a:p>
            <a:fld id="{0B883C1E-3ED8-40A6-B66E-A17250B833C9}" type="datetimeFigureOut">
              <a:rPr lang="en-IE" smtClean="0"/>
              <a:t>06/09/2022</a:t>
            </a:fld>
            <a:endParaRPr lang="en-IE"/>
          </a:p>
        </p:txBody>
      </p:sp>
      <p:sp>
        <p:nvSpPr>
          <p:cNvPr id="5" name="Footer Placeholder 4">
            <a:extLst>
              <a:ext uri="{FF2B5EF4-FFF2-40B4-BE49-F238E27FC236}">
                <a16:creationId xmlns:a16="http://schemas.microsoft.com/office/drawing/2014/main" id="{B411E06A-3E6A-5CEC-A975-FA3A3140816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D0DFC7C-5571-A8D3-EFA2-B51D12DE134A}"/>
              </a:ext>
            </a:extLst>
          </p:cNvPr>
          <p:cNvSpPr>
            <a:spLocks noGrp="1"/>
          </p:cNvSpPr>
          <p:nvPr>
            <p:ph type="sldNum" sz="quarter" idx="12"/>
          </p:nvPr>
        </p:nvSpPr>
        <p:spPr/>
        <p:txBody>
          <a:bodyPr/>
          <a:lstStyle/>
          <a:p>
            <a:fld id="{3F1646E9-C0D9-4B93-A5C7-3D91B36D46C1}" type="slidenum">
              <a:rPr lang="en-IE" smtClean="0"/>
              <a:t>‹#›</a:t>
            </a:fld>
            <a:endParaRPr lang="en-IE"/>
          </a:p>
        </p:txBody>
      </p:sp>
    </p:spTree>
    <p:extLst>
      <p:ext uri="{BB962C8B-B14F-4D97-AF65-F5344CB8AC3E}">
        <p14:creationId xmlns:p14="http://schemas.microsoft.com/office/powerpoint/2010/main" val="385858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3B7CF-E4F3-EE63-0338-F3971A8FA1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01692126-C19E-A270-737A-D500BB3446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ACD9F69-34EB-1375-8E8D-36EA20595D84}"/>
              </a:ext>
            </a:extLst>
          </p:cNvPr>
          <p:cNvSpPr>
            <a:spLocks noGrp="1"/>
          </p:cNvSpPr>
          <p:nvPr>
            <p:ph type="dt" sz="half" idx="10"/>
          </p:nvPr>
        </p:nvSpPr>
        <p:spPr/>
        <p:txBody>
          <a:bodyPr/>
          <a:lstStyle/>
          <a:p>
            <a:fld id="{0B883C1E-3ED8-40A6-B66E-A17250B833C9}" type="datetimeFigureOut">
              <a:rPr lang="en-IE" smtClean="0"/>
              <a:t>06/09/2022</a:t>
            </a:fld>
            <a:endParaRPr lang="en-IE"/>
          </a:p>
        </p:txBody>
      </p:sp>
      <p:sp>
        <p:nvSpPr>
          <p:cNvPr id="5" name="Footer Placeholder 4">
            <a:extLst>
              <a:ext uri="{FF2B5EF4-FFF2-40B4-BE49-F238E27FC236}">
                <a16:creationId xmlns:a16="http://schemas.microsoft.com/office/drawing/2014/main" id="{71A2E873-B65B-9FC3-DAA6-30DB3494EAB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A09B414-9F09-89E1-D8A0-AA215F417955}"/>
              </a:ext>
            </a:extLst>
          </p:cNvPr>
          <p:cNvSpPr>
            <a:spLocks noGrp="1"/>
          </p:cNvSpPr>
          <p:nvPr>
            <p:ph type="sldNum" sz="quarter" idx="12"/>
          </p:nvPr>
        </p:nvSpPr>
        <p:spPr/>
        <p:txBody>
          <a:bodyPr/>
          <a:lstStyle/>
          <a:p>
            <a:fld id="{3F1646E9-C0D9-4B93-A5C7-3D91B36D46C1}" type="slidenum">
              <a:rPr lang="en-IE" smtClean="0"/>
              <a:t>‹#›</a:t>
            </a:fld>
            <a:endParaRPr lang="en-IE"/>
          </a:p>
        </p:txBody>
      </p:sp>
    </p:spTree>
    <p:extLst>
      <p:ext uri="{BB962C8B-B14F-4D97-AF65-F5344CB8AC3E}">
        <p14:creationId xmlns:p14="http://schemas.microsoft.com/office/powerpoint/2010/main" val="278919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E266-5F87-4CB2-A741-8F9FB3E54084}"/>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80C6A92-25EC-EA88-A614-79EDB3E097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AE137A3-A9A7-A00D-921B-82C941E1AA19}"/>
              </a:ext>
            </a:extLst>
          </p:cNvPr>
          <p:cNvSpPr>
            <a:spLocks noGrp="1"/>
          </p:cNvSpPr>
          <p:nvPr>
            <p:ph type="dt" sz="half" idx="10"/>
          </p:nvPr>
        </p:nvSpPr>
        <p:spPr/>
        <p:txBody>
          <a:bodyPr/>
          <a:lstStyle/>
          <a:p>
            <a:fld id="{0B883C1E-3ED8-40A6-B66E-A17250B833C9}" type="datetimeFigureOut">
              <a:rPr lang="en-IE" smtClean="0"/>
              <a:t>06/09/2022</a:t>
            </a:fld>
            <a:endParaRPr lang="en-IE"/>
          </a:p>
        </p:txBody>
      </p:sp>
      <p:sp>
        <p:nvSpPr>
          <p:cNvPr id="5" name="Footer Placeholder 4">
            <a:extLst>
              <a:ext uri="{FF2B5EF4-FFF2-40B4-BE49-F238E27FC236}">
                <a16:creationId xmlns:a16="http://schemas.microsoft.com/office/drawing/2014/main" id="{DD31FF74-88EC-DDCD-750C-FC7623EA2A2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A04D960-3E75-31DF-48E7-BD567EE783FC}"/>
              </a:ext>
            </a:extLst>
          </p:cNvPr>
          <p:cNvSpPr>
            <a:spLocks noGrp="1"/>
          </p:cNvSpPr>
          <p:nvPr>
            <p:ph type="sldNum" sz="quarter" idx="12"/>
          </p:nvPr>
        </p:nvSpPr>
        <p:spPr/>
        <p:txBody>
          <a:bodyPr/>
          <a:lstStyle/>
          <a:p>
            <a:fld id="{3F1646E9-C0D9-4B93-A5C7-3D91B36D46C1}" type="slidenum">
              <a:rPr lang="en-IE" smtClean="0"/>
              <a:t>‹#›</a:t>
            </a:fld>
            <a:endParaRPr lang="en-IE"/>
          </a:p>
        </p:txBody>
      </p:sp>
    </p:spTree>
    <p:extLst>
      <p:ext uri="{BB962C8B-B14F-4D97-AF65-F5344CB8AC3E}">
        <p14:creationId xmlns:p14="http://schemas.microsoft.com/office/powerpoint/2010/main" val="380831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B535-6BB2-74FF-B467-2AE0CC459B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7D393FA6-CD21-8F28-C470-B4F9C30486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73477-F22F-CDE2-92D1-3D427F89A999}"/>
              </a:ext>
            </a:extLst>
          </p:cNvPr>
          <p:cNvSpPr>
            <a:spLocks noGrp="1"/>
          </p:cNvSpPr>
          <p:nvPr>
            <p:ph type="dt" sz="half" idx="10"/>
          </p:nvPr>
        </p:nvSpPr>
        <p:spPr/>
        <p:txBody>
          <a:bodyPr/>
          <a:lstStyle/>
          <a:p>
            <a:fld id="{0B883C1E-3ED8-40A6-B66E-A17250B833C9}" type="datetimeFigureOut">
              <a:rPr lang="en-IE" smtClean="0"/>
              <a:t>06/09/2022</a:t>
            </a:fld>
            <a:endParaRPr lang="en-IE"/>
          </a:p>
        </p:txBody>
      </p:sp>
      <p:sp>
        <p:nvSpPr>
          <p:cNvPr id="5" name="Footer Placeholder 4">
            <a:extLst>
              <a:ext uri="{FF2B5EF4-FFF2-40B4-BE49-F238E27FC236}">
                <a16:creationId xmlns:a16="http://schemas.microsoft.com/office/drawing/2014/main" id="{F54276D4-C725-61E3-7350-6E4826934BE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C721922-F8CD-3CD3-3BEC-1BA21D6BA6C9}"/>
              </a:ext>
            </a:extLst>
          </p:cNvPr>
          <p:cNvSpPr>
            <a:spLocks noGrp="1"/>
          </p:cNvSpPr>
          <p:nvPr>
            <p:ph type="sldNum" sz="quarter" idx="12"/>
          </p:nvPr>
        </p:nvSpPr>
        <p:spPr/>
        <p:txBody>
          <a:bodyPr/>
          <a:lstStyle/>
          <a:p>
            <a:fld id="{3F1646E9-C0D9-4B93-A5C7-3D91B36D46C1}" type="slidenum">
              <a:rPr lang="en-IE" smtClean="0"/>
              <a:t>‹#›</a:t>
            </a:fld>
            <a:endParaRPr lang="en-IE"/>
          </a:p>
        </p:txBody>
      </p:sp>
    </p:spTree>
    <p:extLst>
      <p:ext uri="{BB962C8B-B14F-4D97-AF65-F5344CB8AC3E}">
        <p14:creationId xmlns:p14="http://schemas.microsoft.com/office/powerpoint/2010/main" val="217063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BB1BF-68CA-106D-A749-ECECF5D99B4D}"/>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AB348998-FE5F-2FC2-AEB5-78243BA092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830624C8-FD6D-FC9F-453D-7C1584B713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FF5F8E04-A7C0-CD35-BB51-9F08DE9DB612}"/>
              </a:ext>
            </a:extLst>
          </p:cNvPr>
          <p:cNvSpPr>
            <a:spLocks noGrp="1"/>
          </p:cNvSpPr>
          <p:nvPr>
            <p:ph type="dt" sz="half" idx="10"/>
          </p:nvPr>
        </p:nvSpPr>
        <p:spPr/>
        <p:txBody>
          <a:bodyPr/>
          <a:lstStyle/>
          <a:p>
            <a:fld id="{0B883C1E-3ED8-40A6-B66E-A17250B833C9}" type="datetimeFigureOut">
              <a:rPr lang="en-IE" smtClean="0"/>
              <a:t>06/09/2022</a:t>
            </a:fld>
            <a:endParaRPr lang="en-IE"/>
          </a:p>
        </p:txBody>
      </p:sp>
      <p:sp>
        <p:nvSpPr>
          <p:cNvPr id="6" name="Footer Placeholder 5">
            <a:extLst>
              <a:ext uri="{FF2B5EF4-FFF2-40B4-BE49-F238E27FC236}">
                <a16:creationId xmlns:a16="http://schemas.microsoft.com/office/drawing/2014/main" id="{1024CFA6-336A-898E-A588-3958CD7B53D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C30145C-4074-7885-EAA4-FC7672308E71}"/>
              </a:ext>
            </a:extLst>
          </p:cNvPr>
          <p:cNvSpPr>
            <a:spLocks noGrp="1"/>
          </p:cNvSpPr>
          <p:nvPr>
            <p:ph type="sldNum" sz="quarter" idx="12"/>
          </p:nvPr>
        </p:nvSpPr>
        <p:spPr/>
        <p:txBody>
          <a:bodyPr/>
          <a:lstStyle/>
          <a:p>
            <a:fld id="{3F1646E9-C0D9-4B93-A5C7-3D91B36D46C1}" type="slidenum">
              <a:rPr lang="en-IE" smtClean="0"/>
              <a:t>‹#›</a:t>
            </a:fld>
            <a:endParaRPr lang="en-IE"/>
          </a:p>
        </p:txBody>
      </p:sp>
    </p:spTree>
    <p:extLst>
      <p:ext uri="{BB962C8B-B14F-4D97-AF65-F5344CB8AC3E}">
        <p14:creationId xmlns:p14="http://schemas.microsoft.com/office/powerpoint/2010/main" val="405047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7CAE-1E72-35C0-9102-D64886B5E190}"/>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F72C2647-61BB-F5AD-8ACD-9BE8D7F6B1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A9EE0C-F514-4128-55D9-5F7C460178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D22F238C-3F84-96A5-8F24-D96D2313B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345912-3657-1F9E-87F2-A74355FDD4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9303EC9D-6796-94B5-04A2-CBE57A535CFF}"/>
              </a:ext>
            </a:extLst>
          </p:cNvPr>
          <p:cNvSpPr>
            <a:spLocks noGrp="1"/>
          </p:cNvSpPr>
          <p:nvPr>
            <p:ph type="dt" sz="half" idx="10"/>
          </p:nvPr>
        </p:nvSpPr>
        <p:spPr/>
        <p:txBody>
          <a:bodyPr/>
          <a:lstStyle/>
          <a:p>
            <a:fld id="{0B883C1E-3ED8-40A6-B66E-A17250B833C9}" type="datetimeFigureOut">
              <a:rPr lang="en-IE" smtClean="0"/>
              <a:t>06/09/2022</a:t>
            </a:fld>
            <a:endParaRPr lang="en-IE"/>
          </a:p>
        </p:txBody>
      </p:sp>
      <p:sp>
        <p:nvSpPr>
          <p:cNvPr id="8" name="Footer Placeholder 7">
            <a:extLst>
              <a:ext uri="{FF2B5EF4-FFF2-40B4-BE49-F238E27FC236}">
                <a16:creationId xmlns:a16="http://schemas.microsoft.com/office/drawing/2014/main" id="{F110DE80-AC93-127E-977E-7B7FAFD493A0}"/>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045D1CB7-759D-1AAC-1399-1E4F4BDA7FFB}"/>
              </a:ext>
            </a:extLst>
          </p:cNvPr>
          <p:cNvSpPr>
            <a:spLocks noGrp="1"/>
          </p:cNvSpPr>
          <p:nvPr>
            <p:ph type="sldNum" sz="quarter" idx="12"/>
          </p:nvPr>
        </p:nvSpPr>
        <p:spPr/>
        <p:txBody>
          <a:bodyPr/>
          <a:lstStyle/>
          <a:p>
            <a:fld id="{3F1646E9-C0D9-4B93-A5C7-3D91B36D46C1}" type="slidenum">
              <a:rPr lang="en-IE" smtClean="0"/>
              <a:t>‹#›</a:t>
            </a:fld>
            <a:endParaRPr lang="en-IE"/>
          </a:p>
        </p:txBody>
      </p:sp>
    </p:spTree>
    <p:extLst>
      <p:ext uri="{BB962C8B-B14F-4D97-AF65-F5344CB8AC3E}">
        <p14:creationId xmlns:p14="http://schemas.microsoft.com/office/powerpoint/2010/main" val="296712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7D9C-5FC3-41A2-E1E9-96ADDA1164D7}"/>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438634FB-0D8F-7735-AAC3-FC6438999D7A}"/>
              </a:ext>
            </a:extLst>
          </p:cNvPr>
          <p:cNvSpPr>
            <a:spLocks noGrp="1"/>
          </p:cNvSpPr>
          <p:nvPr>
            <p:ph type="dt" sz="half" idx="10"/>
          </p:nvPr>
        </p:nvSpPr>
        <p:spPr/>
        <p:txBody>
          <a:bodyPr/>
          <a:lstStyle/>
          <a:p>
            <a:fld id="{0B883C1E-3ED8-40A6-B66E-A17250B833C9}" type="datetimeFigureOut">
              <a:rPr lang="en-IE" smtClean="0"/>
              <a:t>06/09/2022</a:t>
            </a:fld>
            <a:endParaRPr lang="en-IE"/>
          </a:p>
        </p:txBody>
      </p:sp>
      <p:sp>
        <p:nvSpPr>
          <p:cNvPr id="4" name="Footer Placeholder 3">
            <a:extLst>
              <a:ext uri="{FF2B5EF4-FFF2-40B4-BE49-F238E27FC236}">
                <a16:creationId xmlns:a16="http://schemas.microsoft.com/office/drawing/2014/main" id="{0C3362DA-EBC7-5417-6083-4306A7FD875C}"/>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CE23E771-B20A-914B-82B2-8BF87A1060BF}"/>
              </a:ext>
            </a:extLst>
          </p:cNvPr>
          <p:cNvSpPr>
            <a:spLocks noGrp="1"/>
          </p:cNvSpPr>
          <p:nvPr>
            <p:ph type="sldNum" sz="quarter" idx="12"/>
          </p:nvPr>
        </p:nvSpPr>
        <p:spPr/>
        <p:txBody>
          <a:bodyPr/>
          <a:lstStyle/>
          <a:p>
            <a:fld id="{3F1646E9-C0D9-4B93-A5C7-3D91B36D46C1}" type="slidenum">
              <a:rPr lang="en-IE" smtClean="0"/>
              <a:t>‹#›</a:t>
            </a:fld>
            <a:endParaRPr lang="en-IE"/>
          </a:p>
        </p:txBody>
      </p:sp>
    </p:spTree>
    <p:extLst>
      <p:ext uri="{BB962C8B-B14F-4D97-AF65-F5344CB8AC3E}">
        <p14:creationId xmlns:p14="http://schemas.microsoft.com/office/powerpoint/2010/main" val="267639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D43AC2-5C33-3E58-DAED-EA9FF8DF2569}"/>
              </a:ext>
            </a:extLst>
          </p:cNvPr>
          <p:cNvSpPr>
            <a:spLocks noGrp="1"/>
          </p:cNvSpPr>
          <p:nvPr>
            <p:ph type="dt" sz="half" idx="10"/>
          </p:nvPr>
        </p:nvSpPr>
        <p:spPr/>
        <p:txBody>
          <a:bodyPr/>
          <a:lstStyle/>
          <a:p>
            <a:fld id="{0B883C1E-3ED8-40A6-B66E-A17250B833C9}" type="datetimeFigureOut">
              <a:rPr lang="en-IE" smtClean="0"/>
              <a:t>06/09/2022</a:t>
            </a:fld>
            <a:endParaRPr lang="en-IE"/>
          </a:p>
        </p:txBody>
      </p:sp>
      <p:sp>
        <p:nvSpPr>
          <p:cNvPr id="3" name="Footer Placeholder 2">
            <a:extLst>
              <a:ext uri="{FF2B5EF4-FFF2-40B4-BE49-F238E27FC236}">
                <a16:creationId xmlns:a16="http://schemas.microsoft.com/office/drawing/2014/main" id="{EE7235F8-F48A-5C2E-65CC-299057E8CE25}"/>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EC619589-FFBC-9938-E92B-04F04D640035}"/>
              </a:ext>
            </a:extLst>
          </p:cNvPr>
          <p:cNvSpPr>
            <a:spLocks noGrp="1"/>
          </p:cNvSpPr>
          <p:nvPr>
            <p:ph type="sldNum" sz="quarter" idx="12"/>
          </p:nvPr>
        </p:nvSpPr>
        <p:spPr/>
        <p:txBody>
          <a:bodyPr/>
          <a:lstStyle/>
          <a:p>
            <a:fld id="{3F1646E9-C0D9-4B93-A5C7-3D91B36D46C1}" type="slidenum">
              <a:rPr lang="en-IE" smtClean="0"/>
              <a:t>‹#›</a:t>
            </a:fld>
            <a:endParaRPr lang="en-IE"/>
          </a:p>
        </p:txBody>
      </p:sp>
    </p:spTree>
    <p:extLst>
      <p:ext uri="{BB962C8B-B14F-4D97-AF65-F5344CB8AC3E}">
        <p14:creationId xmlns:p14="http://schemas.microsoft.com/office/powerpoint/2010/main" val="257732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6AFE-A710-426E-DF4E-A74CA1BAE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EF29BBC1-CBF2-C14F-048F-65C0AB295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B2EF9CAD-FA7B-6754-C9F8-48C56FC90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0A6F5-DC89-B578-7A82-6782482FDB7E}"/>
              </a:ext>
            </a:extLst>
          </p:cNvPr>
          <p:cNvSpPr>
            <a:spLocks noGrp="1"/>
          </p:cNvSpPr>
          <p:nvPr>
            <p:ph type="dt" sz="half" idx="10"/>
          </p:nvPr>
        </p:nvSpPr>
        <p:spPr/>
        <p:txBody>
          <a:bodyPr/>
          <a:lstStyle/>
          <a:p>
            <a:fld id="{0B883C1E-3ED8-40A6-B66E-A17250B833C9}" type="datetimeFigureOut">
              <a:rPr lang="en-IE" smtClean="0"/>
              <a:t>06/09/2022</a:t>
            </a:fld>
            <a:endParaRPr lang="en-IE"/>
          </a:p>
        </p:txBody>
      </p:sp>
      <p:sp>
        <p:nvSpPr>
          <p:cNvPr id="6" name="Footer Placeholder 5">
            <a:extLst>
              <a:ext uri="{FF2B5EF4-FFF2-40B4-BE49-F238E27FC236}">
                <a16:creationId xmlns:a16="http://schemas.microsoft.com/office/drawing/2014/main" id="{522977FA-7D9A-7F12-8BB1-F3169F284D59}"/>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CE7BC107-0BE3-B3A6-136F-B9B131233024}"/>
              </a:ext>
            </a:extLst>
          </p:cNvPr>
          <p:cNvSpPr>
            <a:spLocks noGrp="1"/>
          </p:cNvSpPr>
          <p:nvPr>
            <p:ph type="sldNum" sz="quarter" idx="12"/>
          </p:nvPr>
        </p:nvSpPr>
        <p:spPr/>
        <p:txBody>
          <a:bodyPr/>
          <a:lstStyle/>
          <a:p>
            <a:fld id="{3F1646E9-C0D9-4B93-A5C7-3D91B36D46C1}" type="slidenum">
              <a:rPr lang="en-IE" smtClean="0"/>
              <a:t>‹#›</a:t>
            </a:fld>
            <a:endParaRPr lang="en-IE"/>
          </a:p>
        </p:txBody>
      </p:sp>
    </p:spTree>
    <p:extLst>
      <p:ext uri="{BB962C8B-B14F-4D97-AF65-F5344CB8AC3E}">
        <p14:creationId xmlns:p14="http://schemas.microsoft.com/office/powerpoint/2010/main" val="2992406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ECA5-233C-89D9-EB28-785B9F14D2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31D74D1F-E06C-04FC-1CB4-9F07DF7822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765A8937-BDAD-CF83-57AE-3E612440D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FF83D-5048-F646-FD19-4552D837B6F9}"/>
              </a:ext>
            </a:extLst>
          </p:cNvPr>
          <p:cNvSpPr>
            <a:spLocks noGrp="1"/>
          </p:cNvSpPr>
          <p:nvPr>
            <p:ph type="dt" sz="half" idx="10"/>
          </p:nvPr>
        </p:nvSpPr>
        <p:spPr/>
        <p:txBody>
          <a:bodyPr/>
          <a:lstStyle/>
          <a:p>
            <a:fld id="{0B883C1E-3ED8-40A6-B66E-A17250B833C9}" type="datetimeFigureOut">
              <a:rPr lang="en-IE" smtClean="0"/>
              <a:t>06/09/2022</a:t>
            </a:fld>
            <a:endParaRPr lang="en-IE"/>
          </a:p>
        </p:txBody>
      </p:sp>
      <p:sp>
        <p:nvSpPr>
          <p:cNvPr id="6" name="Footer Placeholder 5">
            <a:extLst>
              <a:ext uri="{FF2B5EF4-FFF2-40B4-BE49-F238E27FC236}">
                <a16:creationId xmlns:a16="http://schemas.microsoft.com/office/drawing/2014/main" id="{4E093C16-02EB-61CC-4EAD-2E4FC449E0F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DCEFA0F-EABD-A5DA-ECA4-C648AC73A543}"/>
              </a:ext>
            </a:extLst>
          </p:cNvPr>
          <p:cNvSpPr>
            <a:spLocks noGrp="1"/>
          </p:cNvSpPr>
          <p:nvPr>
            <p:ph type="sldNum" sz="quarter" idx="12"/>
          </p:nvPr>
        </p:nvSpPr>
        <p:spPr/>
        <p:txBody>
          <a:bodyPr/>
          <a:lstStyle/>
          <a:p>
            <a:fld id="{3F1646E9-C0D9-4B93-A5C7-3D91B36D46C1}" type="slidenum">
              <a:rPr lang="en-IE" smtClean="0"/>
              <a:t>‹#›</a:t>
            </a:fld>
            <a:endParaRPr lang="en-IE"/>
          </a:p>
        </p:txBody>
      </p:sp>
    </p:spTree>
    <p:extLst>
      <p:ext uri="{BB962C8B-B14F-4D97-AF65-F5344CB8AC3E}">
        <p14:creationId xmlns:p14="http://schemas.microsoft.com/office/powerpoint/2010/main" val="342078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6D8287-40E6-59C3-C569-5B4ABAADA9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675629A7-3882-BBAE-D1DE-3A2F5E738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45B2A70-A413-266E-D3F7-4712A8416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83C1E-3ED8-40A6-B66E-A17250B833C9}" type="datetimeFigureOut">
              <a:rPr lang="en-IE" smtClean="0"/>
              <a:t>06/09/2022</a:t>
            </a:fld>
            <a:endParaRPr lang="en-IE"/>
          </a:p>
        </p:txBody>
      </p:sp>
      <p:sp>
        <p:nvSpPr>
          <p:cNvPr id="5" name="Footer Placeholder 4">
            <a:extLst>
              <a:ext uri="{FF2B5EF4-FFF2-40B4-BE49-F238E27FC236}">
                <a16:creationId xmlns:a16="http://schemas.microsoft.com/office/drawing/2014/main" id="{7DD83774-7474-ACF8-ED8E-D0315FBA95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6B5195A1-F5C9-EC00-2801-7F95B65E4B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1646E9-C0D9-4B93-A5C7-3D91B36D46C1}" type="slidenum">
              <a:rPr lang="en-IE" smtClean="0"/>
              <a:t>‹#›</a:t>
            </a:fld>
            <a:endParaRPr lang="en-IE"/>
          </a:p>
        </p:txBody>
      </p:sp>
    </p:spTree>
    <p:extLst>
      <p:ext uri="{BB962C8B-B14F-4D97-AF65-F5344CB8AC3E}">
        <p14:creationId xmlns:p14="http://schemas.microsoft.com/office/powerpoint/2010/main" val="316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4546D-0362-3A1A-045C-E4F3E6786EDA}"/>
              </a:ext>
            </a:extLst>
          </p:cNvPr>
          <p:cNvSpPr>
            <a:spLocks noGrp="1"/>
          </p:cNvSpPr>
          <p:nvPr>
            <p:ph type="ctrTitle"/>
          </p:nvPr>
        </p:nvSpPr>
        <p:spPr/>
        <p:txBody>
          <a:bodyPr/>
          <a:lstStyle/>
          <a:p>
            <a:r>
              <a:rPr lang="en-GB" dirty="0"/>
              <a:t>Analysis of Property Prices in Ireland</a:t>
            </a:r>
            <a:endParaRPr lang="en-IE" dirty="0"/>
          </a:p>
        </p:txBody>
      </p:sp>
      <p:sp>
        <p:nvSpPr>
          <p:cNvPr id="3" name="Subtitle 2">
            <a:extLst>
              <a:ext uri="{FF2B5EF4-FFF2-40B4-BE49-F238E27FC236}">
                <a16:creationId xmlns:a16="http://schemas.microsoft.com/office/drawing/2014/main" id="{FABE0EF1-4378-CDFA-EB3C-E4923E6ECE4D}"/>
              </a:ext>
            </a:extLst>
          </p:cNvPr>
          <p:cNvSpPr>
            <a:spLocks noGrp="1"/>
          </p:cNvSpPr>
          <p:nvPr>
            <p:ph type="subTitle" idx="1"/>
          </p:nvPr>
        </p:nvSpPr>
        <p:spPr>
          <a:xfrm>
            <a:off x="6585856" y="4668838"/>
            <a:ext cx="5181601" cy="1655762"/>
          </a:xfrm>
        </p:spPr>
        <p:txBody>
          <a:bodyPr/>
          <a:lstStyle/>
          <a:p>
            <a:r>
              <a:rPr lang="en-GB" dirty="0"/>
              <a:t>Ginu Varghese</a:t>
            </a:r>
          </a:p>
          <a:p>
            <a:r>
              <a:rPr lang="en-GB" dirty="0"/>
              <a:t>D00251842</a:t>
            </a:r>
          </a:p>
          <a:p>
            <a:r>
              <a:rPr lang="en-GB" dirty="0"/>
              <a:t>Dundalk Institute of Technology</a:t>
            </a:r>
            <a:endParaRPr lang="en-IE" dirty="0"/>
          </a:p>
        </p:txBody>
      </p:sp>
    </p:spTree>
    <p:extLst>
      <p:ext uri="{BB962C8B-B14F-4D97-AF65-F5344CB8AC3E}">
        <p14:creationId xmlns:p14="http://schemas.microsoft.com/office/powerpoint/2010/main" val="196292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272F-F2E5-BEFC-995F-C446EB1001BB}"/>
              </a:ext>
            </a:extLst>
          </p:cNvPr>
          <p:cNvSpPr>
            <a:spLocks noGrp="1"/>
          </p:cNvSpPr>
          <p:nvPr>
            <p:ph type="title"/>
          </p:nvPr>
        </p:nvSpPr>
        <p:spPr/>
        <p:txBody>
          <a:bodyPr/>
          <a:lstStyle/>
          <a:p>
            <a:r>
              <a:rPr lang="en-GB" dirty="0"/>
              <a:t>Results…</a:t>
            </a:r>
            <a:endParaRPr lang="en-IE" dirty="0"/>
          </a:p>
        </p:txBody>
      </p:sp>
      <p:sp>
        <p:nvSpPr>
          <p:cNvPr id="3" name="Content Placeholder 2">
            <a:extLst>
              <a:ext uri="{FF2B5EF4-FFF2-40B4-BE49-F238E27FC236}">
                <a16:creationId xmlns:a16="http://schemas.microsoft.com/office/drawing/2014/main" id="{81CC2BC4-0E65-24F8-1499-27D91CD872EA}"/>
              </a:ext>
            </a:extLst>
          </p:cNvPr>
          <p:cNvSpPr>
            <a:spLocks noGrp="1"/>
          </p:cNvSpPr>
          <p:nvPr>
            <p:ph idx="1"/>
          </p:nvPr>
        </p:nvSpPr>
        <p:spPr>
          <a:xfrm>
            <a:off x="1208315" y="1825625"/>
            <a:ext cx="10515600" cy="4351338"/>
          </a:xfrm>
        </p:spPr>
        <p:txBody>
          <a:bodyPr>
            <a:normAutofit lnSpcReduction="10000"/>
          </a:bodyPr>
          <a:lstStyle/>
          <a:p>
            <a:r>
              <a:rPr lang="en-GB" dirty="0"/>
              <a:t>XG-Boost was found to be the better predicting model.</a:t>
            </a:r>
          </a:p>
          <a:p>
            <a:r>
              <a:rPr lang="en-IE" dirty="0"/>
              <a:t>The performance metrics values were found to be better for XG-Boost compared to the other models.</a:t>
            </a:r>
          </a:p>
          <a:p>
            <a:endParaRPr lang="en-GB" dirty="0"/>
          </a:p>
          <a:p>
            <a:pPr marL="0" indent="0">
              <a:buNone/>
            </a:pPr>
            <a:endParaRPr lang="en-IE" dirty="0"/>
          </a:p>
          <a:p>
            <a:pPr marL="0" indent="0">
              <a:buNone/>
            </a:pPr>
            <a:endParaRPr lang="en-IE" dirty="0"/>
          </a:p>
          <a:p>
            <a:pPr marL="0" indent="0">
              <a:buNone/>
            </a:pPr>
            <a:endParaRPr lang="en-IE" dirty="0"/>
          </a:p>
          <a:p>
            <a:pPr marL="0" indent="0">
              <a:buNone/>
            </a:pPr>
            <a:endParaRPr lang="en-IE" dirty="0"/>
          </a:p>
          <a:p>
            <a:pPr marL="0" indent="0">
              <a:buNone/>
            </a:pPr>
            <a:r>
              <a:rPr lang="en-IE" dirty="0"/>
              <a:t>NN and SVM is also having comparatively good RMSE and MAE values.</a:t>
            </a:r>
          </a:p>
          <a:p>
            <a:pPr marL="0" indent="0">
              <a:buNone/>
            </a:pPr>
            <a:endParaRPr lang="en-IE" dirty="0"/>
          </a:p>
          <a:p>
            <a:pPr marL="0" indent="0">
              <a:buNone/>
            </a:pPr>
            <a:endParaRPr lang="en-IE" dirty="0"/>
          </a:p>
          <a:p>
            <a:pPr marL="0" indent="0">
              <a:buNone/>
            </a:pPr>
            <a:endParaRPr lang="en-IE" dirty="0"/>
          </a:p>
        </p:txBody>
      </p:sp>
      <p:pic>
        <p:nvPicPr>
          <p:cNvPr id="4098" name="Picture 2">
            <a:extLst>
              <a:ext uri="{FF2B5EF4-FFF2-40B4-BE49-F238E27FC236}">
                <a16:creationId xmlns:a16="http://schemas.microsoft.com/office/drawing/2014/main" id="{BA671E55-BA58-56F8-8DFF-F595BE986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062" y="3212080"/>
            <a:ext cx="37528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54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24B7-6C2F-C7D0-5485-288639598C5C}"/>
              </a:ext>
            </a:extLst>
          </p:cNvPr>
          <p:cNvSpPr>
            <a:spLocks noGrp="1"/>
          </p:cNvSpPr>
          <p:nvPr>
            <p:ph type="title"/>
          </p:nvPr>
        </p:nvSpPr>
        <p:spPr/>
        <p:txBody>
          <a:bodyPr/>
          <a:lstStyle/>
          <a:p>
            <a:r>
              <a:rPr lang="en-GB" dirty="0"/>
              <a:t>Conclusion</a:t>
            </a:r>
            <a:endParaRPr lang="en-IE" dirty="0"/>
          </a:p>
        </p:txBody>
      </p:sp>
      <p:sp>
        <p:nvSpPr>
          <p:cNvPr id="3" name="Content Placeholder 2">
            <a:extLst>
              <a:ext uri="{FF2B5EF4-FFF2-40B4-BE49-F238E27FC236}">
                <a16:creationId xmlns:a16="http://schemas.microsoft.com/office/drawing/2014/main" id="{AF658CDD-AA67-D907-AF00-E539F08105CD}"/>
              </a:ext>
            </a:extLst>
          </p:cNvPr>
          <p:cNvSpPr>
            <a:spLocks noGrp="1"/>
          </p:cNvSpPr>
          <p:nvPr>
            <p:ph idx="1"/>
          </p:nvPr>
        </p:nvSpPr>
        <p:spPr/>
        <p:txBody>
          <a:bodyPr/>
          <a:lstStyle/>
          <a:p>
            <a:r>
              <a:rPr lang="en-GB" dirty="0"/>
              <a:t>Statistical analysis revealed that, location, County, the type of property, size of property are having significant impact on the property prices.</a:t>
            </a:r>
          </a:p>
          <a:p>
            <a:r>
              <a:rPr lang="en-GB" dirty="0"/>
              <a:t>In Dublin, the post codes are highly effecting the property prices.</a:t>
            </a:r>
          </a:p>
          <a:p>
            <a:r>
              <a:rPr lang="en-GB" dirty="0"/>
              <a:t>The best algorithm to predict property prices was found to be the XG-Boost followed by NN and SVM.</a:t>
            </a:r>
          </a:p>
          <a:p>
            <a:r>
              <a:rPr lang="en-GB" sz="1800" b="0" i="0" u="none" strike="noStrike" baseline="0" dirty="0">
                <a:solidFill>
                  <a:srgbClr val="000000"/>
                </a:solidFill>
                <a:latin typeface="Times New Roman" panose="02020603050405020304" pitchFamily="18" charset="0"/>
              </a:rPr>
              <a:t>In future, if the data regarding the unemployment rate, geographical data such as flood rate of the area, population of the area in each year, and safety index of the area is available, the prediction could be done based on that data which makes the prediction more valuable and helpful to the customers.</a:t>
            </a:r>
          </a:p>
          <a:p>
            <a:r>
              <a:rPr lang="en-GB" sz="1800" b="0" i="0" u="none" strike="noStrike" baseline="0" dirty="0">
                <a:solidFill>
                  <a:srgbClr val="000000"/>
                </a:solidFill>
                <a:latin typeface="Times New Roman" panose="02020603050405020304" pitchFamily="18" charset="0"/>
              </a:rPr>
              <a:t> In addition to this the proposed model has high scalability which can be used to analyse the house prices of other countries with similar population and landscapes and properties. </a:t>
            </a:r>
            <a:endParaRPr lang="en-GB" dirty="0"/>
          </a:p>
          <a:p>
            <a:endParaRPr lang="en-IE" dirty="0"/>
          </a:p>
        </p:txBody>
      </p:sp>
    </p:spTree>
    <p:extLst>
      <p:ext uri="{BB962C8B-B14F-4D97-AF65-F5344CB8AC3E}">
        <p14:creationId xmlns:p14="http://schemas.microsoft.com/office/powerpoint/2010/main" val="36227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399E-1D6E-FB4D-E753-609A158D7A12}"/>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09D9BEFA-220C-9779-4786-C7EAEE40F080}"/>
              </a:ext>
            </a:extLst>
          </p:cNvPr>
          <p:cNvSpPr>
            <a:spLocks noGrp="1"/>
          </p:cNvSpPr>
          <p:nvPr>
            <p:ph idx="1"/>
          </p:nvPr>
        </p:nvSpPr>
        <p:spPr/>
        <p:txBody>
          <a:bodyPr>
            <a:normAutofit lnSpcReduction="10000"/>
          </a:bodyPr>
          <a:lstStyle/>
          <a:p>
            <a:r>
              <a:rPr lang="en-IE" sz="1800" b="0" i="0" u="none" strike="noStrike" baseline="0" dirty="0" err="1">
                <a:solidFill>
                  <a:srgbClr val="000000"/>
                </a:solidFill>
                <a:latin typeface="Times New Roman" panose="02020603050405020304" pitchFamily="18" charset="0"/>
              </a:rPr>
              <a:t>Abdulai</a:t>
            </a:r>
            <a:r>
              <a:rPr lang="en-IE" sz="1800" b="0" i="0" u="none" strike="noStrike" baseline="0" dirty="0">
                <a:solidFill>
                  <a:srgbClr val="000000"/>
                </a:solidFill>
                <a:latin typeface="Times New Roman" panose="02020603050405020304" pitchFamily="18" charset="0"/>
              </a:rPr>
              <a:t>, R. and Owusu-Ansah, A. (2011). </a:t>
            </a:r>
            <a:r>
              <a:rPr lang="en-IE" sz="1800" b="0" i="1" u="none" strike="noStrike" baseline="0" dirty="0">
                <a:solidFill>
                  <a:srgbClr val="000000"/>
                </a:solidFill>
                <a:latin typeface="Times New Roman" panose="02020603050405020304" pitchFamily="18" charset="0"/>
              </a:rPr>
              <a:t>(PDF) Hedonic regression analysis of house price determinants in Liverpool, England </a:t>
            </a:r>
            <a:r>
              <a:rPr lang="en-IE" sz="1800" b="0" i="0" u="none" strike="noStrike" baseline="0" dirty="0">
                <a:solidFill>
                  <a:srgbClr val="000000"/>
                </a:solidFill>
                <a:latin typeface="Times New Roman" panose="02020603050405020304" pitchFamily="18" charset="0"/>
              </a:rPr>
              <a:t>[online]. , pp.6–31. Available from: https://www.researchgate.net/publication/286675668_Hedonic_regression_analysis_of_house_price_determinants_in_Liverpool_England [accessed 1 June 2022]. </a:t>
            </a:r>
          </a:p>
          <a:p>
            <a:r>
              <a:rPr lang="en-GB" sz="1800" b="0" i="1" u="none" strike="noStrike" baseline="0" dirty="0">
                <a:solidFill>
                  <a:srgbClr val="000000"/>
                </a:solidFill>
                <a:latin typeface="Times New Roman" panose="02020603050405020304" pitchFamily="18" charset="0"/>
              </a:rPr>
              <a:t>Advantages of Support Vector Machines (SVM)</a:t>
            </a:r>
            <a:r>
              <a:rPr lang="en-GB" sz="1800" b="0" i="0" u="none" strike="noStrike" baseline="0" dirty="0">
                <a:solidFill>
                  <a:srgbClr val="000000"/>
                </a:solidFill>
                <a:latin typeface="Times New Roman" panose="02020603050405020304" pitchFamily="18" charset="0"/>
              </a:rPr>
              <a:t>. Available from: https://iq.opengenus.org/advantages-of-svm/ [accessed 2 June 2022]. </a:t>
            </a:r>
          </a:p>
          <a:p>
            <a:r>
              <a:rPr lang="en-GB" sz="1800" b="0" i="0" u="none" strike="noStrike" baseline="0" dirty="0">
                <a:solidFill>
                  <a:srgbClr val="000000"/>
                </a:solidFill>
                <a:latin typeface="Times New Roman" panose="02020603050405020304" pitchFamily="18" charset="0"/>
              </a:rPr>
              <a:t>Ajay </a:t>
            </a:r>
            <a:r>
              <a:rPr lang="en-GB" sz="1800" b="0" i="0" u="none" strike="noStrike" baseline="0" dirty="0" err="1">
                <a:solidFill>
                  <a:srgbClr val="000000"/>
                </a:solidFill>
                <a:latin typeface="Times New Roman" panose="02020603050405020304" pitchFamily="18" charset="0"/>
              </a:rPr>
              <a:t>Ohri</a:t>
            </a:r>
            <a:r>
              <a:rPr lang="en-GB" sz="1800" b="0" i="0" u="none" strike="noStrike" baseline="0" dirty="0">
                <a:solidFill>
                  <a:srgbClr val="000000"/>
                </a:solidFill>
                <a:latin typeface="Times New Roman" panose="02020603050405020304" pitchFamily="18" charset="0"/>
              </a:rPr>
              <a:t>. (2022). </a:t>
            </a:r>
            <a:r>
              <a:rPr lang="en-GB" sz="1800" b="0" i="1" u="none" strike="noStrike" baseline="0" dirty="0">
                <a:solidFill>
                  <a:srgbClr val="000000"/>
                </a:solidFill>
                <a:latin typeface="Times New Roman" panose="02020603050405020304" pitchFamily="18" charset="0"/>
              </a:rPr>
              <a:t>10 Popular Regression Algorithms In Machine Learning Of 2022 </a:t>
            </a:r>
            <a:r>
              <a:rPr lang="en-GB" sz="1800" b="0" i="0" u="none" strike="noStrike" baseline="0" dirty="0">
                <a:solidFill>
                  <a:srgbClr val="000000"/>
                </a:solidFill>
                <a:latin typeface="Times New Roman" panose="02020603050405020304" pitchFamily="18" charset="0"/>
              </a:rPr>
              <a:t>[online]. Available from: https://www.jigsawacademy.com/popular-regression-algorithms-ml/ [accessed 22 August 2022]. </a:t>
            </a:r>
          </a:p>
          <a:p>
            <a:r>
              <a:rPr lang="en-IE" sz="1800" b="0" i="0" u="none" strike="noStrike" baseline="0" dirty="0" err="1">
                <a:solidFill>
                  <a:srgbClr val="000000"/>
                </a:solidFill>
                <a:latin typeface="Times New Roman" panose="02020603050405020304" pitchFamily="18" charset="0"/>
              </a:rPr>
              <a:t>Alfiyatin</a:t>
            </a:r>
            <a:r>
              <a:rPr lang="en-IE" sz="1800" b="0" i="0" u="none" strike="noStrike" baseline="0" dirty="0">
                <a:solidFill>
                  <a:srgbClr val="000000"/>
                </a:solidFill>
                <a:latin typeface="Times New Roman" panose="02020603050405020304" pitchFamily="18" charset="0"/>
              </a:rPr>
              <a:t>, A.N., </a:t>
            </a:r>
            <a:r>
              <a:rPr lang="en-IE" sz="1800" b="0" i="0" u="none" strike="noStrike" baseline="0" dirty="0" err="1">
                <a:solidFill>
                  <a:srgbClr val="000000"/>
                </a:solidFill>
                <a:latin typeface="Times New Roman" panose="02020603050405020304" pitchFamily="18" charset="0"/>
              </a:rPr>
              <a:t>Febrita</a:t>
            </a:r>
            <a:r>
              <a:rPr lang="en-IE" sz="1800" b="0" i="0" u="none" strike="noStrike" baseline="0" dirty="0">
                <a:solidFill>
                  <a:srgbClr val="000000"/>
                </a:solidFill>
                <a:latin typeface="Times New Roman" panose="02020603050405020304" pitchFamily="18" charset="0"/>
              </a:rPr>
              <a:t>, R.E., Taufiq, H. and </a:t>
            </a:r>
            <a:r>
              <a:rPr lang="en-IE" sz="1800" b="0" i="0" u="none" strike="noStrike" baseline="0" dirty="0" err="1">
                <a:solidFill>
                  <a:srgbClr val="000000"/>
                </a:solidFill>
                <a:latin typeface="Times New Roman" panose="02020603050405020304" pitchFamily="18" charset="0"/>
              </a:rPr>
              <a:t>Mahmudy</a:t>
            </a:r>
            <a:r>
              <a:rPr lang="en-IE" sz="1800" b="0" i="0" u="none" strike="noStrike" baseline="0" dirty="0">
                <a:solidFill>
                  <a:srgbClr val="000000"/>
                </a:solidFill>
                <a:latin typeface="Times New Roman" panose="02020603050405020304" pitchFamily="18" charset="0"/>
              </a:rPr>
              <a:t>, W.F. (2017). </a:t>
            </a:r>
            <a:r>
              <a:rPr lang="en-IE" sz="1800" b="0" i="0" u="none" strike="noStrike" baseline="0" dirty="0" err="1">
                <a:solidFill>
                  <a:srgbClr val="000000"/>
                </a:solidFill>
                <a:latin typeface="Times New Roman" panose="02020603050405020304" pitchFamily="18" charset="0"/>
              </a:rPr>
              <a:t>Modeling</a:t>
            </a:r>
            <a:r>
              <a:rPr lang="en-IE" sz="1800" b="0" i="0" u="none" strike="noStrike" baseline="0" dirty="0">
                <a:solidFill>
                  <a:srgbClr val="000000"/>
                </a:solidFill>
                <a:latin typeface="Times New Roman" panose="02020603050405020304" pitchFamily="18" charset="0"/>
              </a:rPr>
              <a:t> House Price Prediction using Regression Analysis and Particle Swarm Optimization Case Study : Malang, East Java, Indonesia. </a:t>
            </a:r>
            <a:r>
              <a:rPr lang="en-IE" sz="1800" b="0" i="1" u="none" strike="noStrike" baseline="0" dirty="0">
                <a:solidFill>
                  <a:srgbClr val="000000"/>
                </a:solidFill>
                <a:latin typeface="Times New Roman" panose="02020603050405020304" pitchFamily="18" charset="0"/>
              </a:rPr>
              <a:t>International Journal of Advanced Computer Science and Applications </a:t>
            </a:r>
            <a:r>
              <a:rPr lang="en-IE" sz="1800" b="0" i="0" u="none" strike="noStrike" baseline="0" dirty="0">
                <a:solidFill>
                  <a:srgbClr val="000000"/>
                </a:solidFill>
                <a:latin typeface="Times New Roman" panose="02020603050405020304" pitchFamily="18" charset="0"/>
              </a:rPr>
              <a:t>[online], 8(10). Available from: www.ijacsa.thesai.org [accessed 1 June 2022]. </a:t>
            </a:r>
          </a:p>
          <a:p>
            <a:r>
              <a:rPr lang="en-GB" sz="1800" b="0" i="0" u="none" strike="noStrike" baseline="0" dirty="0">
                <a:solidFill>
                  <a:srgbClr val="000000"/>
                </a:solidFill>
                <a:latin typeface="Times New Roman" panose="02020603050405020304" pitchFamily="18" charset="0"/>
              </a:rPr>
              <a:t>Amrutha. (2022). </a:t>
            </a:r>
            <a:r>
              <a:rPr lang="en-GB" sz="1800" b="0" i="1" u="none" strike="noStrike" baseline="0" dirty="0">
                <a:solidFill>
                  <a:srgbClr val="000000"/>
                </a:solidFill>
                <a:latin typeface="Times New Roman" panose="02020603050405020304" pitchFamily="18" charset="0"/>
              </a:rPr>
              <a:t>Decision Tree Machine Learning Algorithm - Analytics Vidhya </a:t>
            </a:r>
            <a:r>
              <a:rPr lang="en-GB" sz="1800" b="0" i="0" u="none" strike="noStrike" baseline="0" dirty="0">
                <a:solidFill>
                  <a:srgbClr val="000000"/>
                </a:solidFill>
                <a:latin typeface="Times New Roman" panose="02020603050405020304" pitchFamily="18" charset="0"/>
              </a:rPr>
              <a:t>[online]. </a:t>
            </a:r>
            <a:r>
              <a:rPr lang="en-GB" sz="1800" b="0" i="1" u="none" strike="noStrike" baseline="0" dirty="0">
                <a:solidFill>
                  <a:srgbClr val="000000"/>
                </a:solidFill>
                <a:latin typeface="Times New Roman" panose="02020603050405020304" pitchFamily="18" charset="0"/>
              </a:rPr>
              <a:t>https://www.analyticsvidhya.com/ </a:t>
            </a:r>
            <a:r>
              <a:rPr lang="en-GB" sz="1800" b="0" i="0" u="none" strike="noStrike" baseline="0" dirty="0">
                <a:solidFill>
                  <a:srgbClr val="000000"/>
                </a:solidFill>
                <a:latin typeface="Times New Roman" panose="02020603050405020304" pitchFamily="18" charset="0"/>
              </a:rPr>
              <a:t>[online]. Available from: https://www.analyticsvidhya.com/blog/2022/01/decision-tree-machine-learning-algorithm/ [accessed 5 June 2022]. </a:t>
            </a:r>
            <a:endParaRPr lang="en-IE" dirty="0"/>
          </a:p>
        </p:txBody>
      </p:sp>
    </p:spTree>
    <p:extLst>
      <p:ext uri="{BB962C8B-B14F-4D97-AF65-F5344CB8AC3E}">
        <p14:creationId xmlns:p14="http://schemas.microsoft.com/office/powerpoint/2010/main" val="253143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E9887F-FA00-2AC9-16B4-1D9FCA19F348}"/>
              </a:ext>
            </a:extLst>
          </p:cNvPr>
          <p:cNvSpPr>
            <a:spLocks noGrp="1"/>
          </p:cNvSpPr>
          <p:nvPr>
            <p:ph idx="1"/>
          </p:nvPr>
        </p:nvSpPr>
        <p:spPr/>
        <p:txBody>
          <a:bodyPr>
            <a:normAutofit/>
          </a:bodyPr>
          <a:lstStyle/>
          <a:p>
            <a:r>
              <a:rPr lang="en-GB" sz="4800" dirty="0"/>
              <a:t>Thank You</a:t>
            </a:r>
            <a:endParaRPr lang="en-IE" sz="4800" dirty="0"/>
          </a:p>
        </p:txBody>
      </p:sp>
    </p:spTree>
    <p:extLst>
      <p:ext uri="{BB962C8B-B14F-4D97-AF65-F5344CB8AC3E}">
        <p14:creationId xmlns:p14="http://schemas.microsoft.com/office/powerpoint/2010/main" val="182517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130E-C4E9-4DBC-0D50-8C2CF98AB373}"/>
              </a:ext>
            </a:extLst>
          </p:cNvPr>
          <p:cNvSpPr>
            <a:spLocks noGrp="1"/>
          </p:cNvSpPr>
          <p:nvPr>
            <p:ph type="ctrTitle"/>
          </p:nvPr>
        </p:nvSpPr>
        <p:spPr>
          <a:xfrm>
            <a:off x="1524000" y="1122363"/>
            <a:ext cx="9144000" cy="1065666"/>
          </a:xfrm>
        </p:spPr>
        <p:txBody>
          <a:bodyPr/>
          <a:lstStyle/>
          <a:p>
            <a:pPr algn="l"/>
            <a:r>
              <a:rPr lang="en-GB" dirty="0"/>
              <a:t>Contents</a:t>
            </a:r>
            <a:endParaRPr lang="en-IE" dirty="0"/>
          </a:p>
        </p:txBody>
      </p:sp>
      <p:sp>
        <p:nvSpPr>
          <p:cNvPr id="3" name="Subtitle 2">
            <a:extLst>
              <a:ext uri="{FF2B5EF4-FFF2-40B4-BE49-F238E27FC236}">
                <a16:creationId xmlns:a16="http://schemas.microsoft.com/office/drawing/2014/main" id="{E78DB869-8007-FCB6-D4C3-D4EEB1428AE9}"/>
              </a:ext>
            </a:extLst>
          </p:cNvPr>
          <p:cNvSpPr>
            <a:spLocks noGrp="1"/>
          </p:cNvSpPr>
          <p:nvPr>
            <p:ph type="subTitle" idx="1"/>
          </p:nvPr>
        </p:nvSpPr>
        <p:spPr>
          <a:xfrm>
            <a:off x="1524000" y="2371951"/>
            <a:ext cx="9144000" cy="2679019"/>
          </a:xfrm>
        </p:spPr>
        <p:txBody>
          <a:bodyPr>
            <a:normAutofit lnSpcReduction="10000"/>
          </a:bodyPr>
          <a:lstStyle/>
          <a:p>
            <a:pPr marL="342900" indent="-342900" algn="l">
              <a:buFont typeface="Arial" panose="020B0604020202020204" pitchFamily="34" charset="0"/>
              <a:buChar char="•"/>
            </a:pPr>
            <a:r>
              <a:rPr lang="en-GB" dirty="0"/>
              <a:t>Introduction</a:t>
            </a:r>
          </a:p>
          <a:p>
            <a:pPr marL="342900" indent="-342900" algn="l">
              <a:buFont typeface="Arial" panose="020B0604020202020204" pitchFamily="34" charset="0"/>
              <a:buChar char="•"/>
            </a:pPr>
            <a:r>
              <a:rPr lang="en-GB" dirty="0"/>
              <a:t>Research Questions</a:t>
            </a:r>
          </a:p>
          <a:p>
            <a:pPr marL="342900" indent="-342900" algn="l">
              <a:buFont typeface="Arial" panose="020B0604020202020204" pitchFamily="34" charset="0"/>
              <a:buChar char="•"/>
            </a:pPr>
            <a:r>
              <a:rPr lang="en-GB" dirty="0"/>
              <a:t>Methods</a:t>
            </a:r>
          </a:p>
          <a:p>
            <a:pPr marL="342900" indent="-342900" algn="l">
              <a:buFont typeface="Arial" panose="020B0604020202020204" pitchFamily="34" charset="0"/>
              <a:buChar char="•"/>
            </a:pPr>
            <a:r>
              <a:rPr lang="en-GB" dirty="0"/>
              <a:t>Results</a:t>
            </a:r>
          </a:p>
          <a:p>
            <a:pPr marL="342900" indent="-342900" algn="l">
              <a:buFont typeface="Arial" panose="020B0604020202020204" pitchFamily="34" charset="0"/>
              <a:buChar char="•"/>
            </a:pPr>
            <a:r>
              <a:rPr lang="en-GB" dirty="0"/>
              <a:t>Conclusion</a:t>
            </a:r>
          </a:p>
          <a:p>
            <a:pPr marL="342900" indent="-342900" algn="l">
              <a:buFont typeface="Arial" panose="020B0604020202020204" pitchFamily="34" charset="0"/>
              <a:buChar char="•"/>
            </a:pPr>
            <a:r>
              <a:rPr lang="en-GB" dirty="0"/>
              <a:t>References</a:t>
            </a:r>
            <a:endParaRPr lang="en-IE" dirty="0"/>
          </a:p>
        </p:txBody>
      </p:sp>
    </p:spTree>
    <p:extLst>
      <p:ext uri="{BB962C8B-B14F-4D97-AF65-F5344CB8AC3E}">
        <p14:creationId xmlns:p14="http://schemas.microsoft.com/office/powerpoint/2010/main" val="132999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750D-9BEE-70B8-9FE1-93C34E5BFDD5}"/>
              </a:ext>
            </a:extLst>
          </p:cNvPr>
          <p:cNvSpPr>
            <a:spLocks noGrp="1"/>
          </p:cNvSpPr>
          <p:nvPr>
            <p:ph type="title"/>
          </p:nvPr>
        </p:nvSpPr>
        <p:spPr/>
        <p:txBody>
          <a:bodyPr/>
          <a:lstStyle/>
          <a:p>
            <a:r>
              <a:rPr lang="en-GB" dirty="0"/>
              <a:t>Introduction</a:t>
            </a:r>
            <a:endParaRPr lang="en-IE" dirty="0"/>
          </a:p>
        </p:txBody>
      </p:sp>
      <p:sp>
        <p:nvSpPr>
          <p:cNvPr id="3" name="Content Placeholder 2">
            <a:extLst>
              <a:ext uri="{FF2B5EF4-FFF2-40B4-BE49-F238E27FC236}">
                <a16:creationId xmlns:a16="http://schemas.microsoft.com/office/drawing/2014/main" id="{1120B218-F5FB-4A04-FD17-3E7943113483}"/>
              </a:ext>
            </a:extLst>
          </p:cNvPr>
          <p:cNvSpPr>
            <a:spLocks noGrp="1"/>
          </p:cNvSpPr>
          <p:nvPr>
            <p:ph idx="1"/>
          </p:nvPr>
        </p:nvSpPr>
        <p:spPr/>
        <p:txBody>
          <a:bodyPr/>
          <a:lstStyle/>
          <a:p>
            <a:r>
              <a:rPr lang="en-GB" sz="1800" b="0" i="0" u="none" strike="noStrike" baseline="0" dirty="0">
                <a:solidFill>
                  <a:srgbClr val="000000"/>
                </a:solidFill>
                <a:latin typeface="Times New Roman" panose="02020603050405020304" pitchFamily="18" charset="0"/>
              </a:rPr>
              <a:t>The house prices are increasing every year and it is demanding the analysis and prediction of property prices.</a:t>
            </a:r>
          </a:p>
          <a:p>
            <a:r>
              <a:rPr lang="en-GB" sz="1800" b="0" i="0" u="none" strike="noStrike" baseline="0" dirty="0">
                <a:solidFill>
                  <a:srgbClr val="000000"/>
                </a:solidFill>
                <a:latin typeface="Times New Roman" panose="02020603050405020304" pitchFamily="18" charset="0"/>
              </a:rPr>
              <a:t>The main objective of this study is to conduct both statistical and machine learning analysis on the property prices of Ireland from 2010 to 2022 collected from the PSRA website.</a:t>
            </a:r>
          </a:p>
          <a:p>
            <a:r>
              <a:rPr lang="en-GB" sz="1800" b="0" i="0" u="none" strike="noStrike" baseline="0" dirty="0">
                <a:solidFill>
                  <a:srgbClr val="000000"/>
                </a:solidFill>
                <a:latin typeface="Times New Roman" panose="02020603050405020304" pitchFamily="18" charset="0"/>
              </a:rPr>
              <a:t> Factors influencing the house prices county, year, province, location of property, property size and type are considered for analysis. </a:t>
            </a:r>
            <a:endParaRPr lang="en-IE" dirty="0"/>
          </a:p>
        </p:txBody>
      </p:sp>
    </p:spTree>
    <p:extLst>
      <p:ext uri="{BB962C8B-B14F-4D97-AF65-F5344CB8AC3E}">
        <p14:creationId xmlns:p14="http://schemas.microsoft.com/office/powerpoint/2010/main" val="247642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3F49-2AE1-CEF9-B136-1BBA1C823ED2}"/>
              </a:ext>
            </a:extLst>
          </p:cNvPr>
          <p:cNvSpPr>
            <a:spLocks noGrp="1"/>
          </p:cNvSpPr>
          <p:nvPr>
            <p:ph type="title"/>
          </p:nvPr>
        </p:nvSpPr>
        <p:spPr/>
        <p:txBody>
          <a:bodyPr/>
          <a:lstStyle/>
          <a:p>
            <a:r>
              <a:rPr lang="en-GB" dirty="0"/>
              <a:t>Research Questions</a:t>
            </a:r>
            <a:endParaRPr lang="en-IE" dirty="0"/>
          </a:p>
        </p:txBody>
      </p:sp>
      <p:sp>
        <p:nvSpPr>
          <p:cNvPr id="3" name="Content Placeholder 2">
            <a:extLst>
              <a:ext uri="{FF2B5EF4-FFF2-40B4-BE49-F238E27FC236}">
                <a16:creationId xmlns:a16="http://schemas.microsoft.com/office/drawing/2014/main" id="{477E84A7-F7B4-8AE5-A2E5-E22860C046DF}"/>
              </a:ext>
            </a:extLst>
          </p:cNvPr>
          <p:cNvSpPr>
            <a:spLocks noGrp="1"/>
          </p:cNvSpPr>
          <p:nvPr>
            <p:ph idx="1"/>
          </p:nvPr>
        </p:nvSpPr>
        <p:spPr/>
        <p:txBody>
          <a:bodyPr/>
          <a:lstStyle/>
          <a:p>
            <a:pPr marL="0" indent="0">
              <a:buNone/>
            </a:pPr>
            <a:r>
              <a:rPr lang="en-GB" sz="1800" b="1" i="0" u="none" strike="noStrike" baseline="0" dirty="0">
                <a:solidFill>
                  <a:srgbClr val="000000"/>
                </a:solidFill>
                <a:latin typeface="Times New Roman" panose="02020603050405020304" pitchFamily="18" charset="0"/>
              </a:rPr>
              <a:t>1. What is the trend in the property prices over the years? </a:t>
            </a:r>
          </a:p>
          <a:p>
            <a:pPr marL="0" indent="0">
              <a:buNone/>
            </a:pPr>
            <a:r>
              <a:rPr lang="en-GB" sz="1800" b="1" i="0" u="none" strike="noStrike" baseline="0" dirty="0">
                <a:solidFill>
                  <a:srgbClr val="000000"/>
                </a:solidFill>
                <a:latin typeface="Times New Roman" panose="02020603050405020304" pitchFamily="18" charset="0"/>
              </a:rPr>
              <a:t>2. Which County has the highest demand for properties? </a:t>
            </a:r>
            <a:r>
              <a:rPr lang="en-GB" sz="1800" b="0" i="0" u="none" strike="noStrike" baseline="0" dirty="0">
                <a:solidFill>
                  <a:srgbClr val="000000"/>
                </a:solidFill>
                <a:latin typeface="Times New Roman" panose="02020603050405020304" pitchFamily="18" charset="0"/>
              </a:rPr>
              <a:t>	</a:t>
            </a:r>
            <a:endParaRPr lang="en-GB" sz="1800" b="1" i="0" u="none" strike="noStrike" baseline="0" dirty="0">
              <a:solidFill>
                <a:srgbClr val="000000"/>
              </a:solidFill>
              <a:latin typeface="Times New Roman" panose="02020603050405020304" pitchFamily="18" charset="0"/>
            </a:endParaRPr>
          </a:p>
          <a:p>
            <a:pPr marL="0" indent="0">
              <a:buNone/>
            </a:pPr>
            <a:r>
              <a:rPr lang="en-GB" sz="1800" b="1" i="0" u="none" strike="noStrike" baseline="0" dirty="0">
                <a:solidFill>
                  <a:srgbClr val="000000"/>
                </a:solidFill>
                <a:latin typeface="Times New Roman" panose="02020603050405020304" pitchFamily="18" charset="0"/>
              </a:rPr>
              <a:t>3. Does the property price depend on which county the house is in? Is there any relationship between the counties and the prices? </a:t>
            </a:r>
            <a:r>
              <a:rPr lang="en-GB" sz="1800" b="0" i="0" u="none" strike="noStrike" baseline="0" dirty="0">
                <a:solidFill>
                  <a:srgbClr val="000000"/>
                </a:solidFill>
                <a:latin typeface="Times New Roman" panose="02020603050405020304" pitchFamily="18" charset="0"/>
              </a:rPr>
              <a:t>	</a:t>
            </a:r>
          </a:p>
          <a:p>
            <a:pPr marL="0" indent="0">
              <a:buNone/>
            </a:pPr>
            <a:r>
              <a:rPr lang="en-GB" sz="1800" b="1" i="0" u="none" strike="noStrike" baseline="0" dirty="0">
                <a:solidFill>
                  <a:srgbClr val="000000"/>
                </a:solidFill>
                <a:latin typeface="Times New Roman" panose="02020603050405020304" pitchFamily="18" charset="0"/>
              </a:rPr>
              <a:t>4. Is there any relationship between the size of the properties, type of properties (like new or second hand) and the property prices? </a:t>
            </a:r>
            <a:r>
              <a:rPr lang="en-GB" sz="1800" b="0" i="0" u="none" strike="noStrike" baseline="0" dirty="0">
                <a:solidFill>
                  <a:srgbClr val="000000"/>
                </a:solidFill>
                <a:latin typeface="Times New Roman" panose="02020603050405020304" pitchFamily="18" charset="0"/>
              </a:rPr>
              <a:t>	</a:t>
            </a:r>
          </a:p>
          <a:p>
            <a:pPr marL="0" indent="0">
              <a:buNone/>
            </a:pPr>
            <a:r>
              <a:rPr lang="en-GB" sz="1800" b="1" i="0" u="none" strike="noStrike" baseline="0" dirty="0">
                <a:solidFill>
                  <a:srgbClr val="000000"/>
                </a:solidFill>
                <a:latin typeface="Times New Roman" panose="02020603050405020304" pitchFamily="18" charset="0"/>
              </a:rPr>
              <a:t>5. What are the factors contributing to the price of the properties? </a:t>
            </a:r>
            <a:r>
              <a:rPr lang="en-GB" sz="1800" b="0" i="0" u="none" strike="noStrike" baseline="0" dirty="0">
                <a:solidFill>
                  <a:srgbClr val="000000"/>
                </a:solidFill>
                <a:latin typeface="Times New Roman" panose="02020603050405020304" pitchFamily="18" charset="0"/>
              </a:rPr>
              <a:t>	</a:t>
            </a:r>
          </a:p>
          <a:p>
            <a:pPr marL="0" indent="0">
              <a:buNone/>
            </a:pPr>
            <a:r>
              <a:rPr lang="en-GB" sz="1800" b="1" i="0" u="none" strike="noStrike" baseline="0" dirty="0">
                <a:solidFill>
                  <a:srgbClr val="000000"/>
                </a:solidFill>
                <a:latin typeface="Times New Roman" panose="02020603050405020304" pitchFamily="18" charset="0"/>
              </a:rPr>
              <a:t>6. Is the post codes are impacting the house prices? </a:t>
            </a:r>
            <a:r>
              <a:rPr lang="en-GB" sz="1800" b="0" i="0" u="none" strike="noStrike" baseline="0" dirty="0">
                <a:solidFill>
                  <a:srgbClr val="000000"/>
                </a:solidFill>
                <a:latin typeface="Times New Roman" panose="02020603050405020304" pitchFamily="18" charset="0"/>
              </a:rPr>
              <a:t>	</a:t>
            </a:r>
          </a:p>
          <a:p>
            <a:pPr marL="0" indent="0">
              <a:buNone/>
            </a:pPr>
            <a:r>
              <a:rPr lang="en-GB" sz="1800" b="1" i="0" u="none" strike="noStrike" baseline="0" dirty="0">
                <a:solidFill>
                  <a:srgbClr val="000000"/>
                </a:solidFill>
                <a:latin typeface="Times New Roman" panose="02020603050405020304" pitchFamily="18" charset="0"/>
              </a:rPr>
              <a:t>7.How does the latitude and longitude effect the property prices? </a:t>
            </a:r>
            <a:r>
              <a:rPr lang="en-GB" sz="1800" b="0" i="0" u="none" strike="noStrike" baseline="0" dirty="0">
                <a:solidFill>
                  <a:srgbClr val="000000"/>
                </a:solidFill>
                <a:latin typeface="Times New Roman" panose="02020603050405020304" pitchFamily="18" charset="0"/>
              </a:rPr>
              <a:t>	</a:t>
            </a:r>
          </a:p>
          <a:p>
            <a:endParaRPr lang="en-IE" dirty="0"/>
          </a:p>
        </p:txBody>
      </p:sp>
    </p:spTree>
    <p:extLst>
      <p:ext uri="{BB962C8B-B14F-4D97-AF65-F5344CB8AC3E}">
        <p14:creationId xmlns:p14="http://schemas.microsoft.com/office/powerpoint/2010/main" val="195669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6D59-7019-905D-ED08-47169018C7AB}"/>
              </a:ext>
            </a:extLst>
          </p:cNvPr>
          <p:cNvSpPr>
            <a:spLocks noGrp="1"/>
          </p:cNvSpPr>
          <p:nvPr>
            <p:ph type="title"/>
          </p:nvPr>
        </p:nvSpPr>
        <p:spPr/>
        <p:txBody>
          <a:bodyPr/>
          <a:lstStyle/>
          <a:p>
            <a:r>
              <a:rPr lang="en-GB" dirty="0"/>
              <a:t>Methods</a:t>
            </a:r>
            <a:endParaRPr lang="en-IE" dirty="0"/>
          </a:p>
        </p:txBody>
      </p:sp>
      <p:sp>
        <p:nvSpPr>
          <p:cNvPr id="3" name="Content Placeholder 2">
            <a:extLst>
              <a:ext uri="{FF2B5EF4-FFF2-40B4-BE49-F238E27FC236}">
                <a16:creationId xmlns:a16="http://schemas.microsoft.com/office/drawing/2014/main" id="{D9C5AEB6-61D3-C27F-E3C4-15B7B5957E0D}"/>
              </a:ext>
            </a:extLst>
          </p:cNvPr>
          <p:cNvSpPr>
            <a:spLocks noGrp="1"/>
          </p:cNvSpPr>
          <p:nvPr>
            <p:ph idx="1"/>
          </p:nvPr>
        </p:nvSpPr>
        <p:spPr/>
        <p:txBody>
          <a:bodyPr>
            <a:normAutofit/>
          </a:bodyPr>
          <a:lstStyle/>
          <a:p>
            <a:r>
              <a:rPr lang="en-GB" dirty="0"/>
              <a:t>Implementation Methods</a:t>
            </a:r>
          </a:p>
          <a:p>
            <a:pPr lvl="1"/>
            <a:r>
              <a:rPr lang="en-GB" dirty="0"/>
              <a:t>Statistical methods</a:t>
            </a:r>
          </a:p>
          <a:p>
            <a:pPr lvl="2"/>
            <a:r>
              <a:rPr lang="en-GB" dirty="0"/>
              <a:t>ANOVA Test</a:t>
            </a:r>
          </a:p>
          <a:p>
            <a:pPr lvl="2"/>
            <a:r>
              <a:rPr lang="en-GB" dirty="0"/>
              <a:t>MLR</a:t>
            </a:r>
          </a:p>
          <a:p>
            <a:pPr lvl="2"/>
            <a:r>
              <a:rPr lang="en-GB" dirty="0"/>
              <a:t>SLR</a:t>
            </a:r>
          </a:p>
          <a:p>
            <a:pPr lvl="1"/>
            <a:r>
              <a:rPr lang="en-IE" dirty="0"/>
              <a:t>ML Models</a:t>
            </a:r>
          </a:p>
          <a:p>
            <a:pPr lvl="2"/>
            <a:r>
              <a:rPr lang="en-IE" dirty="0"/>
              <a:t>Linear Regression</a:t>
            </a:r>
          </a:p>
          <a:p>
            <a:pPr lvl="2"/>
            <a:r>
              <a:rPr lang="en-IE" dirty="0"/>
              <a:t>Decision Tree</a:t>
            </a:r>
          </a:p>
          <a:p>
            <a:pPr lvl="2"/>
            <a:r>
              <a:rPr lang="en-IE" dirty="0"/>
              <a:t>Support Vector Machine</a:t>
            </a:r>
          </a:p>
          <a:p>
            <a:pPr lvl="2"/>
            <a:r>
              <a:rPr lang="en-IE" dirty="0"/>
              <a:t>Random Forest</a:t>
            </a:r>
          </a:p>
          <a:p>
            <a:pPr lvl="2"/>
            <a:r>
              <a:rPr lang="en-IE" dirty="0"/>
              <a:t>XG-Boost</a:t>
            </a:r>
          </a:p>
          <a:p>
            <a:pPr lvl="2"/>
            <a:r>
              <a:rPr lang="en-IE" dirty="0"/>
              <a:t>NN</a:t>
            </a:r>
          </a:p>
        </p:txBody>
      </p:sp>
    </p:spTree>
    <p:extLst>
      <p:ext uri="{BB962C8B-B14F-4D97-AF65-F5344CB8AC3E}">
        <p14:creationId xmlns:p14="http://schemas.microsoft.com/office/powerpoint/2010/main" val="355095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4B8FD-33C8-5EBB-5A28-069DBE295225}"/>
              </a:ext>
            </a:extLst>
          </p:cNvPr>
          <p:cNvSpPr>
            <a:spLocks noGrp="1"/>
          </p:cNvSpPr>
          <p:nvPr>
            <p:ph type="title"/>
          </p:nvPr>
        </p:nvSpPr>
        <p:spPr/>
        <p:txBody>
          <a:bodyPr/>
          <a:lstStyle/>
          <a:p>
            <a:r>
              <a:rPr lang="en-GB" dirty="0"/>
              <a:t>Methods…</a:t>
            </a:r>
            <a:endParaRPr lang="en-IE" dirty="0"/>
          </a:p>
        </p:txBody>
      </p:sp>
      <p:sp>
        <p:nvSpPr>
          <p:cNvPr id="3" name="Content Placeholder 2">
            <a:extLst>
              <a:ext uri="{FF2B5EF4-FFF2-40B4-BE49-F238E27FC236}">
                <a16:creationId xmlns:a16="http://schemas.microsoft.com/office/drawing/2014/main" id="{FD28B8A0-F5F2-299B-B7D8-EB54416C71A2}"/>
              </a:ext>
            </a:extLst>
          </p:cNvPr>
          <p:cNvSpPr>
            <a:spLocks noGrp="1"/>
          </p:cNvSpPr>
          <p:nvPr>
            <p:ph idx="1"/>
          </p:nvPr>
        </p:nvSpPr>
        <p:spPr/>
        <p:txBody>
          <a:bodyPr/>
          <a:lstStyle/>
          <a:p>
            <a:r>
              <a:rPr lang="en-GB" dirty="0"/>
              <a:t>Evaluation Methods</a:t>
            </a:r>
          </a:p>
          <a:p>
            <a:pPr lvl="1"/>
            <a:r>
              <a:rPr lang="en-GB" dirty="0"/>
              <a:t>RMSE</a:t>
            </a:r>
          </a:p>
          <a:p>
            <a:pPr lvl="1"/>
            <a:r>
              <a:rPr lang="en-GB" dirty="0"/>
              <a:t>MAE</a:t>
            </a:r>
          </a:p>
          <a:p>
            <a:pPr lvl="1"/>
            <a:r>
              <a:rPr lang="en-GB" dirty="0"/>
              <a:t>R Squared</a:t>
            </a:r>
            <a:endParaRPr lang="en-IE" dirty="0"/>
          </a:p>
        </p:txBody>
      </p:sp>
    </p:spTree>
    <p:extLst>
      <p:ext uri="{BB962C8B-B14F-4D97-AF65-F5344CB8AC3E}">
        <p14:creationId xmlns:p14="http://schemas.microsoft.com/office/powerpoint/2010/main" val="72354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B566-14E0-85B4-A683-CB7159AE9F61}"/>
              </a:ext>
            </a:extLst>
          </p:cNvPr>
          <p:cNvSpPr>
            <a:spLocks noGrp="1"/>
          </p:cNvSpPr>
          <p:nvPr>
            <p:ph type="title"/>
          </p:nvPr>
        </p:nvSpPr>
        <p:spPr/>
        <p:txBody>
          <a:bodyPr/>
          <a:lstStyle/>
          <a:p>
            <a:r>
              <a:rPr lang="en-GB" dirty="0"/>
              <a:t>Results</a:t>
            </a:r>
            <a:endParaRPr lang="en-IE" dirty="0"/>
          </a:p>
        </p:txBody>
      </p:sp>
      <p:pic>
        <p:nvPicPr>
          <p:cNvPr id="2050" name="Picture 2">
            <a:extLst>
              <a:ext uri="{FF2B5EF4-FFF2-40B4-BE49-F238E27FC236}">
                <a16:creationId xmlns:a16="http://schemas.microsoft.com/office/drawing/2014/main" id="{44882451-D7FA-F426-9806-1BAF281A76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7124" y="2101039"/>
            <a:ext cx="5180952" cy="33650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93158CB-787B-3479-DA02-F1C2AB0FA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928" y="2311853"/>
            <a:ext cx="3886200" cy="2837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35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272F-F2E5-BEFC-995F-C446EB1001BB}"/>
              </a:ext>
            </a:extLst>
          </p:cNvPr>
          <p:cNvSpPr>
            <a:spLocks noGrp="1"/>
          </p:cNvSpPr>
          <p:nvPr>
            <p:ph type="title"/>
          </p:nvPr>
        </p:nvSpPr>
        <p:spPr/>
        <p:txBody>
          <a:bodyPr/>
          <a:lstStyle/>
          <a:p>
            <a:r>
              <a:rPr lang="en-GB" dirty="0"/>
              <a:t>Results…</a:t>
            </a:r>
            <a:endParaRPr lang="en-IE" dirty="0"/>
          </a:p>
        </p:txBody>
      </p:sp>
      <p:pic>
        <p:nvPicPr>
          <p:cNvPr id="1026" name="Picture 2">
            <a:extLst>
              <a:ext uri="{FF2B5EF4-FFF2-40B4-BE49-F238E27FC236}">
                <a16:creationId xmlns:a16="http://schemas.microsoft.com/office/drawing/2014/main" id="{5F0F2102-3B11-3240-C1C2-8CF4E0D8FF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5743" y="1690688"/>
            <a:ext cx="6172199"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44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272F-F2E5-BEFC-995F-C446EB1001BB}"/>
              </a:ext>
            </a:extLst>
          </p:cNvPr>
          <p:cNvSpPr>
            <a:spLocks noGrp="1"/>
          </p:cNvSpPr>
          <p:nvPr>
            <p:ph type="title"/>
          </p:nvPr>
        </p:nvSpPr>
        <p:spPr/>
        <p:txBody>
          <a:bodyPr/>
          <a:lstStyle/>
          <a:p>
            <a:r>
              <a:rPr lang="en-GB" dirty="0"/>
              <a:t>Results…</a:t>
            </a:r>
            <a:endParaRPr lang="en-IE" dirty="0"/>
          </a:p>
        </p:txBody>
      </p:sp>
      <p:pic>
        <p:nvPicPr>
          <p:cNvPr id="3074" name="Picture 2">
            <a:extLst>
              <a:ext uri="{FF2B5EF4-FFF2-40B4-BE49-F238E27FC236}">
                <a16:creationId xmlns:a16="http://schemas.microsoft.com/office/drawing/2014/main" id="{88C4D6C9-14E4-2E23-2527-FA124F06DA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9914" y="1825625"/>
            <a:ext cx="716279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855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716</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Analysis of Property Prices in Ireland</vt:lpstr>
      <vt:lpstr>Contents</vt:lpstr>
      <vt:lpstr>Introduction</vt:lpstr>
      <vt:lpstr>Research Questions</vt:lpstr>
      <vt:lpstr>Methods</vt:lpstr>
      <vt:lpstr>Methods…</vt:lpstr>
      <vt:lpstr>Results</vt:lpstr>
      <vt:lpstr>Results…</vt:lpstr>
      <vt:lpstr>Results…</vt:lpstr>
      <vt:lpstr>Results…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Property Prices in Ireland</dc:title>
  <dc:creator>Ginu Varghese</dc:creator>
  <cp:lastModifiedBy>Ginu Varghese</cp:lastModifiedBy>
  <cp:revision>1</cp:revision>
  <dcterms:created xsi:type="dcterms:W3CDTF">2022-09-06T14:45:53Z</dcterms:created>
  <dcterms:modified xsi:type="dcterms:W3CDTF">2022-09-06T15:29:37Z</dcterms:modified>
</cp:coreProperties>
</file>