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Defective Cell — Summary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Auto-generated from portfolio 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This report summarizes a demo pipeline and sample predictions for defective cell detection.</a:t>
            </a:r>
          </a:p>
          <a:p>
            <a:pPr lvl="1"/>
            <a:r>
              <a:t>Dataset rows: 365</a:t>
            </a:r>
          </a:p>
          <a:p>
            <a:pPr lvl="1"/>
            <a:r>
              <a:t>Defect threshold (°C): 45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