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86c12b1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86c12b1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86c12b18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86c12b18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RS232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7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 of a low level bus.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Richard Miikael Jaks, Fadir Kyrychenko, Jian Zhang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Useless piece on antique history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Small file transfer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Unidirectional file transfer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Used in most commonly used in printers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Also used in old modems, routers, barcode scanners, automotive parts (diagnostic tools, onboard computers) and medical devices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First one created for public use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5035775" y="10762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Pictures of wiring or example pictures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21054"/>
          <a:stretch/>
        </p:blipFill>
        <p:spPr>
          <a:xfrm>
            <a:off x="4311600" y="1076225"/>
            <a:ext cx="4612099" cy="23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 (Number and function): 9 wires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Speed: 115 kb/s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Max lengths: 15m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Special properties: unidirectional transfer, no electromagnetic shielding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