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6" r:id="rId4"/>
    <p:sldId id="258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64923-C7F7-4A66-A18F-CE71975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263" y="-89639"/>
            <a:ext cx="8637072" cy="1071095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Kernel module upload processing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A3179-3826-4151-BEF9-143B3B1264C3}"/>
              </a:ext>
            </a:extLst>
          </p:cNvPr>
          <p:cNvSpPr txBox="1">
            <a:spLocks/>
          </p:cNvSpPr>
          <p:nvPr/>
        </p:nvSpPr>
        <p:spPr>
          <a:xfrm>
            <a:off x="256032" y="1694688"/>
            <a:ext cx="10765535" cy="418185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Lecturer: Alex </a:t>
            </a:r>
            <a:r>
              <a:rPr lang="en-US" sz="3200" dirty="0" err="1"/>
              <a:t>Libis</a:t>
            </a:r>
            <a:endParaRPr lang="en-US" sz="3200" dirty="0"/>
          </a:p>
          <a:p>
            <a:r>
              <a:rPr lang="en-US" sz="3200" dirty="0"/>
              <a:t>Project participants: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Odelia</a:t>
            </a:r>
            <a:r>
              <a:rPr lang="en-US" sz="3200" dirty="0"/>
              <a:t> </a:t>
            </a:r>
            <a:r>
              <a:rPr lang="en-US" sz="3200" dirty="0" err="1"/>
              <a:t>Abbou</a:t>
            </a:r>
            <a:r>
              <a:rPr lang="en-US" sz="3200" dirty="0"/>
              <a:t> 	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Lior</a:t>
            </a:r>
            <a:r>
              <a:rPr lang="en-US" sz="3200" dirty="0"/>
              <a:t> </a:t>
            </a:r>
            <a:r>
              <a:rPr lang="en-US" sz="3200" dirty="0" err="1"/>
              <a:t>Zalta</a:t>
            </a:r>
            <a:r>
              <a:rPr lang="en-US" sz="3200" dirty="0"/>
              <a:t> </a:t>
            </a:r>
          </a:p>
          <a:p>
            <a:r>
              <a:rPr lang="en-US" sz="3200" dirty="0"/>
              <a:t>- Alexander Ginzburg</a:t>
            </a:r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820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64923-C7F7-4A66-A18F-CE71975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928" y="0"/>
            <a:ext cx="8637072" cy="1071095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table of contents </a:t>
            </a:r>
          </a:p>
          <a:p>
            <a:pPr algn="r"/>
            <a:endParaRPr lang="en-U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A3179-3826-4151-BEF9-143B3B1264C3}"/>
              </a:ext>
            </a:extLst>
          </p:cNvPr>
          <p:cNvSpPr txBox="1">
            <a:spLocks/>
          </p:cNvSpPr>
          <p:nvPr/>
        </p:nvSpPr>
        <p:spPr>
          <a:xfrm>
            <a:off x="329184" y="1071095"/>
            <a:ext cx="10692383" cy="480544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sz="2400" dirty="0"/>
              <a:t>What is kernel module?</a:t>
            </a:r>
          </a:p>
          <a:p>
            <a:pPr marL="457200" indent="-457200">
              <a:buAutoNum type="arabicParenR"/>
            </a:pPr>
            <a:r>
              <a:rPr lang="en-US" sz="2400" dirty="0"/>
              <a:t>Reasons to write kernel module</a:t>
            </a:r>
          </a:p>
          <a:p>
            <a:pPr marL="457200" indent="-457200">
              <a:buAutoNum type="arabicParenR"/>
            </a:pPr>
            <a:r>
              <a:rPr lang="en-US" sz="2400" dirty="0"/>
              <a:t>.C file content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Makefile</a:t>
            </a:r>
            <a:r>
              <a:rPr lang="en-US" sz="2400" dirty="0"/>
              <a:t> Content</a:t>
            </a:r>
          </a:p>
          <a:p>
            <a:pPr marL="457200" indent="-457200">
              <a:buAutoNum type="arabicParenR"/>
            </a:pPr>
            <a:r>
              <a:rPr lang="en-US" sz="2400" dirty="0"/>
              <a:t>Commands used in the uploading process of the kernel module</a:t>
            </a:r>
          </a:p>
          <a:p>
            <a:pPr marL="457200" indent="-457200">
              <a:buAutoNum type="arabicParenR"/>
            </a:pPr>
            <a:r>
              <a:rPr lang="en-US" sz="2400" dirty="0"/>
              <a:t>Example of a working kernel module</a:t>
            </a:r>
          </a:p>
          <a:p>
            <a:pPr marL="457200" indent="-457200">
              <a:buAutoNum type="arabicParenR"/>
            </a:pPr>
            <a:r>
              <a:rPr lang="en-US" sz="2400" dirty="0"/>
              <a:t>conclusion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931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64923-C7F7-4A66-A18F-CE71975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405" y="0"/>
            <a:ext cx="8637072" cy="10710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is a Kernel module?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A3179-3826-4151-BEF9-143B3B1264C3}"/>
              </a:ext>
            </a:extLst>
          </p:cNvPr>
          <p:cNvSpPr txBox="1">
            <a:spLocks/>
          </p:cNvSpPr>
          <p:nvPr/>
        </p:nvSpPr>
        <p:spPr>
          <a:xfrm>
            <a:off x="329184" y="1071095"/>
            <a:ext cx="11582400" cy="49029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dirty="0"/>
              <a:t>Code that can be loaded/unloaded into kernel with the ability to extend functionality with hardware without rebooting the system.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Without the kernel modules: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 the kernel space will use much more space than its currently using because, it will have to support every driver that would ever be needed.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/>
              <a:t> every update to the kernel would require a reboot to the system.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5779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64923-C7F7-4A66-A18F-CE71975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557" y="-89639"/>
            <a:ext cx="8637072" cy="10710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Pros and Cons of the kernel module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A3179-3826-4151-BEF9-143B3B1264C3}"/>
              </a:ext>
            </a:extLst>
          </p:cNvPr>
          <p:cNvSpPr txBox="1">
            <a:spLocks/>
          </p:cNvSpPr>
          <p:nvPr/>
        </p:nvSpPr>
        <p:spPr>
          <a:xfrm>
            <a:off x="2211244" y="1643887"/>
            <a:ext cx="8810323" cy="423265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4CA8BB-1550-4A4F-B903-E4563A7C32A2}"/>
              </a:ext>
            </a:extLst>
          </p:cNvPr>
          <p:cNvSpPr txBox="1">
            <a:spLocks/>
          </p:cNvSpPr>
          <p:nvPr/>
        </p:nvSpPr>
        <p:spPr>
          <a:xfrm>
            <a:off x="158496" y="981456"/>
            <a:ext cx="11753088" cy="4992624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200" dirty="0"/>
              <a:t>Pros:</a:t>
            </a:r>
          </a:p>
          <a:p>
            <a:pPr marL="800100" lvl="1" indent="-342900" algn="l">
              <a:buFontTx/>
              <a:buChar char="-"/>
            </a:pPr>
            <a:r>
              <a:rPr lang="en-US" sz="2200" dirty="0"/>
              <a:t>extend the functionality of the kernel without the need to reboot the system.</a:t>
            </a:r>
          </a:p>
          <a:p>
            <a:pPr marL="800100" lvl="1" indent="-342900" algn="l">
              <a:buFontTx/>
              <a:buChar char="-"/>
            </a:pPr>
            <a:r>
              <a:rPr lang="en-US" sz="2200" dirty="0"/>
              <a:t>  do not need to build the entire kernel in order to make any changes to a module. </a:t>
            </a:r>
          </a:p>
          <a:p>
            <a:pPr marL="800100" lvl="1" indent="-342900" algn="l">
              <a:buFontTx/>
              <a:buChar char="-"/>
            </a:pPr>
            <a:r>
              <a:rPr lang="en-US" sz="2200" dirty="0"/>
              <a:t> saves memory because, we only load the needed module when we need to use it.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Cons: </a:t>
            </a:r>
          </a:p>
          <a:p>
            <a:pPr marL="800100" lvl="1" indent="-342900" algn="l">
              <a:buFontTx/>
              <a:buChar char="-"/>
            </a:pPr>
            <a:r>
              <a:rPr lang="en-US" sz="2200" dirty="0"/>
              <a:t>Has the potential to crash the system, system crashes could corrupt the file system.</a:t>
            </a:r>
          </a:p>
          <a:p>
            <a:pPr marL="800100" lvl="1" indent="-342900" algn="l">
              <a:buFontTx/>
              <a:buChar char="-"/>
            </a:pPr>
            <a:endParaRPr lang="en-US" sz="2200" dirty="0"/>
          </a:p>
          <a:p>
            <a:pPr marL="800100" lvl="1" indent="-342900" algn="l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endParaRPr lang="en-US" sz="2200" dirty="0"/>
          </a:p>
          <a:p>
            <a:pPr marL="342900" indent="-342900">
              <a:buFontTx/>
              <a:buChar char="-"/>
            </a:pPr>
            <a:endParaRPr lang="en-US" sz="2200" dirty="0"/>
          </a:p>
          <a:p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43679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64923-C7F7-4A66-A18F-CE71975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9773" y="-89639"/>
            <a:ext cx="8637072" cy="1071095"/>
          </a:xfrm>
        </p:spPr>
        <p:txBody>
          <a:bodyPr>
            <a:normAutofit/>
          </a:bodyPr>
          <a:lstStyle/>
          <a:p>
            <a:r>
              <a:rPr lang="en-US" sz="3600" dirty="0"/>
              <a:t>.C file content</a:t>
            </a:r>
          </a:p>
          <a:p>
            <a:pPr algn="ctr"/>
            <a:endParaRPr lang="en-U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A3179-3826-4151-BEF9-143B3B1264C3}"/>
              </a:ext>
            </a:extLst>
          </p:cNvPr>
          <p:cNvSpPr txBox="1">
            <a:spLocks/>
          </p:cNvSpPr>
          <p:nvPr/>
        </p:nvSpPr>
        <p:spPr>
          <a:xfrm>
            <a:off x="2211244" y="1643887"/>
            <a:ext cx="8810323" cy="423265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sz="2400" dirty="0"/>
          </a:p>
        </p:txBody>
      </p:sp>
      <p:pic>
        <p:nvPicPr>
          <p:cNvPr id="5" name="תמונה 6">
            <a:extLst>
              <a:ext uri="{FF2B5EF4-FFF2-40B4-BE49-F238E27FC236}">
                <a16:creationId xmlns:a16="http://schemas.microsoft.com/office/drawing/2014/main" id="{F14F5AC2-01C1-4E07-B16E-83879E41F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6" t="37406" r="11154" b="21832"/>
          <a:stretch/>
        </p:blipFill>
        <p:spPr>
          <a:xfrm>
            <a:off x="0" y="849944"/>
            <a:ext cx="11923776" cy="3417256"/>
          </a:xfrm>
          <a:prstGeom prst="rect">
            <a:avLst/>
          </a:prstGeom>
        </p:spPr>
      </p:pic>
      <p:sp>
        <p:nvSpPr>
          <p:cNvPr id="6" name="תיבת טקסט 12">
            <a:extLst>
              <a:ext uri="{FF2B5EF4-FFF2-40B4-BE49-F238E27FC236}">
                <a16:creationId xmlns:a16="http://schemas.microsoft.com/office/drawing/2014/main" id="{FB80FF6F-5DEC-479D-817B-BCD6DB895382}"/>
              </a:ext>
            </a:extLst>
          </p:cNvPr>
          <p:cNvSpPr txBox="1"/>
          <p:nvPr/>
        </p:nvSpPr>
        <p:spPr>
          <a:xfrm>
            <a:off x="85344" y="4267200"/>
            <a:ext cx="120213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Init_module  </a:t>
            </a:r>
            <a:r>
              <a:rPr lang="en-US" sz="1800" cap="none" spc="0" dirty="0">
                <a:ln w="0"/>
                <a:solidFill>
                  <a:schemeClr val="tx1"/>
                </a:solidFill>
              </a:rPr>
              <a:t>is the </a:t>
            </a:r>
            <a:r>
              <a:rPr lang="en-US" dirty="0">
                <a:effectLst/>
              </a:rPr>
              <a:t>"start" (initialization) function which is called when the module is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insmoded</a:t>
            </a:r>
            <a:r>
              <a:rPr lang="en-US" dirty="0">
                <a:effectLst/>
              </a:rPr>
              <a:t> (loaded) into the kernel.</a:t>
            </a:r>
            <a:endParaRPr lang="en-US" sz="1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b="1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800" b="1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leanup_ module</a:t>
            </a:r>
            <a:r>
              <a:rPr lang="en-US" b="1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ln w="0"/>
              </a:rPr>
              <a:t>is the </a:t>
            </a:r>
            <a:r>
              <a:rPr lang="en-US" dirty="0">
                <a:effectLst/>
              </a:rPr>
              <a:t>"end" (cleanup) function</a:t>
            </a:r>
            <a:r>
              <a:rPr lang="en-US" b="1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/>
              </a:rPr>
              <a:t>which is called just before the module is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rmmoded</a:t>
            </a:r>
            <a:r>
              <a:rPr lang="en-US" dirty="0">
                <a:effectLst/>
              </a:rPr>
              <a:t> (unloaded) from the kernel.</a:t>
            </a:r>
            <a:endParaRPr lang="en-US" dirty="0">
              <a:ln w="0"/>
            </a:endParaRPr>
          </a:p>
          <a:p>
            <a:pPr algn="l"/>
            <a:r>
              <a:rPr lang="en-US" sz="1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</a:t>
            </a:r>
            <a:r>
              <a:rPr lang="en-US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N_INFO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</a:rPr>
              <a:t>is the “log level”.</a:t>
            </a:r>
          </a:p>
          <a:p>
            <a:pPr algn="l"/>
            <a:r>
              <a:rPr lang="en-US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Printk </a:t>
            </a:r>
            <a:r>
              <a:rPr lang="en-US" dirty="0"/>
              <a:t>is a C function from the Linux kernel interface that prints messages to the kernel log.</a:t>
            </a:r>
            <a:endParaRPr lang="he-IL" sz="1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93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64923-C7F7-4A66-A18F-CE71975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3053" y="-89639"/>
            <a:ext cx="8637072" cy="1071095"/>
          </a:xfrm>
        </p:spPr>
        <p:txBody>
          <a:bodyPr>
            <a:normAutofit/>
          </a:bodyPr>
          <a:lstStyle/>
          <a:p>
            <a:r>
              <a:rPr lang="en-US" sz="3600" dirty="0" err="1"/>
              <a:t>Makefile</a:t>
            </a:r>
            <a:r>
              <a:rPr lang="en-US" sz="3600" dirty="0"/>
              <a:t> Content</a:t>
            </a:r>
          </a:p>
          <a:p>
            <a:pPr algn="ctr"/>
            <a:endParaRPr lang="en-U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A3179-3826-4151-BEF9-143B3B1264C3}"/>
              </a:ext>
            </a:extLst>
          </p:cNvPr>
          <p:cNvSpPr txBox="1">
            <a:spLocks/>
          </p:cNvSpPr>
          <p:nvPr/>
        </p:nvSpPr>
        <p:spPr>
          <a:xfrm>
            <a:off x="2211244" y="1643887"/>
            <a:ext cx="8810323" cy="423265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DF847A-AF4D-4C70-9A1D-6B487868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" y="755903"/>
            <a:ext cx="12124615" cy="221329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99266BD-E145-4E2E-8326-D33C8CA4E0E9}"/>
              </a:ext>
            </a:extLst>
          </p:cNvPr>
          <p:cNvSpPr txBox="1">
            <a:spLocks/>
          </p:cNvSpPr>
          <p:nvPr/>
        </p:nvSpPr>
        <p:spPr>
          <a:xfrm>
            <a:off x="67386" y="3535680"/>
            <a:ext cx="10954182" cy="2340864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he-IL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26A6B-8778-4CBA-94A5-B3965DC8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" y="3140962"/>
            <a:ext cx="2365892" cy="48660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9907A2-DCF9-48A7-AC04-9F6769F7923F}"/>
              </a:ext>
            </a:extLst>
          </p:cNvPr>
          <p:cNvSpPr txBox="1">
            <a:spLocks/>
          </p:cNvSpPr>
          <p:nvPr/>
        </p:nvSpPr>
        <p:spPr>
          <a:xfrm>
            <a:off x="2557369" y="3140962"/>
            <a:ext cx="11069604" cy="173583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Called a goal definition line, it defines the module that is going to be built.</a:t>
            </a:r>
          </a:p>
          <a:p>
            <a:r>
              <a:rPr lang="en-US" dirty="0"/>
              <a:t>Shortcut to shell </a:t>
            </a:r>
            <a:r>
              <a:rPr lang="en-US" dirty="0" err="1"/>
              <a:t>uname</a:t>
            </a:r>
            <a:r>
              <a:rPr lang="en-US" dirty="0"/>
              <a:t> –r, it’s a command that return the current kernel build version.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DE8D1-2154-4C3C-9A62-D3E3585D6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6" y="3684908"/>
            <a:ext cx="2489984" cy="315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74DC4-DF0C-4FF9-B9DE-CFC18A5C5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0" y="4099878"/>
            <a:ext cx="8477518" cy="415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7DE30-B765-47E1-AEEC-2181F6A24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03531"/>
            <a:ext cx="8692896" cy="33778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298FC76-F78E-4AD4-BBA3-84DAA336B001}"/>
              </a:ext>
            </a:extLst>
          </p:cNvPr>
          <p:cNvSpPr txBox="1">
            <a:spLocks/>
          </p:cNvSpPr>
          <p:nvPr/>
        </p:nvSpPr>
        <p:spPr>
          <a:xfrm>
            <a:off x="101164" y="4403599"/>
            <a:ext cx="11069604" cy="173583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-C – switches to kernel directory</a:t>
            </a:r>
            <a:r>
              <a:rPr lang="he-IL" sz="1600" dirty="0"/>
              <a:t> </a:t>
            </a:r>
            <a:r>
              <a:rPr lang="en-US" sz="1600" dirty="0"/>
              <a:t>mentioned in the same line </a:t>
            </a:r>
          </a:p>
          <a:p>
            <a:r>
              <a:rPr lang="en-US" sz="1600" dirty="0"/>
              <a:t>M=$(PWD) – M takes the address mentioned in </a:t>
            </a:r>
            <a:r>
              <a:rPr lang="en-US" sz="1600" dirty="0" err="1"/>
              <a:t>pwd</a:t>
            </a:r>
            <a:r>
              <a:rPr lang="en-US" sz="1600" dirty="0"/>
              <a:t>(command) (after switching ) and build the module.</a:t>
            </a:r>
          </a:p>
          <a:p>
            <a:endParaRPr lang="en-US" sz="1600" dirty="0"/>
          </a:p>
          <a:p>
            <a:r>
              <a:rPr lang="en-US" sz="1600" dirty="0"/>
              <a:t>Clean command to remove all the module files that were created with the make command</a:t>
            </a:r>
          </a:p>
          <a:p>
            <a:endParaRPr lang="en-US" sz="1600" dirty="0"/>
          </a:p>
          <a:p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31815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64923-C7F7-4A66-A18F-CE71975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363" y="0"/>
            <a:ext cx="11884637" cy="107109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Commands used in the uploading process of the kernel module</a:t>
            </a:r>
          </a:p>
          <a:p>
            <a:pPr algn="ctr"/>
            <a:endParaRPr lang="en-U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A3179-3826-4151-BEF9-143B3B1264C3}"/>
              </a:ext>
            </a:extLst>
          </p:cNvPr>
          <p:cNvSpPr txBox="1">
            <a:spLocks/>
          </p:cNvSpPr>
          <p:nvPr/>
        </p:nvSpPr>
        <p:spPr>
          <a:xfrm>
            <a:off x="2211244" y="1643887"/>
            <a:ext cx="8810323" cy="423265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sz="2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8A6719-01DB-49A7-BF4B-E3BD5A800F15}"/>
              </a:ext>
            </a:extLst>
          </p:cNvPr>
          <p:cNvSpPr txBox="1">
            <a:spLocks/>
          </p:cNvSpPr>
          <p:nvPr/>
        </p:nvSpPr>
        <p:spPr>
          <a:xfrm>
            <a:off x="329184" y="1071095"/>
            <a:ext cx="10692383" cy="480544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sz="2400" dirty="0" err="1"/>
              <a:t>lsmod</a:t>
            </a:r>
            <a:r>
              <a:rPr lang="en-US" sz="2400" dirty="0"/>
              <a:t> – list all loaded modules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insmod</a:t>
            </a:r>
            <a:r>
              <a:rPr lang="en-US" sz="2400" dirty="0"/>
              <a:t> [</a:t>
            </a:r>
            <a:r>
              <a:rPr lang="en-US" sz="2400" dirty="0" err="1"/>
              <a:t>module_name.ko</a:t>
            </a:r>
            <a:r>
              <a:rPr lang="en-US" sz="2400" dirty="0"/>
              <a:t>] – install a specific module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rmmod</a:t>
            </a:r>
            <a:r>
              <a:rPr lang="en-US" sz="2400" dirty="0"/>
              <a:t> [</a:t>
            </a:r>
            <a:r>
              <a:rPr lang="en-US" sz="2400" dirty="0" err="1"/>
              <a:t>module_name</a:t>
            </a:r>
            <a:r>
              <a:rPr lang="en-US" sz="2400" dirty="0"/>
              <a:t>] – remove a module</a:t>
            </a:r>
          </a:p>
          <a:p>
            <a:pPr marL="457200" indent="-457200">
              <a:buAutoNum type="arabicParenR"/>
            </a:pPr>
            <a:r>
              <a:rPr lang="en-US" sz="2400" dirty="0"/>
              <a:t>Make all – compile the C code, builds the kernel module</a:t>
            </a:r>
          </a:p>
          <a:p>
            <a:pPr marL="457200" indent="-457200">
              <a:buAutoNum type="arabicParenR"/>
            </a:pPr>
            <a:r>
              <a:rPr lang="en-US" sz="2400" dirty="0"/>
              <a:t>Make clean – removes all the module files created by “make all” 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dmesg</a:t>
            </a:r>
            <a:r>
              <a:rPr lang="he-IL" sz="2400" dirty="0"/>
              <a:t> </a:t>
            </a:r>
            <a:r>
              <a:rPr lang="ru-RU" sz="2400" dirty="0"/>
              <a:t> - </a:t>
            </a:r>
            <a:r>
              <a:rPr lang="en-US" sz="2400" dirty="0" err="1"/>
              <a:t>desplays</a:t>
            </a:r>
            <a:r>
              <a:rPr lang="en-US" sz="2400" dirty="0"/>
              <a:t> kernel log</a:t>
            </a:r>
          </a:p>
          <a:p>
            <a:r>
              <a:rPr lang="en-US" sz="2400" dirty="0"/>
              <a:t>Side note: the commands </a:t>
            </a:r>
            <a:r>
              <a:rPr lang="en-US" sz="2400" dirty="0" err="1"/>
              <a:t>insmod</a:t>
            </a:r>
            <a:r>
              <a:rPr lang="en-US" sz="2400" dirty="0"/>
              <a:t>, </a:t>
            </a:r>
            <a:r>
              <a:rPr lang="en-US" sz="2400" dirty="0" err="1"/>
              <a:t>rmmod</a:t>
            </a:r>
            <a:r>
              <a:rPr lang="en-US" sz="2400" dirty="0"/>
              <a:t>, </a:t>
            </a:r>
            <a:r>
              <a:rPr lang="en-US" sz="2400" dirty="0" err="1"/>
              <a:t>dmesg</a:t>
            </a:r>
            <a:r>
              <a:rPr lang="en-US" sz="2400" dirty="0"/>
              <a:t> require </a:t>
            </a:r>
            <a:r>
              <a:rPr lang="en-US" sz="2400" dirty="0" err="1"/>
              <a:t>sudo</a:t>
            </a:r>
            <a:r>
              <a:rPr lang="en-US" sz="2400" dirty="0"/>
              <a:t> commands (super user authority ) </a:t>
            </a:r>
          </a:p>
          <a:p>
            <a:pPr marL="457200" indent="-457200">
              <a:buAutoNum type="arabicParenR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8702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64923-C7F7-4A66-A18F-CE71975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70" y="2392563"/>
            <a:ext cx="12750269" cy="3027911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a working kernel module</a:t>
            </a:r>
          </a:p>
          <a:p>
            <a:pPr algn="ctr"/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A3179-3826-4151-BEF9-143B3B1264C3}"/>
              </a:ext>
            </a:extLst>
          </p:cNvPr>
          <p:cNvSpPr txBox="1">
            <a:spLocks/>
          </p:cNvSpPr>
          <p:nvPr/>
        </p:nvSpPr>
        <p:spPr>
          <a:xfrm>
            <a:off x="2211244" y="1643887"/>
            <a:ext cx="8810323" cy="423265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4378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64923-C7F7-4A66-A18F-CE71975D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2784" y="2470681"/>
            <a:ext cx="11884637" cy="1071095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Conclusion/ questions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5A3179-3826-4151-BEF9-143B3B1264C3}"/>
              </a:ext>
            </a:extLst>
          </p:cNvPr>
          <p:cNvSpPr txBox="1">
            <a:spLocks/>
          </p:cNvSpPr>
          <p:nvPr/>
        </p:nvSpPr>
        <p:spPr>
          <a:xfrm>
            <a:off x="2211244" y="1643887"/>
            <a:ext cx="8810323" cy="423265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625311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895</TotalTime>
  <Words>481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27</cp:revision>
  <dcterms:created xsi:type="dcterms:W3CDTF">2020-11-26T23:47:25Z</dcterms:created>
  <dcterms:modified xsi:type="dcterms:W3CDTF">2020-12-02T18:41:24Z</dcterms:modified>
</cp:coreProperties>
</file>