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ess Start 2P"/>
      <p:regular r:id="rId24"/>
    </p:embeddedFont>
    <p:embeddedFont>
      <p:font typeface="Denk One"/>
      <p:regular r:id="rId25"/>
    </p:embeddedFont>
    <p:embeddedFont>
      <p:font typeface="Fira Sans Extra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essStart2P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DenkOne-regular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079720050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079720050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c9050bdf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c9050bdf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2e7ff7e55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2e7ff7e55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1a62e394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e1a62e394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c9050bd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cc9050bd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2e7ff7e55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2e7ff7e55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c9050bdf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c9050bdf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1128d0be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1128d0be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160de7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160de7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e7ff7e55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2e7ff7e55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c9050bdf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c9050bdf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1a62e394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1a62e394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2e7ff7e55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2e7ff7e55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2e7ff7e55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2e7ff7e55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e7ff7e55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e7ff7e55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920388"/>
            <a:ext cx="9144000" cy="32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000" y="1165325"/>
            <a:ext cx="9135000" cy="28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20000" y="1820545"/>
            <a:ext cx="7704000" cy="14451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78050" y="3269620"/>
            <a:ext cx="45879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2"/>
          <p:cNvCxnSpPr/>
          <p:nvPr/>
        </p:nvCxnSpPr>
        <p:spPr>
          <a:xfrm>
            <a:off x="1150" y="920388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2"/>
          <p:cNvCxnSpPr/>
          <p:nvPr/>
        </p:nvCxnSpPr>
        <p:spPr>
          <a:xfrm>
            <a:off x="-4162" y="4211088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75" y="0"/>
            <a:ext cx="9153000" cy="37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75" y="3752537"/>
            <a:ext cx="915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0000" y="1167775"/>
            <a:ext cx="7704000" cy="1511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1699500" y="2629350"/>
            <a:ext cx="5745000" cy="429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 flipH="1" rot="10800000">
            <a:off x="0" y="0"/>
            <a:ext cx="9144425" cy="5143500"/>
            <a:chOff x="0" y="0"/>
            <a:chExt cx="9144425" cy="51435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9144000" cy="184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33325" y="1846200"/>
              <a:ext cx="6011100" cy="329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0" y="1662250"/>
              <a:ext cx="720000" cy="348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720000" y="3840500"/>
            <a:ext cx="2457300" cy="754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" type="ctrTitle"/>
          </p:nvPr>
        </p:nvSpPr>
        <p:spPr>
          <a:xfrm>
            <a:off x="4285476" y="67510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4285475" y="997417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3" type="title"/>
          </p:nvPr>
        </p:nvSpPr>
        <p:spPr>
          <a:xfrm>
            <a:off x="3268500" y="732416"/>
            <a:ext cx="911400" cy="560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4" type="ctrTitle"/>
          </p:nvPr>
        </p:nvSpPr>
        <p:spPr>
          <a:xfrm>
            <a:off x="4285476" y="135090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subTitle"/>
          </p:nvPr>
        </p:nvSpPr>
        <p:spPr>
          <a:xfrm>
            <a:off x="4285475" y="1663185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6" type="title"/>
          </p:nvPr>
        </p:nvSpPr>
        <p:spPr>
          <a:xfrm>
            <a:off x="3268500" y="1408851"/>
            <a:ext cx="911400" cy="541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7" type="ctrTitle"/>
          </p:nvPr>
        </p:nvSpPr>
        <p:spPr>
          <a:xfrm>
            <a:off x="4285476" y="2031904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8" type="subTitle"/>
          </p:nvPr>
        </p:nvSpPr>
        <p:spPr>
          <a:xfrm>
            <a:off x="4285475" y="2334148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9" type="title"/>
          </p:nvPr>
        </p:nvSpPr>
        <p:spPr>
          <a:xfrm>
            <a:off x="3268500" y="2065786"/>
            <a:ext cx="911400" cy="541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3" type="ctrTitle"/>
          </p:nvPr>
        </p:nvSpPr>
        <p:spPr>
          <a:xfrm>
            <a:off x="4285476" y="269713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4" type="subTitle"/>
          </p:nvPr>
        </p:nvSpPr>
        <p:spPr>
          <a:xfrm>
            <a:off x="4285475" y="2989331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15" type="title"/>
          </p:nvPr>
        </p:nvSpPr>
        <p:spPr>
          <a:xfrm>
            <a:off x="3268500" y="2722721"/>
            <a:ext cx="911400" cy="541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6" type="subTitle"/>
          </p:nvPr>
        </p:nvSpPr>
        <p:spPr>
          <a:xfrm>
            <a:off x="4285475" y="3644514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7" type="title"/>
          </p:nvPr>
        </p:nvSpPr>
        <p:spPr>
          <a:xfrm>
            <a:off x="3268500" y="3379656"/>
            <a:ext cx="911400" cy="560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8" type="ctrTitle"/>
          </p:nvPr>
        </p:nvSpPr>
        <p:spPr>
          <a:xfrm>
            <a:off x="4285476" y="3349960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9" type="subTitle"/>
          </p:nvPr>
        </p:nvSpPr>
        <p:spPr>
          <a:xfrm>
            <a:off x="4285475" y="4278724"/>
            <a:ext cx="38883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20" type="title"/>
          </p:nvPr>
        </p:nvSpPr>
        <p:spPr>
          <a:xfrm>
            <a:off x="3268500" y="4056091"/>
            <a:ext cx="911400" cy="560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21" type="ctrTitle"/>
          </p:nvPr>
        </p:nvSpPr>
        <p:spPr>
          <a:xfrm>
            <a:off x="4285476" y="4006608"/>
            <a:ext cx="38883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3126300" y="-575"/>
            <a:ext cx="0" cy="331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720000" y="-575"/>
            <a:ext cx="0" cy="334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-4150" y="-2200"/>
            <a:ext cx="669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 rot="5400000">
            <a:off x="4088137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3315175"/>
            <a:ext cx="4563900" cy="531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20000" y="966600"/>
            <a:ext cx="5326200" cy="22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720000" y="0"/>
            <a:ext cx="770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721200" y="-6150"/>
            <a:ext cx="770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2217000" y="2737234"/>
            <a:ext cx="47100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2057215" y="1648575"/>
            <a:ext cx="5038500" cy="11460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7" name="Google Shape;127;p15"/>
          <p:cNvCxnSpPr/>
          <p:nvPr/>
        </p:nvCxnSpPr>
        <p:spPr>
          <a:xfrm rot="5400000">
            <a:off x="-19105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 rot="5400000">
            <a:off x="5793441" y="26305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1478525" y="-2200"/>
            <a:ext cx="7661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 rot="5400000">
            <a:off x="-1124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>
            <p:ph type="title"/>
          </p:nvPr>
        </p:nvSpPr>
        <p:spPr>
          <a:xfrm>
            <a:off x="2027659" y="1084080"/>
            <a:ext cx="3123000" cy="16302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2027659" y="2790480"/>
            <a:ext cx="3123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095800" y="-2200"/>
            <a:ext cx="8044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7"/>
          <p:cNvCxnSpPr/>
          <p:nvPr/>
        </p:nvCxnSpPr>
        <p:spPr>
          <a:xfrm rot="5400000">
            <a:off x="-1505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7"/>
          <p:cNvSpPr txBox="1"/>
          <p:nvPr>
            <p:ph type="title"/>
          </p:nvPr>
        </p:nvSpPr>
        <p:spPr>
          <a:xfrm>
            <a:off x="1530850" y="540000"/>
            <a:ext cx="6893100" cy="5727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530850" y="1246475"/>
            <a:ext cx="3169800" cy="33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4025075" y="-6150"/>
            <a:ext cx="511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rot="5400000">
            <a:off x="1384166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>
            <p:ph type="title"/>
          </p:nvPr>
        </p:nvSpPr>
        <p:spPr>
          <a:xfrm>
            <a:off x="5179325" y="1584839"/>
            <a:ext cx="3244800" cy="698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5179325" y="2283539"/>
            <a:ext cx="3244800" cy="13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-25" y="-6150"/>
            <a:ext cx="5801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rot="5400000">
            <a:off x="3185778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>
            <p:ph type="title"/>
          </p:nvPr>
        </p:nvSpPr>
        <p:spPr>
          <a:xfrm>
            <a:off x="720000" y="540000"/>
            <a:ext cx="4851300" cy="5727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720000" y="1368250"/>
            <a:ext cx="46743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1334325" y="0"/>
            <a:ext cx="6469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 rot="5400000">
            <a:off x="-1287172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title"/>
          </p:nvPr>
        </p:nvSpPr>
        <p:spPr>
          <a:xfrm>
            <a:off x="2006850" y="3367275"/>
            <a:ext cx="23397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0"/>
          <p:cNvSpPr txBox="1"/>
          <p:nvPr>
            <p:ph idx="1" type="subTitle"/>
          </p:nvPr>
        </p:nvSpPr>
        <p:spPr>
          <a:xfrm>
            <a:off x="2006850" y="3946627"/>
            <a:ext cx="233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3" type="title"/>
          </p:nvPr>
        </p:nvSpPr>
        <p:spPr>
          <a:xfrm>
            <a:off x="4797438" y="3367275"/>
            <a:ext cx="23397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20"/>
          <p:cNvSpPr txBox="1"/>
          <p:nvPr>
            <p:ph idx="4" type="subTitle"/>
          </p:nvPr>
        </p:nvSpPr>
        <p:spPr>
          <a:xfrm>
            <a:off x="4797438" y="3946627"/>
            <a:ext cx="233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7" name="Google Shape;167;p20"/>
          <p:cNvCxnSpPr/>
          <p:nvPr/>
        </p:nvCxnSpPr>
        <p:spPr>
          <a:xfrm rot="5400000">
            <a:off x="5173578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-4150" y="-2200"/>
            <a:ext cx="491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5400000">
            <a:off x="2308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1544200"/>
            <a:ext cx="3028800" cy="14775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6046125" y="3500825"/>
            <a:ext cx="2378100" cy="1102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021425"/>
            <a:ext cx="3028800" cy="71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1256500" y="0"/>
            <a:ext cx="7887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1329600" y="540000"/>
            <a:ext cx="70944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2" type="title"/>
          </p:nvPr>
        </p:nvSpPr>
        <p:spPr>
          <a:xfrm>
            <a:off x="1634400" y="1633906"/>
            <a:ext cx="1780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1634400" y="3458220"/>
            <a:ext cx="1780200" cy="94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3" type="title"/>
          </p:nvPr>
        </p:nvSpPr>
        <p:spPr>
          <a:xfrm>
            <a:off x="3986700" y="1633906"/>
            <a:ext cx="1780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21"/>
          <p:cNvSpPr txBox="1"/>
          <p:nvPr>
            <p:ph idx="4" type="subTitle"/>
          </p:nvPr>
        </p:nvSpPr>
        <p:spPr>
          <a:xfrm>
            <a:off x="3986700" y="3458220"/>
            <a:ext cx="17802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5" type="title"/>
          </p:nvPr>
        </p:nvSpPr>
        <p:spPr>
          <a:xfrm>
            <a:off x="6339000" y="1633906"/>
            <a:ext cx="1780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>
            <p:ph idx="6" type="subTitle"/>
          </p:nvPr>
        </p:nvSpPr>
        <p:spPr>
          <a:xfrm>
            <a:off x="6339000" y="3458220"/>
            <a:ext cx="17802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9" name="Google Shape;179;p21"/>
          <p:cNvCxnSpPr/>
          <p:nvPr/>
        </p:nvCxnSpPr>
        <p:spPr>
          <a:xfrm rot="5400000">
            <a:off x="-13740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675" y="0"/>
            <a:ext cx="9144000" cy="12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2"/>
          <p:cNvCxnSpPr/>
          <p:nvPr/>
        </p:nvCxnSpPr>
        <p:spPr>
          <a:xfrm>
            <a:off x="5923" y="1173269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/>
          <p:nvPr/>
        </p:nvSpPr>
        <p:spPr>
          <a:xfrm>
            <a:off x="720000" y="1449525"/>
            <a:ext cx="2336400" cy="28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401108" y="1449525"/>
            <a:ext cx="2336400" cy="28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087624" y="1449525"/>
            <a:ext cx="2336400" cy="286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2" type="title"/>
          </p:nvPr>
        </p:nvSpPr>
        <p:spPr>
          <a:xfrm>
            <a:off x="797100" y="2837127"/>
            <a:ext cx="2182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968250" y="3328977"/>
            <a:ext cx="18399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3" type="title"/>
          </p:nvPr>
        </p:nvSpPr>
        <p:spPr>
          <a:xfrm>
            <a:off x="3478202" y="2837127"/>
            <a:ext cx="2182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22"/>
          <p:cNvSpPr txBox="1"/>
          <p:nvPr>
            <p:ph idx="4" type="subTitle"/>
          </p:nvPr>
        </p:nvSpPr>
        <p:spPr>
          <a:xfrm>
            <a:off x="3649350" y="3328977"/>
            <a:ext cx="18399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5" type="title"/>
          </p:nvPr>
        </p:nvSpPr>
        <p:spPr>
          <a:xfrm>
            <a:off x="6164713" y="2837127"/>
            <a:ext cx="21822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" name="Google Shape;194;p22"/>
          <p:cNvSpPr txBox="1"/>
          <p:nvPr>
            <p:ph idx="6" type="subTitle"/>
          </p:nvPr>
        </p:nvSpPr>
        <p:spPr>
          <a:xfrm>
            <a:off x="6335863" y="3328977"/>
            <a:ext cx="18399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hasCustomPrompt="1" idx="7" type="title"/>
          </p:nvPr>
        </p:nvSpPr>
        <p:spPr>
          <a:xfrm>
            <a:off x="1019550" y="2337408"/>
            <a:ext cx="1737300" cy="5727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/>
          <p:nvPr>
            <p:ph hasCustomPrompt="1" idx="8" type="title"/>
          </p:nvPr>
        </p:nvSpPr>
        <p:spPr>
          <a:xfrm>
            <a:off x="3700652" y="2337408"/>
            <a:ext cx="1737300" cy="5727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/>
          <p:nvPr>
            <p:ph hasCustomPrompt="1" idx="9" type="title"/>
          </p:nvPr>
        </p:nvSpPr>
        <p:spPr>
          <a:xfrm>
            <a:off x="6387163" y="2337408"/>
            <a:ext cx="1737300" cy="5727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1101000" y="-6150"/>
            <a:ext cx="694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3"/>
          <p:cNvCxnSpPr/>
          <p:nvPr/>
        </p:nvCxnSpPr>
        <p:spPr>
          <a:xfrm rot="5400000">
            <a:off x="-15295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/>
          <p:nvPr/>
        </p:nvCxnSpPr>
        <p:spPr>
          <a:xfrm rot="5400000">
            <a:off x="5412441" y="26305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2" type="title"/>
          </p:nvPr>
        </p:nvSpPr>
        <p:spPr>
          <a:xfrm>
            <a:off x="2110275" y="16828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2110275" y="22693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3" type="title"/>
          </p:nvPr>
        </p:nvSpPr>
        <p:spPr>
          <a:xfrm>
            <a:off x="4754175" y="16828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3"/>
          <p:cNvSpPr txBox="1"/>
          <p:nvPr>
            <p:ph idx="4" type="subTitle"/>
          </p:nvPr>
        </p:nvSpPr>
        <p:spPr>
          <a:xfrm>
            <a:off x="4754265" y="22693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5" type="title"/>
          </p:nvPr>
        </p:nvSpPr>
        <p:spPr>
          <a:xfrm>
            <a:off x="2110275" y="31162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3"/>
          <p:cNvSpPr txBox="1"/>
          <p:nvPr>
            <p:ph idx="6" type="subTitle"/>
          </p:nvPr>
        </p:nvSpPr>
        <p:spPr>
          <a:xfrm>
            <a:off x="2110275" y="37027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7" type="title"/>
          </p:nvPr>
        </p:nvSpPr>
        <p:spPr>
          <a:xfrm>
            <a:off x="4754175" y="3116250"/>
            <a:ext cx="2279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2" name="Google Shape;212;p23"/>
          <p:cNvSpPr txBox="1"/>
          <p:nvPr>
            <p:ph idx="8" type="subTitle"/>
          </p:nvPr>
        </p:nvSpPr>
        <p:spPr>
          <a:xfrm>
            <a:off x="4754175" y="3702775"/>
            <a:ext cx="227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1101000" y="-6150"/>
            <a:ext cx="8043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 rot="5400000">
            <a:off x="-152955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>
            <p:ph type="title"/>
          </p:nvPr>
        </p:nvSpPr>
        <p:spPr>
          <a:xfrm>
            <a:off x="1482000" y="540000"/>
            <a:ext cx="6942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2" type="title"/>
          </p:nvPr>
        </p:nvSpPr>
        <p:spPr>
          <a:xfrm>
            <a:off x="1482000" y="16828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1482000" y="22693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3" type="title"/>
          </p:nvPr>
        </p:nvSpPr>
        <p:spPr>
          <a:xfrm>
            <a:off x="3933639" y="16828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" name="Google Shape;222;p24"/>
          <p:cNvSpPr txBox="1"/>
          <p:nvPr>
            <p:ph idx="4" type="subTitle"/>
          </p:nvPr>
        </p:nvSpPr>
        <p:spPr>
          <a:xfrm>
            <a:off x="3933639" y="22693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5" type="title"/>
          </p:nvPr>
        </p:nvSpPr>
        <p:spPr>
          <a:xfrm>
            <a:off x="1482000" y="31162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4"/>
          <p:cNvSpPr txBox="1"/>
          <p:nvPr>
            <p:ph idx="6" type="subTitle"/>
          </p:nvPr>
        </p:nvSpPr>
        <p:spPr>
          <a:xfrm>
            <a:off x="1482000" y="37027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7" type="title"/>
          </p:nvPr>
        </p:nvSpPr>
        <p:spPr>
          <a:xfrm>
            <a:off x="3933639" y="31162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24"/>
          <p:cNvSpPr txBox="1"/>
          <p:nvPr>
            <p:ph idx="8" type="subTitle"/>
          </p:nvPr>
        </p:nvSpPr>
        <p:spPr>
          <a:xfrm>
            <a:off x="3933639" y="37027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9" type="title"/>
          </p:nvPr>
        </p:nvSpPr>
        <p:spPr>
          <a:xfrm>
            <a:off x="6385275" y="16828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" name="Google Shape;228;p24"/>
          <p:cNvSpPr txBox="1"/>
          <p:nvPr>
            <p:ph idx="13" type="subTitle"/>
          </p:nvPr>
        </p:nvSpPr>
        <p:spPr>
          <a:xfrm>
            <a:off x="6385275" y="22693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4" type="title"/>
          </p:nvPr>
        </p:nvSpPr>
        <p:spPr>
          <a:xfrm>
            <a:off x="6385275" y="3116250"/>
            <a:ext cx="20391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4"/>
          <p:cNvSpPr txBox="1"/>
          <p:nvPr>
            <p:ph idx="15" type="subTitle"/>
          </p:nvPr>
        </p:nvSpPr>
        <p:spPr>
          <a:xfrm>
            <a:off x="6385275" y="3702775"/>
            <a:ext cx="203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675" y="0"/>
            <a:ext cx="9144000" cy="14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75" y="3545525"/>
            <a:ext cx="9144000" cy="15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5"/>
          <p:cNvCxnSpPr/>
          <p:nvPr/>
        </p:nvCxnSpPr>
        <p:spPr>
          <a:xfrm>
            <a:off x="5923" y="14451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1098" y="3545525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5"/>
          <p:cNvSpPr txBox="1"/>
          <p:nvPr>
            <p:ph type="title"/>
          </p:nvPr>
        </p:nvSpPr>
        <p:spPr>
          <a:xfrm>
            <a:off x="677325" y="540000"/>
            <a:ext cx="77895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2" type="title"/>
          </p:nvPr>
        </p:nvSpPr>
        <p:spPr>
          <a:xfrm>
            <a:off x="720000" y="3641888"/>
            <a:ext cx="2336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720000" y="4142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3" type="title"/>
          </p:nvPr>
        </p:nvSpPr>
        <p:spPr>
          <a:xfrm>
            <a:off x="3403800" y="3641888"/>
            <a:ext cx="2336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3403800" y="4142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5" type="title"/>
          </p:nvPr>
        </p:nvSpPr>
        <p:spPr>
          <a:xfrm>
            <a:off x="6087600" y="3641888"/>
            <a:ext cx="2336400" cy="527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5"/>
          <p:cNvSpPr txBox="1"/>
          <p:nvPr>
            <p:ph idx="6" type="subTitle"/>
          </p:nvPr>
        </p:nvSpPr>
        <p:spPr>
          <a:xfrm>
            <a:off x="6087600" y="4142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hasCustomPrompt="1" idx="7" type="title"/>
          </p:nvPr>
        </p:nvSpPr>
        <p:spPr>
          <a:xfrm>
            <a:off x="1019550" y="1618292"/>
            <a:ext cx="1737300" cy="173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/>
          <p:nvPr>
            <p:ph hasCustomPrompt="1" idx="8" type="title"/>
          </p:nvPr>
        </p:nvSpPr>
        <p:spPr>
          <a:xfrm>
            <a:off x="3703350" y="1618292"/>
            <a:ext cx="1737300" cy="173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5"/>
          <p:cNvSpPr txBox="1"/>
          <p:nvPr>
            <p:ph hasCustomPrompt="1" idx="9" type="title"/>
          </p:nvPr>
        </p:nvSpPr>
        <p:spPr>
          <a:xfrm>
            <a:off x="6387150" y="1618292"/>
            <a:ext cx="1737300" cy="1737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>
            <a:off x="675" y="0"/>
            <a:ext cx="767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720000" y="540000"/>
            <a:ext cx="55563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3" name="Google Shape;253;p26"/>
          <p:cNvCxnSpPr/>
          <p:nvPr/>
        </p:nvCxnSpPr>
        <p:spPr>
          <a:xfrm rot="5400000">
            <a:off x="5048616" y="26011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/>
          <p:nvPr/>
        </p:nvSpPr>
        <p:spPr>
          <a:xfrm>
            <a:off x="675" y="540000"/>
            <a:ext cx="9144000" cy="460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7"/>
          <p:cNvCxnSpPr/>
          <p:nvPr/>
        </p:nvCxnSpPr>
        <p:spPr>
          <a:xfrm>
            <a:off x="5923" y="5400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>
            <a:off x="1962050" y="0"/>
            <a:ext cx="7182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8"/>
          <p:cNvCxnSpPr/>
          <p:nvPr/>
        </p:nvCxnSpPr>
        <p:spPr>
          <a:xfrm rot="5400000">
            <a:off x="-668509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>
            <p:ph type="title"/>
          </p:nvPr>
        </p:nvSpPr>
        <p:spPr>
          <a:xfrm>
            <a:off x="2384775" y="540000"/>
            <a:ext cx="60903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/>
          <p:nvPr/>
        </p:nvSpPr>
        <p:spPr>
          <a:xfrm>
            <a:off x="-19150" y="0"/>
            <a:ext cx="7182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 rot="5400000">
            <a:off x="4522153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 txBox="1"/>
          <p:nvPr>
            <p:ph type="title"/>
          </p:nvPr>
        </p:nvSpPr>
        <p:spPr>
          <a:xfrm>
            <a:off x="723175" y="540000"/>
            <a:ext cx="61296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0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/>
          <p:nvPr/>
        </p:nvSpPr>
        <p:spPr>
          <a:xfrm>
            <a:off x="2800250" y="0"/>
            <a:ext cx="6344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0"/>
          <p:cNvCxnSpPr/>
          <p:nvPr/>
        </p:nvCxnSpPr>
        <p:spPr>
          <a:xfrm rot="5400000">
            <a:off x="1696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0"/>
          <p:cNvSpPr txBox="1"/>
          <p:nvPr>
            <p:ph type="ctrTitle"/>
          </p:nvPr>
        </p:nvSpPr>
        <p:spPr>
          <a:xfrm>
            <a:off x="3726175" y="645282"/>
            <a:ext cx="4697700" cy="997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3721725" y="1598751"/>
            <a:ext cx="39126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30"/>
          <p:cNvSpPr txBox="1"/>
          <p:nvPr>
            <p:ph idx="2" type="subTitle"/>
          </p:nvPr>
        </p:nvSpPr>
        <p:spPr>
          <a:xfrm>
            <a:off x="3696450" y="3561582"/>
            <a:ext cx="39630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/>
        </p:nvSpPr>
        <p:spPr>
          <a:xfrm>
            <a:off x="3696450" y="4093607"/>
            <a:ext cx="4727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675" y="-15750"/>
            <a:ext cx="91440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114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1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/>
          <p:nvPr/>
        </p:nvSpPr>
        <p:spPr>
          <a:xfrm>
            <a:off x="2800250" y="0"/>
            <a:ext cx="6344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1"/>
          <p:cNvCxnSpPr/>
          <p:nvPr/>
        </p:nvCxnSpPr>
        <p:spPr>
          <a:xfrm rot="5400000">
            <a:off x="1696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720000" y="0"/>
            <a:ext cx="8424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2"/>
          <p:cNvCxnSpPr/>
          <p:nvPr/>
        </p:nvCxnSpPr>
        <p:spPr>
          <a:xfrm rot="5400000">
            <a:off x="-1910559" y="2674775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>
            <a:off x="720000" y="0"/>
            <a:ext cx="770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3"/>
          <p:cNvCxnSpPr/>
          <p:nvPr/>
        </p:nvCxnSpPr>
        <p:spPr>
          <a:xfrm rot="5400000">
            <a:off x="-1910559" y="2674775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 rot="5400000">
            <a:off x="579344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4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-4150" y="0"/>
            <a:ext cx="8428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4"/>
          <p:cNvCxnSpPr/>
          <p:nvPr/>
        </p:nvCxnSpPr>
        <p:spPr>
          <a:xfrm rot="5400000">
            <a:off x="579344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3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/>
          <p:nvPr/>
        </p:nvSpPr>
        <p:spPr>
          <a:xfrm>
            <a:off x="-415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5"/>
          <p:cNvCxnSpPr/>
          <p:nvPr/>
        </p:nvCxnSpPr>
        <p:spPr>
          <a:xfrm rot="5400000">
            <a:off x="19372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3_1_1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/>
          <p:nvPr/>
        </p:nvSpPr>
        <p:spPr>
          <a:xfrm>
            <a:off x="4572000" y="0"/>
            <a:ext cx="4567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6"/>
          <p:cNvCxnSpPr/>
          <p:nvPr/>
        </p:nvCxnSpPr>
        <p:spPr>
          <a:xfrm rot="5400000">
            <a:off x="1937291" y="2571750"/>
            <a:ext cx="526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3_1_1_1_1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/>
          <p:nvPr/>
        </p:nvSpPr>
        <p:spPr>
          <a:xfrm>
            <a:off x="675" y="540000"/>
            <a:ext cx="9144000" cy="40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7"/>
          <p:cNvCxnSpPr/>
          <p:nvPr/>
        </p:nvCxnSpPr>
        <p:spPr>
          <a:xfrm>
            <a:off x="5923" y="5400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109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3_1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/>
          <p:nvPr/>
        </p:nvSpPr>
        <p:spPr>
          <a:xfrm>
            <a:off x="675" y="0"/>
            <a:ext cx="9144000" cy="460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8"/>
          <p:cNvCxnSpPr/>
          <p:nvPr/>
        </p:nvCxnSpPr>
        <p:spPr>
          <a:xfrm>
            <a:off x="109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13_1_1_1_1_1_1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/>
          <p:nvPr/>
        </p:nvSpPr>
        <p:spPr>
          <a:xfrm>
            <a:off x="675" y="0"/>
            <a:ext cx="9144000" cy="29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9"/>
          <p:cNvCxnSpPr/>
          <p:nvPr/>
        </p:nvCxnSpPr>
        <p:spPr>
          <a:xfrm>
            <a:off x="1098" y="2964925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/>
        </p:nvSpPr>
        <p:spPr>
          <a:xfrm>
            <a:off x="675" y="-15750"/>
            <a:ext cx="91440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114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887200" y="2102200"/>
            <a:ext cx="3356400" cy="182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4907298" y="2102200"/>
            <a:ext cx="3356400" cy="182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887210" y="1683455"/>
            <a:ext cx="335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907306" y="1683455"/>
            <a:ext cx="335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/>
          <p:nvPr/>
        </p:nvSpPr>
        <p:spPr>
          <a:xfrm>
            <a:off x="675" y="-15750"/>
            <a:ext cx="91440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1148" y="4603500"/>
            <a:ext cx="913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type="title"/>
          </p:nvPr>
        </p:nvSpPr>
        <p:spPr>
          <a:xfrm>
            <a:off x="677325" y="540000"/>
            <a:ext cx="77895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-4150" y="-2200"/>
            <a:ext cx="491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426575" y="-10225"/>
            <a:ext cx="71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14025" y="976126"/>
            <a:ext cx="3855900" cy="930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14025" y="2059425"/>
            <a:ext cx="36915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rot="5400000">
            <a:off x="2308350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7"/>
          <p:cNvCxnSpPr/>
          <p:nvPr/>
        </p:nvCxnSpPr>
        <p:spPr>
          <a:xfrm rot="5400000">
            <a:off x="5822850" y="2571754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75" y="4603425"/>
            <a:ext cx="9153000" cy="5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4600" y="-17925"/>
            <a:ext cx="9153000" cy="5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1388100" y="1651087"/>
            <a:ext cx="6367800" cy="1830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highlight>
                  <a:schemeClr val="l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62" name="Google Shape;62;p8"/>
          <p:cNvCxnSpPr/>
          <p:nvPr/>
        </p:nvCxnSpPr>
        <p:spPr>
          <a:xfrm rot="10800000">
            <a:off x="75" y="4603500"/>
            <a:ext cx="915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8"/>
          <p:cNvCxnSpPr/>
          <p:nvPr/>
        </p:nvCxnSpPr>
        <p:spPr>
          <a:xfrm rot="10800000">
            <a:off x="75" y="540000"/>
            <a:ext cx="915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49" l="5180" r="3935" t="49"/>
          <a:stretch/>
        </p:blipFill>
        <p:spPr>
          <a:xfrm>
            <a:off x="-415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4876800" y="0"/>
            <a:ext cx="42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 rot="5400000">
            <a:off x="2275638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1398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3556350" y="540000"/>
            <a:ext cx="4867500" cy="13311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5742750" y="1871100"/>
            <a:ext cx="2681100" cy="27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" name="Google Shape;72;p9"/>
          <p:cNvCxnSpPr/>
          <p:nvPr/>
        </p:nvCxnSpPr>
        <p:spPr>
          <a:xfrm rot="5400000">
            <a:off x="-1202962" y="2571753"/>
            <a:ext cx="520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510400" y="2571750"/>
            <a:ext cx="2913600" cy="2055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b="1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plit.com/@MarquinhoVN/Projeto-Backup#Code/main.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" type="subTitle"/>
          </p:nvPr>
        </p:nvSpPr>
        <p:spPr>
          <a:xfrm>
            <a:off x="2278050" y="3634495"/>
            <a:ext cx="45879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Giovanna Mendes Garbácio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Marcos Vinícius Tenacol Coêlho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4" name="Google Shape;334;p40"/>
          <p:cNvSpPr txBox="1"/>
          <p:nvPr>
            <p:ph type="ctrTitle"/>
          </p:nvPr>
        </p:nvSpPr>
        <p:spPr>
          <a:xfrm>
            <a:off x="179750" y="1604600"/>
            <a:ext cx="8545200" cy="1813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Editor de texto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r>
              <a:rPr lang="en" sz="2000"/>
              <a:t>usando threads em C</a:t>
            </a:r>
            <a:endParaRPr sz="2000"/>
          </a:p>
        </p:txBody>
      </p:sp>
      <p:grpSp>
        <p:nvGrpSpPr>
          <p:cNvPr id="335" name="Google Shape;335;p40"/>
          <p:cNvGrpSpPr/>
          <p:nvPr/>
        </p:nvGrpSpPr>
        <p:grpSpPr>
          <a:xfrm flipH="1" rot="10800000">
            <a:off x="6355204" y="1179228"/>
            <a:ext cx="2774135" cy="209260"/>
            <a:chOff x="1819787" y="1885769"/>
            <a:chExt cx="6916318" cy="521715"/>
          </a:xfrm>
        </p:grpSpPr>
        <p:grpSp>
          <p:nvGrpSpPr>
            <p:cNvPr id="336" name="Google Shape;336;p40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337" name="Google Shape;33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40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40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347" name="Google Shape;34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40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352" name="Google Shape;352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40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357" name="Google Shape;35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40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362" name="Google Shape;362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40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367" name="Google Shape;367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40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372" name="Google Shape;372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40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375" name="Google Shape;375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40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380" name="Google Shape;380;p40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0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49"/>
          <p:cNvGrpSpPr/>
          <p:nvPr/>
        </p:nvGrpSpPr>
        <p:grpSpPr>
          <a:xfrm>
            <a:off x="720012" y="540006"/>
            <a:ext cx="3337155" cy="150509"/>
            <a:chOff x="748940" y="988319"/>
            <a:chExt cx="7710616" cy="347677"/>
          </a:xfrm>
        </p:grpSpPr>
        <p:sp>
          <p:nvSpPr>
            <p:cNvPr id="572" name="Google Shape;572;p49"/>
            <p:cNvSpPr/>
            <p:nvPr/>
          </p:nvSpPr>
          <p:spPr>
            <a:xfrm>
              <a:off x="1120964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934507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748940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1306532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49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577" name="Google Shape;577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9" name="Google Shape;579;p49"/>
            <p:cNvSpPr/>
            <p:nvPr/>
          </p:nvSpPr>
          <p:spPr>
            <a:xfrm>
              <a:off x="2224184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203772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185215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2409751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49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584" name="Google Shape;584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" name="Google Shape;586;p49"/>
            <p:cNvSpPr/>
            <p:nvPr/>
          </p:nvSpPr>
          <p:spPr>
            <a:xfrm>
              <a:off x="332740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314094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9"/>
            <p:cNvSpPr/>
            <p:nvPr/>
          </p:nvSpPr>
          <p:spPr>
            <a:xfrm>
              <a:off x="295537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9"/>
            <p:cNvSpPr/>
            <p:nvPr/>
          </p:nvSpPr>
          <p:spPr>
            <a:xfrm>
              <a:off x="351297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49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591" name="Google Shape;591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49"/>
            <p:cNvSpPr/>
            <p:nvPr/>
          </p:nvSpPr>
          <p:spPr>
            <a:xfrm>
              <a:off x="443062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4244165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4058598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61619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49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598" name="Google Shape;598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" name="Google Shape;600;p49"/>
            <p:cNvSpPr/>
            <p:nvPr/>
          </p:nvSpPr>
          <p:spPr>
            <a:xfrm>
              <a:off x="5533842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534738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16181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5719409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49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605" name="Google Shape;605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7" name="Google Shape;607;p49"/>
            <p:cNvSpPr/>
            <p:nvPr/>
          </p:nvSpPr>
          <p:spPr>
            <a:xfrm>
              <a:off x="663706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645060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626503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682262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49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612" name="Google Shape;612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4" name="Google Shape;614;p49"/>
            <p:cNvSpPr/>
            <p:nvPr/>
          </p:nvSpPr>
          <p:spPr>
            <a:xfrm>
              <a:off x="774028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7553823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7368256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792584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49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619" name="Google Shape;619;p49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9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49"/>
          <p:cNvSpPr txBox="1"/>
          <p:nvPr>
            <p:ph idx="12" type="sldNum"/>
          </p:nvPr>
        </p:nvSpPr>
        <p:spPr>
          <a:xfrm>
            <a:off x="171309" y="458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622" name="Google Shape;6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75" y="2048625"/>
            <a:ext cx="3886925" cy="24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9"/>
          <p:cNvPicPr preferRelativeResize="0"/>
          <p:nvPr/>
        </p:nvPicPr>
        <p:blipFill rotWithShape="1">
          <a:blip r:embed="rId4">
            <a:alphaModFix/>
          </a:blip>
          <a:srcRect b="0" l="0" r="-5540" t="0"/>
          <a:stretch/>
        </p:blipFill>
        <p:spPr>
          <a:xfrm>
            <a:off x="4753525" y="2048624"/>
            <a:ext cx="4102134" cy="24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9"/>
          <p:cNvSpPr txBox="1"/>
          <p:nvPr>
            <p:ph type="title"/>
          </p:nvPr>
        </p:nvSpPr>
        <p:spPr>
          <a:xfrm>
            <a:off x="695263" y="851475"/>
            <a:ext cx="3834600" cy="8970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Abertura dos arquivos de back-up</a:t>
            </a:r>
            <a:endParaRPr sz="2100"/>
          </a:p>
        </p:txBody>
      </p:sp>
      <p:grpSp>
        <p:nvGrpSpPr>
          <p:cNvPr id="625" name="Google Shape;625;p49"/>
          <p:cNvGrpSpPr/>
          <p:nvPr/>
        </p:nvGrpSpPr>
        <p:grpSpPr>
          <a:xfrm>
            <a:off x="4224560" y="1087296"/>
            <a:ext cx="466876" cy="425363"/>
            <a:chOff x="1064475" y="3220950"/>
            <a:chExt cx="267950" cy="244125"/>
          </a:xfrm>
        </p:grpSpPr>
        <p:sp>
          <p:nvSpPr>
            <p:cNvPr id="626" name="Google Shape;626;p49"/>
            <p:cNvSpPr/>
            <p:nvPr/>
          </p:nvSpPr>
          <p:spPr>
            <a:xfrm>
              <a:off x="1064475" y="3220950"/>
              <a:ext cx="267950" cy="244125"/>
            </a:xfrm>
            <a:custGeom>
              <a:rect b="b" l="l" r="r" t="t"/>
              <a:pathLst>
                <a:path extrusionOk="0" h="9765" w="10718">
                  <a:moveTo>
                    <a:pt x="691" y="1"/>
                  </a:moveTo>
                  <a:lnTo>
                    <a:pt x="691" y="691"/>
                  </a:lnTo>
                  <a:lnTo>
                    <a:pt x="1" y="691"/>
                  </a:lnTo>
                  <a:lnTo>
                    <a:pt x="1" y="9074"/>
                  </a:lnTo>
                  <a:lnTo>
                    <a:pt x="691" y="9074"/>
                  </a:lnTo>
                  <a:lnTo>
                    <a:pt x="691" y="9765"/>
                  </a:lnTo>
                  <a:lnTo>
                    <a:pt x="10026" y="9765"/>
                  </a:lnTo>
                  <a:lnTo>
                    <a:pt x="10026" y="9074"/>
                  </a:lnTo>
                  <a:lnTo>
                    <a:pt x="10717" y="9074"/>
                  </a:lnTo>
                  <a:lnTo>
                    <a:pt x="10717" y="691"/>
                  </a:lnTo>
                  <a:lnTo>
                    <a:pt x="10026" y="691"/>
                  </a:lnTo>
                  <a:lnTo>
                    <a:pt x="100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1064475" y="3290025"/>
              <a:ext cx="267950" cy="175050"/>
            </a:xfrm>
            <a:custGeom>
              <a:rect b="b" l="l" r="r" t="t"/>
              <a:pathLst>
                <a:path extrusionOk="0" h="7002" w="10718">
                  <a:moveTo>
                    <a:pt x="1" y="0"/>
                  </a:moveTo>
                  <a:lnTo>
                    <a:pt x="1" y="6311"/>
                  </a:lnTo>
                  <a:lnTo>
                    <a:pt x="691" y="6311"/>
                  </a:lnTo>
                  <a:lnTo>
                    <a:pt x="691" y="7002"/>
                  </a:lnTo>
                  <a:lnTo>
                    <a:pt x="10026" y="7002"/>
                  </a:lnTo>
                  <a:lnTo>
                    <a:pt x="10026" y="6311"/>
                  </a:lnTo>
                  <a:lnTo>
                    <a:pt x="10717" y="6311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1064475" y="3238225"/>
              <a:ext cx="267950" cy="209575"/>
            </a:xfrm>
            <a:custGeom>
              <a:rect b="b" l="l" r="r" t="t"/>
              <a:pathLst>
                <a:path extrusionOk="0" h="8383" w="10718">
                  <a:moveTo>
                    <a:pt x="1" y="0"/>
                  </a:moveTo>
                  <a:lnTo>
                    <a:pt x="1" y="8383"/>
                  </a:lnTo>
                  <a:lnTo>
                    <a:pt x="691" y="8383"/>
                  </a:lnTo>
                  <a:lnTo>
                    <a:pt x="691" y="2787"/>
                  </a:lnTo>
                  <a:lnTo>
                    <a:pt x="10026" y="2787"/>
                  </a:lnTo>
                  <a:lnTo>
                    <a:pt x="10026" y="8383"/>
                  </a:lnTo>
                  <a:lnTo>
                    <a:pt x="10717" y="8383"/>
                  </a:lnTo>
                  <a:lnTo>
                    <a:pt x="10717" y="0"/>
                  </a:lnTo>
                  <a:lnTo>
                    <a:pt x="10026" y="0"/>
                  </a:lnTo>
                  <a:lnTo>
                    <a:pt x="10026" y="2096"/>
                  </a:lnTo>
                  <a:lnTo>
                    <a:pt x="691" y="2096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1081150" y="3220950"/>
              <a:ext cx="233400" cy="16700"/>
            </a:xfrm>
            <a:custGeom>
              <a:rect b="b" l="l" r="r" t="t"/>
              <a:pathLst>
                <a:path extrusionOk="0" h="668" w="9336">
                  <a:moveTo>
                    <a:pt x="0" y="1"/>
                  </a:moveTo>
                  <a:lnTo>
                    <a:pt x="0" y="667"/>
                  </a:lnTo>
                  <a:lnTo>
                    <a:pt x="9336" y="667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1081150" y="3447775"/>
              <a:ext cx="233400" cy="17300"/>
            </a:xfrm>
            <a:custGeom>
              <a:rect b="b" l="l" r="r" t="t"/>
              <a:pathLst>
                <a:path extrusionOk="0" h="692" w="9336">
                  <a:moveTo>
                    <a:pt x="0" y="1"/>
                  </a:moveTo>
                  <a:lnTo>
                    <a:pt x="0" y="692"/>
                  </a:lnTo>
                  <a:lnTo>
                    <a:pt x="9336" y="692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1280000" y="3255475"/>
              <a:ext cx="17275" cy="17300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1244875" y="3255475"/>
              <a:ext cx="17275" cy="17300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1104950" y="3331700"/>
              <a:ext cx="186375" cy="17275"/>
            </a:xfrm>
            <a:custGeom>
              <a:rect b="b" l="l" r="r" t="t"/>
              <a:pathLst>
                <a:path extrusionOk="0" h="691" w="7455">
                  <a:moveTo>
                    <a:pt x="1" y="0"/>
                  </a:moveTo>
                  <a:lnTo>
                    <a:pt x="1" y="691"/>
                  </a:lnTo>
                  <a:lnTo>
                    <a:pt x="7455" y="691"/>
                  </a:lnTo>
                  <a:lnTo>
                    <a:pt x="7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9"/>
            <p:cNvSpPr/>
            <p:nvPr/>
          </p:nvSpPr>
          <p:spPr>
            <a:xfrm>
              <a:off x="1104950" y="3372175"/>
              <a:ext cx="93500" cy="17300"/>
            </a:xfrm>
            <a:custGeom>
              <a:rect b="b" l="l" r="r" t="t"/>
              <a:pathLst>
                <a:path extrusionOk="0" h="692" w="3740">
                  <a:moveTo>
                    <a:pt x="1" y="1"/>
                  </a:moveTo>
                  <a:lnTo>
                    <a:pt x="1" y="691"/>
                  </a:lnTo>
                  <a:lnTo>
                    <a:pt x="3740" y="691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50"/>
          <p:cNvGrpSpPr/>
          <p:nvPr/>
        </p:nvGrpSpPr>
        <p:grpSpPr>
          <a:xfrm>
            <a:off x="720012" y="540006"/>
            <a:ext cx="3337155" cy="150509"/>
            <a:chOff x="748940" y="988319"/>
            <a:chExt cx="7710616" cy="347677"/>
          </a:xfrm>
        </p:grpSpPr>
        <p:sp>
          <p:nvSpPr>
            <p:cNvPr id="640" name="Google Shape;640;p50"/>
            <p:cNvSpPr/>
            <p:nvPr/>
          </p:nvSpPr>
          <p:spPr>
            <a:xfrm>
              <a:off x="1120964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934507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748940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1306532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50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645" name="Google Shape;645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" name="Google Shape;647;p50"/>
            <p:cNvSpPr/>
            <p:nvPr/>
          </p:nvSpPr>
          <p:spPr>
            <a:xfrm>
              <a:off x="2224184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203772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185215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2409751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50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652" name="Google Shape;652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4" name="Google Shape;654;p50"/>
            <p:cNvSpPr/>
            <p:nvPr/>
          </p:nvSpPr>
          <p:spPr>
            <a:xfrm>
              <a:off x="332740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3140946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2955379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351297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8" name="Google Shape;658;p50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659" name="Google Shape;659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1" name="Google Shape;661;p50"/>
            <p:cNvSpPr/>
            <p:nvPr/>
          </p:nvSpPr>
          <p:spPr>
            <a:xfrm>
              <a:off x="4430623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4244165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4058598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4616190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50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666" name="Google Shape;666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8" name="Google Shape;668;p50"/>
            <p:cNvSpPr/>
            <p:nvPr/>
          </p:nvSpPr>
          <p:spPr>
            <a:xfrm>
              <a:off x="5533842" y="988325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534738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516181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5719409" y="1161468"/>
              <a:ext cx="173647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50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673" name="Google Shape;673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5" name="Google Shape;675;p50"/>
            <p:cNvSpPr/>
            <p:nvPr/>
          </p:nvSpPr>
          <p:spPr>
            <a:xfrm>
              <a:off x="663706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6450604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6265037" y="988319"/>
              <a:ext cx="173647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682262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50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680" name="Google Shape;680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2" name="Google Shape;682;p50"/>
            <p:cNvSpPr/>
            <p:nvPr/>
          </p:nvSpPr>
          <p:spPr>
            <a:xfrm>
              <a:off x="7740281" y="988325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7553823" y="1161912"/>
              <a:ext cx="174538" cy="173638"/>
            </a:xfrm>
            <a:custGeom>
              <a:rect b="b" l="l" r="r" t="t"/>
              <a:pathLst>
                <a:path extrusionOk="0" h="3900" w="392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7368256" y="988319"/>
              <a:ext cx="173648" cy="173638"/>
            </a:xfrm>
            <a:custGeom>
              <a:rect b="b" l="l" r="r" t="t"/>
              <a:pathLst>
                <a:path extrusionOk="0" h="3900" w="390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7925848" y="1161468"/>
              <a:ext cx="173648" cy="174528"/>
            </a:xfrm>
            <a:custGeom>
              <a:rect b="b" l="l" r="r" t="t"/>
              <a:pathLst>
                <a:path extrusionOk="0" h="3920" w="390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50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687" name="Google Shape;687;p5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9" name="Google Shape;689;p50"/>
          <p:cNvSpPr txBox="1"/>
          <p:nvPr>
            <p:ph idx="12" type="sldNum"/>
          </p:nvPr>
        </p:nvSpPr>
        <p:spPr>
          <a:xfrm>
            <a:off x="171309" y="458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690" name="Google Shape;690;p50"/>
          <p:cNvPicPr preferRelativeResize="0"/>
          <p:nvPr/>
        </p:nvPicPr>
        <p:blipFill rotWithShape="1">
          <a:blip r:embed="rId3">
            <a:alphaModFix/>
          </a:blip>
          <a:srcRect b="0" l="0" r="4370" t="0"/>
          <a:stretch/>
        </p:blipFill>
        <p:spPr>
          <a:xfrm>
            <a:off x="720000" y="194750"/>
            <a:ext cx="3559226" cy="2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9" y="2631151"/>
            <a:ext cx="3559225" cy="22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1"/>
          <p:cNvSpPr txBox="1"/>
          <p:nvPr>
            <p:ph idx="12" type="sldNum"/>
          </p:nvPr>
        </p:nvSpPr>
        <p:spPr>
          <a:xfrm>
            <a:off x="849793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697" name="Google Shape;697;p51"/>
          <p:cNvSpPr txBox="1"/>
          <p:nvPr>
            <p:ph type="title"/>
          </p:nvPr>
        </p:nvSpPr>
        <p:spPr>
          <a:xfrm>
            <a:off x="739000" y="494288"/>
            <a:ext cx="2946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 sz="2100"/>
          </a:p>
        </p:txBody>
      </p:sp>
      <p:grpSp>
        <p:nvGrpSpPr>
          <p:cNvPr id="698" name="Google Shape;698;p51"/>
          <p:cNvGrpSpPr/>
          <p:nvPr/>
        </p:nvGrpSpPr>
        <p:grpSpPr>
          <a:xfrm>
            <a:off x="2952884" y="494308"/>
            <a:ext cx="473381" cy="473381"/>
            <a:chOff x="1190625" y="238125"/>
            <a:chExt cx="5219200" cy="5219200"/>
          </a:xfrm>
        </p:grpSpPr>
        <p:sp>
          <p:nvSpPr>
            <p:cNvPr id="699" name="Google Shape;699;p51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95315" y="0"/>
                  </a:moveTo>
                  <a:lnTo>
                    <a:pt x="95315" y="13602"/>
                  </a:lnTo>
                  <a:lnTo>
                    <a:pt x="81680" y="13602"/>
                  </a:lnTo>
                  <a:lnTo>
                    <a:pt x="81680" y="36306"/>
                  </a:lnTo>
                  <a:lnTo>
                    <a:pt x="68078" y="36306"/>
                  </a:lnTo>
                  <a:lnTo>
                    <a:pt x="68078" y="54475"/>
                  </a:lnTo>
                  <a:lnTo>
                    <a:pt x="54475" y="54475"/>
                  </a:lnTo>
                  <a:lnTo>
                    <a:pt x="54475" y="68078"/>
                  </a:lnTo>
                  <a:lnTo>
                    <a:pt x="0" y="68078"/>
                  </a:lnTo>
                  <a:lnTo>
                    <a:pt x="0" y="104384"/>
                  </a:lnTo>
                  <a:lnTo>
                    <a:pt x="13602" y="104384"/>
                  </a:lnTo>
                  <a:lnTo>
                    <a:pt x="13602" y="117986"/>
                  </a:lnTo>
                  <a:lnTo>
                    <a:pt x="27238" y="117986"/>
                  </a:lnTo>
                  <a:lnTo>
                    <a:pt x="27238" y="195165"/>
                  </a:lnTo>
                  <a:lnTo>
                    <a:pt x="27238" y="199699"/>
                  </a:lnTo>
                  <a:lnTo>
                    <a:pt x="27238" y="208767"/>
                  </a:lnTo>
                  <a:lnTo>
                    <a:pt x="63543" y="208767"/>
                  </a:lnTo>
                  <a:lnTo>
                    <a:pt x="63543" y="199699"/>
                  </a:lnTo>
                  <a:lnTo>
                    <a:pt x="63543" y="195165"/>
                  </a:lnTo>
                  <a:lnTo>
                    <a:pt x="86214" y="195165"/>
                  </a:lnTo>
                  <a:lnTo>
                    <a:pt x="86214" y="181530"/>
                  </a:lnTo>
                  <a:lnTo>
                    <a:pt x="122553" y="181530"/>
                  </a:lnTo>
                  <a:lnTo>
                    <a:pt x="122553" y="195165"/>
                  </a:lnTo>
                  <a:lnTo>
                    <a:pt x="145224" y="195165"/>
                  </a:lnTo>
                  <a:lnTo>
                    <a:pt x="145224" y="208767"/>
                  </a:lnTo>
                  <a:lnTo>
                    <a:pt x="181530" y="208767"/>
                  </a:lnTo>
                  <a:lnTo>
                    <a:pt x="181530" y="199699"/>
                  </a:lnTo>
                  <a:lnTo>
                    <a:pt x="181530" y="195165"/>
                  </a:lnTo>
                  <a:lnTo>
                    <a:pt x="181530" y="117986"/>
                  </a:lnTo>
                  <a:lnTo>
                    <a:pt x="195165" y="117986"/>
                  </a:lnTo>
                  <a:lnTo>
                    <a:pt x="195165" y="104384"/>
                  </a:lnTo>
                  <a:lnTo>
                    <a:pt x="208767" y="104384"/>
                  </a:lnTo>
                  <a:lnTo>
                    <a:pt x="208767" y="68078"/>
                  </a:lnTo>
                  <a:lnTo>
                    <a:pt x="154292" y="68078"/>
                  </a:lnTo>
                  <a:lnTo>
                    <a:pt x="154292" y="54475"/>
                  </a:lnTo>
                  <a:lnTo>
                    <a:pt x="140689" y="54475"/>
                  </a:lnTo>
                  <a:lnTo>
                    <a:pt x="140689" y="36306"/>
                  </a:lnTo>
                  <a:lnTo>
                    <a:pt x="127087" y="36306"/>
                  </a:lnTo>
                  <a:lnTo>
                    <a:pt x="127087" y="13602"/>
                  </a:lnTo>
                  <a:lnTo>
                    <a:pt x="113452" y="13602"/>
                  </a:lnTo>
                  <a:lnTo>
                    <a:pt x="113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1190625" y="238125"/>
              <a:ext cx="5219200" cy="2382900"/>
            </a:xfrm>
            <a:custGeom>
              <a:rect b="b" l="l" r="r" t="t"/>
              <a:pathLst>
                <a:path extrusionOk="0" h="95316" w="208768">
                  <a:moveTo>
                    <a:pt x="95315" y="0"/>
                  </a:moveTo>
                  <a:lnTo>
                    <a:pt x="95315" y="13602"/>
                  </a:lnTo>
                  <a:lnTo>
                    <a:pt x="81680" y="13602"/>
                  </a:lnTo>
                  <a:lnTo>
                    <a:pt x="81680" y="36306"/>
                  </a:lnTo>
                  <a:lnTo>
                    <a:pt x="68078" y="36306"/>
                  </a:lnTo>
                  <a:lnTo>
                    <a:pt x="68078" y="54475"/>
                  </a:lnTo>
                  <a:lnTo>
                    <a:pt x="54475" y="54475"/>
                  </a:lnTo>
                  <a:lnTo>
                    <a:pt x="54475" y="68078"/>
                  </a:lnTo>
                  <a:lnTo>
                    <a:pt x="0" y="68078"/>
                  </a:lnTo>
                  <a:lnTo>
                    <a:pt x="0" y="95315"/>
                  </a:lnTo>
                  <a:lnTo>
                    <a:pt x="54475" y="95315"/>
                  </a:lnTo>
                  <a:lnTo>
                    <a:pt x="54475" y="81680"/>
                  </a:lnTo>
                  <a:lnTo>
                    <a:pt x="68078" y="81680"/>
                  </a:lnTo>
                  <a:lnTo>
                    <a:pt x="68078" y="68078"/>
                  </a:lnTo>
                  <a:lnTo>
                    <a:pt x="81680" y="68078"/>
                  </a:lnTo>
                  <a:lnTo>
                    <a:pt x="81680" y="54475"/>
                  </a:lnTo>
                  <a:lnTo>
                    <a:pt x="81680" y="49908"/>
                  </a:lnTo>
                  <a:lnTo>
                    <a:pt x="95315" y="49908"/>
                  </a:lnTo>
                  <a:lnTo>
                    <a:pt x="95315" y="36306"/>
                  </a:lnTo>
                  <a:lnTo>
                    <a:pt x="95315" y="27238"/>
                  </a:lnTo>
                  <a:lnTo>
                    <a:pt x="113452" y="27238"/>
                  </a:lnTo>
                  <a:lnTo>
                    <a:pt x="113452" y="36306"/>
                  </a:lnTo>
                  <a:lnTo>
                    <a:pt x="113452" y="49908"/>
                  </a:lnTo>
                  <a:lnTo>
                    <a:pt x="127087" y="49908"/>
                  </a:lnTo>
                  <a:lnTo>
                    <a:pt x="127087" y="54475"/>
                  </a:lnTo>
                  <a:lnTo>
                    <a:pt x="127087" y="68078"/>
                  </a:lnTo>
                  <a:lnTo>
                    <a:pt x="140689" y="68078"/>
                  </a:lnTo>
                  <a:lnTo>
                    <a:pt x="140689" y="81680"/>
                  </a:lnTo>
                  <a:lnTo>
                    <a:pt x="154292" y="81680"/>
                  </a:lnTo>
                  <a:lnTo>
                    <a:pt x="154292" y="95315"/>
                  </a:lnTo>
                  <a:lnTo>
                    <a:pt x="208767" y="95315"/>
                  </a:lnTo>
                  <a:lnTo>
                    <a:pt x="208767" y="68078"/>
                  </a:lnTo>
                  <a:lnTo>
                    <a:pt x="154292" y="68078"/>
                  </a:lnTo>
                  <a:lnTo>
                    <a:pt x="154292" y="54475"/>
                  </a:lnTo>
                  <a:lnTo>
                    <a:pt x="140689" y="54475"/>
                  </a:lnTo>
                  <a:lnTo>
                    <a:pt x="140689" y="36306"/>
                  </a:lnTo>
                  <a:lnTo>
                    <a:pt x="127087" y="36306"/>
                  </a:lnTo>
                  <a:lnTo>
                    <a:pt x="127087" y="13602"/>
                  </a:lnTo>
                  <a:lnTo>
                    <a:pt x="113452" y="13602"/>
                  </a:lnTo>
                  <a:lnTo>
                    <a:pt x="113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1190625" y="1600000"/>
              <a:ext cx="1701950" cy="1247725"/>
            </a:xfrm>
            <a:custGeom>
              <a:rect b="b" l="l" r="r" t="t"/>
              <a:pathLst>
                <a:path extrusionOk="0" h="49909" w="68078">
                  <a:moveTo>
                    <a:pt x="54475" y="0"/>
                  </a:moveTo>
                  <a:lnTo>
                    <a:pt x="54475" y="13603"/>
                  </a:lnTo>
                  <a:lnTo>
                    <a:pt x="68078" y="13603"/>
                  </a:lnTo>
                  <a:lnTo>
                    <a:pt x="68078" y="0"/>
                  </a:lnTo>
                  <a:close/>
                  <a:moveTo>
                    <a:pt x="0" y="13603"/>
                  </a:moveTo>
                  <a:lnTo>
                    <a:pt x="0" y="27205"/>
                  </a:lnTo>
                  <a:lnTo>
                    <a:pt x="0" y="49909"/>
                  </a:lnTo>
                  <a:lnTo>
                    <a:pt x="13602" y="49909"/>
                  </a:lnTo>
                  <a:lnTo>
                    <a:pt x="13602" y="27205"/>
                  </a:lnTo>
                  <a:lnTo>
                    <a:pt x="54475" y="27205"/>
                  </a:lnTo>
                  <a:lnTo>
                    <a:pt x="54475" y="13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1530675" y="2847700"/>
              <a:ext cx="340900" cy="340100"/>
            </a:xfrm>
            <a:custGeom>
              <a:rect b="b" l="l" r="r" t="t"/>
              <a:pathLst>
                <a:path extrusionOk="0" h="13604" w="13636">
                  <a:moveTo>
                    <a:pt x="0" y="1"/>
                  </a:moveTo>
                  <a:lnTo>
                    <a:pt x="0" y="13603"/>
                  </a:lnTo>
                  <a:lnTo>
                    <a:pt x="13636" y="13603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3232625" y="57817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0" y="0"/>
                  </a:moveTo>
                  <a:lnTo>
                    <a:pt x="0" y="22704"/>
                  </a:lnTo>
                  <a:lnTo>
                    <a:pt x="13635" y="22704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2892550" y="1145750"/>
              <a:ext cx="340100" cy="454275"/>
            </a:xfrm>
            <a:custGeom>
              <a:rect b="b" l="l" r="r" t="t"/>
              <a:pathLst>
                <a:path extrusionOk="0" h="18171" w="13604">
                  <a:moveTo>
                    <a:pt x="1" y="1"/>
                  </a:moveTo>
                  <a:lnTo>
                    <a:pt x="1" y="18170"/>
                  </a:lnTo>
                  <a:lnTo>
                    <a:pt x="13603" y="18170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4026900" y="57817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1" y="0"/>
                  </a:moveTo>
                  <a:lnTo>
                    <a:pt x="1" y="22704"/>
                  </a:lnTo>
                  <a:lnTo>
                    <a:pt x="13636" y="22704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4367775" y="1145750"/>
              <a:ext cx="340100" cy="454275"/>
            </a:xfrm>
            <a:custGeom>
              <a:rect b="b" l="l" r="r" t="t"/>
              <a:pathLst>
                <a:path extrusionOk="0" h="18171" w="13604">
                  <a:moveTo>
                    <a:pt x="1" y="1"/>
                  </a:moveTo>
                  <a:lnTo>
                    <a:pt x="1" y="18170"/>
                  </a:lnTo>
                  <a:lnTo>
                    <a:pt x="13603" y="18170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2779200" y="4776350"/>
              <a:ext cx="566800" cy="340900"/>
            </a:xfrm>
            <a:custGeom>
              <a:rect b="b" l="l" r="r" t="t"/>
              <a:pathLst>
                <a:path extrusionOk="0" h="13636" w="22672">
                  <a:moveTo>
                    <a:pt x="0" y="1"/>
                  </a:moveTo>
                  <a:lnTo>
                    <a:pt x="0" y="13636"/>
                  </a:lnTo>
                  <a:lnTo>
                    <a:pt x="22671" y="13636"/>
                  </a:lnTo>
                  <a:lnTo>
                    <a:pt x="22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1871550" y="3187775"/>
              <a:ext cx="907675" cy="2269550"/>
            </a:xfrm>
            <a:custGeom>
              <a:rect b="b" l="l" r="r" t="t"/>
              <a:pathLst>
                <a:path extrusionOk="0" h="90782" w="36307">
                  <a:moveTo>
                    <a:pt x="1" y="0"/>
                  </a:moveTo>
                  <a:lnTo>
                    <a:pt x="1" y="77179"/>
                  </a:lnTo>
                  <a:lnTo>
                    <a:pt x="1" y="81713"/>
                  </a:lnTo>
                  <a:lnTo>
                    <a:pt x="1" y="90781"/>
                  </a:lnTo>
                  <a:lnTo>
                    <a:pt x="36306" y="90781"/>
                  </a:lnTo>
                  <a:lnTo>
                    <a:pt x="36306" y="77179"/>
                  </a:lnTo>
                  <a:lnTo>
                    <a:pt x="13603" y="77179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5728850" y="2847700"/>
              <a:ext cx="340900" cy="340100"/>
            </a:xfrm>
            <a:custGeom>
              <a:rect b="b" l="l" r="r" t="t"/>
              <a:pathLst>
                <a:path extrusionOk="0" h="13604" w="13636">
                  <a:moveTo>
                    <a:pt x="1" y="1"/>
                  </a:moveTo>
                  <a:lnTo>
                    <a:pt x="1" y="13603"/>
                  </a:lnTo>
                  <a:lnTo>
                    <a:pt x="13636" y="13603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4821200" y="3187775"/>
              <a:ext cx="907675" cy="2269550"/>
            </a:xfrm>
            <a:custGeom>
              <a:rect b="b" l="l" r="r" t="t"/>
              <a:pathLst>
                <a:path extrusionOk="0" h="90782" w="36307">
                  <a:moveTo>
                    <a:pt x="22704" y="0"/>
                  </a:moveTo>
                  <a:lnTo>
                    <a:pt x="22704" y="77179"/>
                  </a:lnTo>
                  <a:lnTo>
                    <a:pt x="1" y="77179"/>
                  </a:lnTo>
                  <a:lnTo>
                    <a:pt x="1" y="90781"/>
                  </a:lnTo>
                  <a:lnTo>
                    <a:pt x="36307" y="90781"/>
                  </a:lnTo>
                  <a:lnTo>
                    <a:pt x="36307" y="81713"/>
                  </a:lnTo>
                  <a:lnTo>
                    <a:pt x="36307" y="77179"/>
                  </a:lnTo>
                  <a:lnTo>
                    <a:pt x="36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4707850" y="1600000"/>
              <a:ext cx="1701975" cy="1247725"/>
            </a:xfrm>
            <a:custGeom>
              <a:rect b="b" l="l" r="r" t="t"/>
              <a:pathLst>
                <a:path extrusionOk="0" h="49909" w="68079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  <a:moveTo>
                    <a:pt x="13603" y="13603"/>
                  </a:moveTo>
                  <a:lnTo>
                    <a:pt x="13603" y="27205"/>
                  </a:lnTo>
                  <a:lnTo>
                    <a:pt x="54476" y="27205"/>
                  </a:lnTo>
                  <a:lnTo>
                    <a:pt x="54476" y="49909"/>
                  </a:lnTo>
                  <a:lnTo>
                    <a:pt x="68078" y="49909"/>
                  </a:lnTo>
                  <a:lnTo>
                    <a:pt x="68078" y="27205"/>
                  </a:lnTo>
                  <a:lnTo>
                    <a:pt x="68078" y="13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4253625" y="4776350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1"/>
                  </a:moveTo>
                  <a:lnTo>
                    <a:pt x="0" y="13636"/>
                  </a:lnTo>
                  <a:lnTo>
                    <a:pt x="22704" y="13636"/>
                  </a:lnTo>
                  <a:lnTo>
                    <a:pt x="2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3573500" y="238125"/>
              <a:ext cx="453425" cy="340075"/>
            </a:xfrm>
            <a:custGeom>
              <a:rect b="b" l="l" r="r" t="t"/>
              <a:pathLst>
                <a:path extrusionOk="0" h="13603" w="18137">
                  <a:moveTo>
                    <a:pt x="0" y="0"/>
                  </a:moveTo>
                  <a:lnTo>
                    <a:pt x="0" y="13602"/>
                  </a:lnTo>
                  <a:lnTo>
                    <a:pt x="18137" y="13602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3345975" y="4436300"/>
              <a:ext cx="908475" cy="340075"/>
            </a:xfrm>
            <a:custGeom>
              <a:rect b="b" l="l" r="r" t="t"/>
              <a:pathLst>
                <a:path extrusionOk="0" h="13603" w="36339">
                  <a:moveTo>
                    <a:pt x="0" y="0"/>
                  </a:moveTo>
                  <a:lnTo>
                    <a:pt x="0" y="13603"/>
                  </a:lnTo>
                  <a:lnTo>
                    <a:pt x="36339" y="13603"/>
                  </a:lnTo>
                  <a:lnTo>
                    <a:pt x="36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5" name="Google Shape;7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63" y="1319213"/>
            <a:ext cx="63722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2"/>
          <p:cNvSpPr txBox="1"/>
          <p:nvPr>
            <p:ph type="title"/>
          </p:nvPr>
        </p:nvSpPr>
        <p:spPr>
          <a:xfrm>
            <a:off x="714025" y="976126"/>
            <a:ext cx="3855900" cy="930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721" name="Google Shape;721;p52"/>
          <p:cNvSpPr txBox="1"/>
          <p:nvPr>
            <p:ph idx="1" type="body"/>
          </p:nvPr>
        </p:nvSpPr>
        <p:spPr>
          <a:xfrm>
            <a:off x="714025" y="1678275"/>
            <a:ext cx="38559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Criamos um código que dado um arquivo de texto, toda vez que o programa é executado criam-se 4 outros arquivos de back-up do arquivo principal, um com letras, um com números, um com caracteres especiais e outro com o número de linhas usadas.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Usamos 5 threads, 4 para cada um dos back-ups e um para controle de caracteres.</a:t>
            </a: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722" name="Google Shape;722;p52"/>
          <p:cNvGrpSpPr/>
          <p:nvPr/>
        </p:nvGrpSpPr>
        <p:grpSpPr>
          <a:xfrm flipH="1" rot="10800000">
            <a:off x="799026" y="538278"/>
            <a:ext cx="2774135" cy="209260"/>
            <a:chOff x="1819787" y="1885769"/>
            <a:chExt cx="6916318" cy="521715"/>
          </a:xfrm>
        </p:grpSpPr>
        <p:grpSp>
          <p:nvGrpSpPr>
            <p:cNvPr id="723" name="Google Shape;723;p52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724" name="Google Shape;724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8" name="Google Shape;728;p52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729" name="Google Shape;729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52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734" name="Google Shape;734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52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739" name="Google Shape;739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52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744" name="Google Shape;744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8" name="Google Shape;748;p52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749" name="Google Shape;749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3" name="Google Shape;753;p52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754" name="Google Shape;754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52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759" name="Google Shape;759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52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762" name="Google Shape;762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52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767" name="Google Shape;767;p5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5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5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1" name="Google Shape;771;p52"/>
          <p:cNvGrpSpPr/>
          <p:nvPr/>
        </p:nvGrpSpPr>
        <p:grpSpPr>
          <a:xfrm>
            <a:off x="799029" y="4582234"/>
            <a:ext cx="1322978" cy="42528"/>
            <a:chOff x="5742750" y="4519975"/>
            <a:chExt cx="2681350" cy="77100"/>
          </a:xfrm>
        </p:grpSpPr>
        <p:sp>
          <p:nvSpPr>
            <p:cNvPr id="772" name="Google Shape;772;p52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2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5742750" y="4519975"/>
              <a:ext cx="13716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52"/>
          <p:cNvSpPr txBox="1"/>
          <p:nvPr>
            <p:ph idx="12" type="sldNum"/>
          </p:nvPr>
        </p:nvSpPr>
        <p:spPr>
          <a:xfrm>
            <a:off x="848615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pSp>
        <p:nvGrpSpPr>
          <p:cNvPr id="785" name="Google Shape;785;p52"/>
          <p:cNvGrpSpPr/>
          <p:nvPr/>
        </p:nvGrpSpPr>
        <p:grpSpPr>
          <a:xfrm>
            <a:off x="3573162" y="1204883"/>
            <a:ext cx="473381" cy="473381"/>
            <a:chOff x="1190625" y="238125"/>
            <a:chExt cx="5219200" cy="5219200"/>
          </a:xfrm>
        </p:grpSpPr>
        <p:sp>
          <p:nvSpPr>
            <p:cNvPr id="786" name="Google Shape;786;p52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63543" y="0"/>
                  </a:moveTo>
                  <a:lnTo>
                    <a:pt x="63543" y="13602"/>
                  </a:lnTo>
                  <a:lnTo>
                    <a:pt x="40840" y="13602"/>
                  </a:lnTo>
                  <a:lnTo>
                    <a:pt x="40840" y="27238"/>
                  </a:lnTo>
                  <a:lnTo>
                    <a:pt x="27238" y="27238"/>
                  </a:lnTo>
                  <a:lnTo>
                    <a:pt x="27238" y="40840"/>
                  </a:lnTo>
                  <a:lnTo>
                    <a:pt x="13602" y="40840"/>
                  </a:lnTo>
                  <a:lnTo>
                    <a:pt x="13602" y="63543"/>
                  </a:lnTo>
                  <a:lnTo>
                    <a:pt x="0" y="63543"/>
                  </a:lnTo>
                  <a:lnTo>
                    <a:pt x="0" y="145224"/>
                  </a:lnTo>
                  <a:lnTo>
                    <a:pt x="13602" y="145224"/>
                  </a:lnTo>
                  <a:lnTo>
                    <a:pt x="13602" y="167927"/>
                  </a:lnTo>
                  <a:lnTo>
                    <a:pt x="27238" y="167927"/>
                  </a:lnTo>
                  <a:lnTo>
                    <a:pt x="27238" y="172461"/>
                  </a:lnTo>
                  <a:lnTo>
                    <a:pt x="27238" y="181530"/>
                  </a:lnTo>
                  <a:lnTo>
                    <a:pt x="40840" y="181530"/>
                  </a:lnTo>
                  <a:lnTo>
                    <a:pt x="40840" y="186064"/>
                  </a:lnTo>
                  <a:lnTo>
                    <a:pt x="40840" y="195165"/>
                  </a:lnTo>
                  <a:lnTo>
                    <a:pt x="63543" y="195165"/>
                  </a:lnTo>
                  <a:lnTo>
                    <a:pt x="63543" y="199699"/>
                  </a:lnTo>
                  <a:lnTo>
                    <a:pt x="63543" y="208767"/>
                  </a:lnTo>
                  <a:lnTo>
                    <a:pt x="145224" y="208767"/>
                  </a:lnTo>
                  <a:lnTo>
                    <a:pt x="145224" y="199699"/>
                  </a:lnTo>
                  <a:lnTo>
                    <a:pt x="145224" y="195165"/>
                  </a:lnTo>
                  <a:lnTo>
                    <a:pt x="167927" y="195165"/>
                  </a:lnTo>
                  <a:lnTo>
                    <a:pt x="167927" y="186064"/>
                  </a:lnTo>
                  <a:lnTo>
                    <a:pt x="167927" y="181530"/>
                  </a:lnTo>
                  <a:lnTo>
                    <a:pt x="181530" y="181530"/>
                  </a:lnTo>
                  <a:lnTo>
                    <a:pt x="181530" y="172461"/>
                  </a:lnTo>
                  <a:lnTo>
                    <a:pt x="181530" y="167927"/>
                  </a:lnTo>
                  <a:lnTo>
                    <a:pt x="195165" y="167927"/>
                  </a:lnTo>
                  <a:lnTo>
                    <a:pt x="195165" y="145224"/>
                  </a:lnTo>
                  <a:lnTo>
                    <a:pt x="208767" y="145224"/>
                  </a:lnTo>
                  <a:lnTo>
                    <a:pt x="208767" y="63543"/>
                  </a:lnTo>
                  <a:lnTo>
                    <a:pt x="195165" y="63543"/>
                  </a:lnTo>
                  <a:lnTo>
                    <a:pt x="195165" y="40840"/>
                  </a:lnTo>
                  <a:lnTo>
                    <a:pt x="181530" y="40840"/>
                  </a:lnTo>
                  <a:lnTo>
                    <a:pt x="181530" y="27238"/>
                  </a:lnTo>
                  <a:lnTo>
                    <a:pt x="167927" y="27238"/>
                  </a:lnTo>
                  <a:lnTo>
                    <a:pt x="167927" y="13602"/>
                  </a:lnTo>
                  <a:lnTo>
                    <a:pt x="145224" y="13602"/>
                  </a:lnTo>
                  <a:lnTo>
                    <a:pt x="145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1190625" y="238125"/>
              <a:ext cx="2609600" cy="2609600"/>
            </a:xfrm>
            <a:custGeom>
              <a:rect b="b" l="l" r="r" t="t"/>
              <a:pathLst>
                <a:path extrusionOk="0" h="104384" w="104384">
                  <a:moveTo>
                    <a:pt x="63543" y="0"/>
                  </a:moveTo>
                  <a:lnTo>
                    <a:pt x="63543" y="13602"/>
                  </a:lnTo>
                  <a:lnTo>
                    <a:pt x="40840" y="13602"/>
                  </a:lnTo>
                  <a:lnTo>
                    <a:pt x="40840" y="27238"/>
                  </a:lnTo>
                  <a:lnTo>
                    <a:pt x="27238" y="27238"/>
                  </a:lnTo>
                  <a:lnTo>
                    <a:pt x="27238" y="40840"/>
                  </a:lnTo>
                  <a:lnTo>
                    <a:pt x="13602" y="40840"/>
                  </a:lnTo>
                  <a:lnTo>
                    <a:pt x="13602" y="63543"/>
                  </a:lnTo>
                  <a:lnTo>
                    <a:pt x="0" y="63543"/>
                  </a:lnTo>
                  <a:lnTo>
                    <a:pt x="0" y="104384"/>
                  </a:lnTo>
                  <a:lnTo>
                    <a:pt x="27238" y="104384"/>
                  </a:lnTo>
                  <a:lnTo>
                    <a:pt x="27238" y="63543"/>
                  </a:lnTo>
                  <a:lnTo>
                    <a:pt x="40840" y="63543"/>
                  </a:lnTo>
                  <a:lnTo>
                    <a:pt x="40840" y="40840"/>
                  </a:lnTo>
                  <a:lnTo>
                    <a:pt x="63543" y="40840"/>
                  </a:lnTo>
                  <a:lnTo>
                    <a:pt x="63543" y="27238"/>
                  </a:lnTo>
                  <a:lnTo>
                    <a:pt x="104384" y="27238"/>
                  </a:lnTo>
                  <a:lnTo>
                    <a:pt x="104384" y="13602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4140275" y="238125"/>
              <a:ext cx="340900" cy="680950"/>
            </a:xfrm>
            <a:custGeom>
              <a:rect b="b" l="l" r="r" t="t"/>
              <a:pathLst>
                <a:path extrusionOk="0" h="27238" w="13636">
                  <a:moveTo>
                    <a:pt x="0" y="0"/>
                  </a:moveTo>
                  <a:lnTo>
                    <a:pt x="0" y="13602"/>
                  </a:lnTo>
                  <a:lnTo>
                    <a:pt x="0" y="27238"/>
                  </a:lnTo>
                  <a:lnTo>
                    <a:pt x="13635" y="27238"/>
                  </a:lnTo>
                  <a:lnTo>
                    <a:pt x="13635" y="13602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1190625" y="3187775"/>
              <a:ext cx="680950" cy="340900"/>
            </a:xfrm>
            <a:custGeom>
              <a:rect b="b" l="l" r="r" t="t"/>
              <a:pathLst>
                <a:path extrusionOk="0" h="13636" w="27238">
                  <a:moveTo>
                    <a:pt x="0" y="0"/>
                  </a:moveTo>
                  <a:lnTo>
                    <a:pt x="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2211625" y="578175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0"/>
                  </a:moveTo>
                  <a:lnTo>
                    <a:pt x="0" y="13636"/>
                  </a:lnTo>
                  <a:lnTo>
                    <a:pt x="22703" y="13636"/>
                  </a:lnTo>
                  <a:lnTo>
                    <a:pt x="2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1871550" y="919050"/>
              <a:ext cx="340100" cy="340100"/>
            </a:xfrm>
            <a:custGeom>
              <a:rect b="b" l="l" r="r" t="t"/>
              <a:pathLst>
                <a:path extrusionOk="0" h="13604" w="13604">
                  <a:moveTo>
                    <a:pt x="1" y="1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1530675" y="125912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0" y="0"/>
                  </a:moveTo>
                  <a:lnTo>
                    <a:pt x="0" y="22703"/>
                  </a:lnTo>
                  <a:lnTo>
                    <a:pt x="13636" y="227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1530675" y="3868700"/>
              <a:ext cx="340900" cy="567625"/>
            </a:xfrm>
            <a:custGeom>
              <a:rect b="b" l="l" r="r" t="t"/>
              <a:pathLst>
                <a:path extrusionOk="0" h="22705" w="13636">
                  <a:moveTo>
                    <a:pt x="0" y="1"/>
                  </a:moveTo>
                  <a:lnTo>
                    <a:pt x="0" y="22704"/>
                  </a:lnTo>
                  <a:lnTo>
                    <a:pt x="13636" y="22704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1871550" y="44363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2211625" y="4776350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1"/>
                  </a:moveTo>
                  <a:lnTo>
                    <a:pt x="0" y="13636"/>
                  </a:lnTo>
                  <a:lnTo>
                    <a:pt x="22703" y="13636"/>
                  </a:lnTo>
                  <a:lnTo>
                    <a:pt x="2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2779200" y="238125"/>
              <a:ext cx="2042025" cy="340075"/>
            </a:xfrm>
            <a:custGeom>
              <a:rect b="b" l="l" r="r" t="t"/>
              <a:pathLst>
                <a:path extrusionOk="0" h="13603" w="81681">
                  <a:moveTo>
                    <a:pt x="0" y="0"/>
                  </a:moveTo>
                  <a:lnTo>
                    <a:pt x="0" y="13602"/>
                  </a:lnTo>
                  <a:lnTo>
                    <a:pt x="81681" y="13602"/>
                  </a:lnTo>
                  <a:lnTo>
                    <a:pt x="81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>
              <a:off x="2779200" y="5117225"/>
              <a:ext cx="2042025" cy="340100"/>
            </a:xfrm>
            <a:custGeom>
              <a:rect b="b" l="l" r="r" t="t"/>
              <a:pathLst>
                <a:path extrusionOk="0" h="13604" w="81681">
                  <a:moveTo>
                    <a:pt x="0" y="1"/>
                  </a:moveTo>
                  <a:lnTo>
                    <a:pt x="0" y="13603"/>
                  </a:lnTo>
                  <a:lnTo>
                    <a:pt x="81681" y="13603"/>
                  </a:lnTo>
                  <a:lnTo>
                    <a:pt x="81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1190625" y="1826700"/>
              <a:ext cx="340075" cy="2042025"/>
            </a:xfrm>
            <a:custGeom>
              <a:rect b="b" l="l" r="r" t="t"/>
              <a:pathLst>
                <a:path extrusionOk="0" h="81681" w="13603">
                  <a:moveTo>
                    <a:pt x="0" y="0"/>
                  </a:moveTo>
                  <a:lnTo>
                    <a:pt x="0" y="81681"/>
                  </a:lnTo>
                  <a:lnTo>
                    <a:pt x="13602" y="81681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4821200" y="578175"/>
              <a:ext cx="567625" cy="340900"/>
            </a:xfrm>
            <a:custGeom>
              <a:rect b="b" l="l" r="r" t="t"/>
              <a:pathLst>
                <a:path extrusionOk="0" h="13636" w="22705">
                  <a:moveTo>
                    <a:pt x="1" y="0"/>
                  </a:moveTo>
                  <a:lnTo>
                    <a:pt x="1" y="13636"/>
                  </a:lnTo>
                  <a:lnTo>
                    <a:pt x="22704" y="13636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5388800" y="919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5728850" y="125912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1" y="0"/>
                  </a:moveTo>
                  <a:lnTo>
                    <a:pt x="1" y="22703"/>
                  </a:lnTo>
                  <a:lnTo>
                    <a:pt x="13636" y="227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5728850" y="3868700"/>
              <a:ext cx="340900" cy="567625"/>
            </a:xfrm>
            <a:custGeom>
              <a:rect b="b" l="l" r="r" t="t"/>
              <a:pathLst>
                <a:path extrusionOk="0" h="22705" w="13636">
                  <a:moveTo>
                    <a:pt x="1" y="1"/>
                  </a:moveTo>
                  <a:lnTo>
                    <a:pt x="1" y="22704"/>
                  </a:lnTo>
                  <a:lnTo>
                    <a:pt x="13636" y="22704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2"/>
            <p:cNvSpPr/>
            <p:nvPr/>
          </p:nvSpPr>
          <p:spPr>
            <a:xfrm>
              <a:off x="5388800" y="4436300"/>
              <a:ext cx="340075" cy="340075"/>
            </a:xfrm>
            <a:custGeom>
              <a:rect b="b" l="l" r="r" t="t"/>
              <a:pathLst>
                <a:path extrusionOk="0" h="13603" w="13603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2"/>
            <p:cNvSpPr/>
            <p:nvPr/>
          </p:nvSpPr>
          <p:spPr>
            <a:xfrm>
              <a:off x="4821200" y="4776350"/>
              <a:ext cx="567625" cy="340900"/>
            </a:xfrm>
            <a:custGeom>
              <a:rect b="b" l="l" r="r" t="t"/>
              <a:pathLst>
                <a:path extrusionOk="0" h="13636" w="22705">
                  <a:moveTo>
                    <a:pt x="1" y="1"/>
                  </a:moveTo>
                  <a:lnTo>
                    <a:pt x="1" y="13636"/>
                  </a:lnTo>
                  <a:lnTo>
                    <a:pt x="22704" y="13636"/>
                  </a:lnTo>
                  <a:lnTo>
                    <a:pt x="2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6069725" y="1826700"/>
              <a:ext cx="340100" cy="2042025"/>
            </a:xfrm>
            <a:custGeom>
              <a:rect b="b" l="l" r="r" t="t"/>
              <a:pathLst>
                <a:path extrusionOk="0" h="81681" w="13604">
                  <a:moveTo>
                    <a:pt x="1" y="0"/>
                  </a:moveTo>
                  <a:lnTo>
                    <a:pt x="1" y="81681"/>
                  </a:lnTo>
                  <a:lnTo>
                    <a:pt x="13603" y="81681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2211625" y="1600000"/>
              <a:ext cx="2950475" cy="2495425"/>
            </a:xfrm>
            <a:custGeom>
              <a:rect b="b" l="l" r="r" t="t"/>
              <a:pathLst>
                <a:path extrusionOk="0" h="99817" w="118019">
                  <a:moveTo>
                    <a:pt x="99849" y="0"/>
                  </a:moveTo>
                  <a:lnTo>
                    <a:pt x="99849" y="13603"/>
                  </a:lnTo>
                  <a:lnTo>
                    <a:pt x="86247" y="13603"/>
                  </a:lnTo>
                  <a:lnTo>
                    <a:pt x="86247" y="27205"/>
                  </a:lnTo>
                  <a:lnTo>
                    <a:pt x="72612" y="27205"/>
                  </a:lnTo>
                  <a:lnTo>
                    <a:pt x="72612" y="40840"/>
                  </a:lnTo>
                  <a:lnTo>
                    <a:pt x="59009" y="40840"/>
                  </a:lnTo>
                  <a:lnTo>
                    <a:pt x="59009" y="54443"/>
                  </a:lnTo>
                  <a:lnTo>
                    <a:pt x="45374" y="54443"/>
                  </a:lnTo>
                  <a:lnTo>
                    <a:pt x="45374" y="68078"/>
                  </a:lnTo>
                  <a:lnTo>
                    <a:pt x="31772" y="68078"/>
                  </a:lnTo>
                  <a:lnTo>
                    <a:pt x="31772" y="54443"/>
                  </a:lnTo>
                  <a:lnTo>
                    <a:pt x="18169" y="54443"/>
                  </a:lnTo>
                  <a:lnTo>
                    <a:pt x="18169" y="40840"/>
                  </a:lnTo>
                  <a:lnTo>
                    <a:pt x="0" y="40840"/>
                  </a:lnTo>
                  <a:lnTo>
                    <a:pt x="0" y="72612"/>
                  </a:lnTo>
                  <a:lnTo>
                    <a:pt x="13635" y="72612"/>
                  </a:lnTo>
                  <a:lnTo>
                    <a:pt x="13635" y="86214"/>
                  </a:lnTo>
                  <a:lnTo>
                    <a:pt x="27238" y="86214"/>
                  </a:lnTo>
                  <a:lnTo>
                    <a:pt x="27238" y="99817"/>
                  </a:lnTo>
                  <a:lnTo>
                    <a:pt x="49941" y="99817"/>
                  </a:lnTo>
                  <a:lnTo>
                    <a:pt x="49941" y="86214"/>
                  </a:lnTo>
                  <a:lnTo>
                    <a:pt x="63544" y="86214"/>
                  </a:lnTo>
                  <a:lnTo>
                    <a:pt x="63544" y="72612"/>
                  </a:lnTo>
                  <a:lnTo>
                    <a:pt x="77146" y="72612"/>
                  </a:lnTo>
                  <a:lnTo>
                    <a:pt x="77146" y="58977"/>
                  </a:lnTo>
                  <a:lnTo>
                    <a:pt x="90781" y="58977"/>
                  </a:lnTo>
                  <a:lnTo>
                    <a:pt x="90781" y="45374"/>
                  </a:lnTo>
                  <a:lnTo>
                    <a:pt x="104384" y="45374"/>
                  </a:lnTo>
                  <a:lnTo>
                    <a:pt x="104384" y="31739"/>
                  </a:lnTo>
                  <a:lnTo>
                    <a:pt x="118019" y="31739"/>
                  </a:lnTo>
                  <a:lnTo>
                    <a:pt x="118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3"/>
          <p:cNvSpPr txBox="1"/>
          <p:nvPr>
            <p:ph type="title"/>
          </p:nvPr>
        </p:nvSpPr>
        <p:spPr>
          <a:xfrm>
            <a:off x="714025" y="976126"/>
            <a:ext cx="3855900" cy="9309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812" name="Google Shape;812;p53"/>
          <p:cNvSpPr txBox="1"/>
          <p:nvPr>
            <p:ph idx="1" type="body"/>
          </p:nvPr>
        </p:nvSpPr>
        <p:spPr>
          <a:xfrm>
            <a:off x="714025" y="1678275"/>
            <a:ext cx="38559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https://replit.com/@MarquinhoVN/Projeto-Backup#Code/main.c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https://github.com/gio-garbacio/GiovannaMendesGarbacioMarcosViniciusTenacolCoelho-_ws_OS_RR_2023</a:t>
            </a: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813" name="Google Shape;813;p53"/>
          <p:cNvGrpSpPr/>
          <p:nvPr/>
        </p:nvGrpSpPr>
        <p:grpSpPr>
          <a:xfrm flipH="1" rot="10800000">
            <a:off x="799026" y="538278"/>
            <a:ext cx="2774135" cy="209260"/>
            <a:chOff x="1819787" y="1885769"/>
            <a:chExt cx="6916318" cy="521715"/>
          </a:xfrm>
        </p:grpSpPr>
        <p:grpSp>
          <p:nvGrpSpPr>
            <p:cNvPr id="814" name="Google Shape;814;p53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815" name="Google Shape;815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53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820" name="Google Shape;820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53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825" name="Google Shape;825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9" name="Google Shape;829;p53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830" name="Google Shape;830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53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835" name="Google Shape;835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53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840" name="Google Shape;840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4" name="Google Shape;844;p53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845" name="Google Shape;845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53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850" name="Google Shape;850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53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853" name="Google Shape;853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53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858" name="Google Shape;858;p5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2" name="Google Shape;862;p53"/>
          <p:cNvGrpSpPr/>
          <p:nvPr/>
        </p:nvGrpSpPr>
        <p:grpSpPr>
          <a:xfrm>
            <a:off x="799029" y="4582234"/>
            <a:ext cx="1322978" cy="42528"/>
            <a:chOff x="5742750" y="4519975"/>
            <a:chExt cx="2681350" cy="77100"/>
          </a:xfrm>
        </p:grpSpPr>
        <p:sp>
          <p:nvSpPr>
            <p:cNvPr id="863" name="Google Shape;863;p53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5742750" y="4519975"/>
              <a:ext cx="13716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53"/>
          <p:cNvSpPr txBox="1"/>
          <p:nvPr>
            <p:ph idx="12" type="sldNum"/>
          </p:nvPr>
        </p:nvSpPr>
        <p:spPr>
          <a:xfrm>
            <a:off x="84861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pSp>
        <p:nvGrpSpPr>
          <p:cNvPr id="876" name="Google Shape;876;p53"/>
          <p:cNvGrpSpPr/>
          <p:nvPr/>
        </p:nvGrpSpPr>
        <p:grpSpPr>
          <a:xfrm>
            <a:off x="3573162" y="1204883"/>
            <a:ext cx="473381" cy="473381"/>
            <a:chOff x="1190625" y="238125"/>
            <a:chExt cx="5219200" cy="5219200"/>
          </a:xfrm>
        </p:grpSpPr>
        <p:sp>
          <p:nvSpPr>
            <p:cNvPr id="877" name="Google Shape;877;p53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63543" y="0"/>
                  </a:moveTo>
                  <a:lnTo>
                    <a:pt x="63543" y="13602"/>
                  </a:lnTo>
                  <a:lnTo>
                    <a:pt x="40840" y="13602"/>
                  </a:lnTo>
                  <a:lnTo>
                    <a:pt x="40840" y="27238"/>
                  </a:lnTo>
                  <a:lnTo>
                    <a:pt x="27238" y="27238"/>
                  </a:lnTo>
                  <a:lnTo>
                    <a:pt x="27238" y="40840"/>
                  </a:lnTo>
                  <a:lnTo>
                    <a:pt x="13602" y="40840"/>
                  </a:lnTo>
                  <a:lnTo>
                    <a:pt x="13602" y="63543"/>
                  </a:lnTo>
                  <a:lnTo>
                    <a:pt x="0" y="63543"/>
                  </a:lnTo>
                  <a:lnTo>
                    <a:pt x="0" y="145224"/>
                  </a:lnTo>
                  <a:lnTo>
                    <a:pt x="13602" y="145224"/>
                  </a:lnTo>
                  <a:lnTo>
                    <a:pt x="13602" y="167927"/>
                  </a:lnTo>
                  <a:lnTo>
                    <a:pt x="27238" y="167927"/>
                  </a:lnTo>
                  <a:lnTo>
                    <a:pt x="27238" y="172461"/>
                  </a:lnTo>
                  <a:lnTo>
                    <a:pt x="27238" y="181530"/>
                  </a:lnTo>
                  <a:lnTo>
                    <a:pt x="40840" y="181530"/>
                  </a:lnTo>
                  <a:lnTo>
                    <a:pt x="40840" y="186064"/>
                  </a:lnTo>
                  <a:lnTo>
                    <a:pt x="40840" y="195165"/>
                  </a:lnTo>
                  <a:lnTo>
                    <a:pt x="63543" y="195165"/>
                  </a:lnTo>
                  <a:lnTo>
                    <a:pt x="63543" y="199699"/>
                  </a:lnTo>
                  <a:lnTo>
                    <a:pt x="63543" y="208767"/>
                  </a:lnTo>
                  <a:lnTo>
                    <a:pt x="145224" y="208767"/>
                  </a:lnTo>
                  <a:lnTo>
                    <a:pt x="145224" y="199699"/>
                  </a:lnTo>
                  <a:lnTo>
                    <a:pt x="145224" y="195165"/>
                  </a:lnTo>
                  <a:lnTo>
                    <a:pt x="167927" y="195165"/>
                  </a:lnTo>
                  <a:lnTo>
                    <a:pt x="167927" y="186064"/>
                  </a:lnTo>
                  <a:lnTo>
                    <a:pt x="167927" y="181530"/>
                  </a:lnTo>
                  <a:lnTo>
                    <a:pt x="181530" y="181530"/>
                  </a:lnTo>
                  <a:lnTo>
                    <a:pt x="181530" y="172461"/>
                  </a:lnTo>
                  <a:lnTo>
                    <a:pt x="181530" y="167927"/>
                  </a:lnTo>
                  <a:lnTo>
                    <a:pt x="195165" y="167927"/>
                  </a:lnTo>
                  <a:lnTo>
                    <a:pt x="195165" y="145224"/>
                  </a:lnTo>
                  <a:lnTo>
                    <a:pt x="208767" y="145224"/>
                  </a:lnTo>
                  <a:lnTo>
                    <a:pt x="208767" y="63543"/>
                  </a:lnTo>
                  <a:lnTo>
                    <a:pt x="195165" y="63543"/>
                  </a:lnTo>
                  <a:lnTo>
                    <a:pt x="195165" y="40840"/>
                  </a:lnTo>
                  <a:lnTo>
                    <a:pt x="181530" y="40840"/>
                  </a:lnTo>
                  <a:lnTo>
                    <a:pt x="181530" y="27238"/>
                  </a:lnTo>
                  <a:lnTo>
                    <a:pt x="167927" y="27238"/>
                  </a:lnTo>
                  <a:lnTo>
                    <a:pt x="167927" y="13602"/>
                  </a:lnTo>
                  <a:lnTo>
                    <a:pt x="145224" y="13602"/>
                  </a:lnTo>
                  <a:lnTo>
                    <a:pt x="145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1190625" y="238125"/>
              <a:ext cx="2609600" cy="2609600"/>
            </a:xfrm>
            <a:custGeom>
              <a:rect b="b" l="l" r="r" t="t"/>
              <a:pathLst>
                <a:path extrusionOk="0" h="104384" w="104384">
                  <a:moveTo>
                    <a:pt x="63543" y="0"/>
                  </a:moveTo>
                  <a:lnTo>
                    <a:pt x="63543" y="13602"/>
                  </a:lnTo>
                  <a:lnTo>
                    <a:pt x="40840" y="13602"/>
                  </a:lnTo>
                  <a:lnTo>
                    <a:pt x="40840" y="27238"/>
                  </a:lnTo>
                  <a:lnTo>
                    <a:pt x="27238" y="27238"/>
                  </a:lnTo>
                  <a:lnTo>
                    <a:pt x="27238" y="40840"/>
                  </a:lnTo>
                  <a:lnTo>
                    <a:pt x="13602" y="40840"/>
                  </a:lnTo>
                  <a:lnTo>
                    <a:pt x="13602" y="63543"/>
                  </a:lnTo>
                  <a:lnTo>
                    <a:pt x="0" y="63543"/>
                  </a:lnTo>
                  <a:lnTo>
                    <a:pt x="0" y="104384"/>
                  </a:lnTo>
                  <a:lnTo>
                    <a:pt x="27238" y="104384"/>
                  </a:lnTo>
                  <a:lnTo>
                    <a:pt x="27238" y="63543"/>
                  </a:lnTo>
                  <a:lnTo>
                    <a:pt x="40840" y="63543"/>
                  </a:lnTo>
                  <a:lnTo>
                    <a:pt x="40840" y="40840"/>
                  </a:lnTo>
                  <a:lnTo>
                    <a:pt x="63543" y="40840"/>
                  </a:lnTo>
                  <a:lnTo>
                    <a:pt x="63543" y="27238"/>
                  </a:lnTo>
                  <a:lnTo>
                    <a:pt x="104384" y="27238"/>
                  </a:lnTo>
                  <a:lnTo>
                    <a:pt x="104384" y="13602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4140275" y="238125"/>
              <a:ext cx="340900" cy="680950"/>
            </a:xfrm>
            <a:custGeom>
              <a:rect b="b" l="l" r="r" t="t"/>
              <a:pathLst>
                <a:path extrusionOk="0" h="27238" w="13636">
                  <a:moveTo>
                    <a:pt x="0" y="0"/>
                  </a:moveTo>
                  <a:lnTo>
                    <a:pt x="0" y="13602"/>
                  </a:lnTo>
                  <a:lnTo>
                    <a:pt x="0" y="27238"/>
                  </a:lnTo>
                  <a:lnTo>
                    <a:pt x="13635" y="27238"/>
                  </a:lnTo>
                  <a:lnTo>
                    <a:pt x="13635" y="13602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1190625" y="3187775"/>
              <a:ext cx="680950" cy="340900"/>
            </a:xfrm>
            <a:custGeom>
              <a:rect b="b" l="l" r="r" t="t"/>
              <a:pathLst>
                <a:path extrusionOk="0" h="13636" w="27238">
                  <a:moveTo>
                    <a:pt x="0" y="0"/>
                  </a:moveTo>
                  <a:lnTo>
                    <a:pt x="0" y="13635"/>
                  </a:lnTo>
                  <a:lnTo>
                    <a:pt x="27238" y="13635"/>
                  </a:lnTo>
                  <a:lnTo>
                    <a:pt x="27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2211625" y="578175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0"/>
                  </a:moveTo>
                  <a:lnTo>
                    <a:pt x="0" y="13636"/>
                  </a:lnTo>
                  <a:lnTo>
                    <a:pt x="22703" y="13636"/>
                  </a:lnTo>
                  <a:lnTo>
                    <a:pt x="2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1871550" y="919050"/>
              <a:ext cx="340100" cy="340100"/>
            </a:xfrm>
            <a:custGeom>
              <a:rect b="b" l="l" r="r" t="t"/>
              <a:pathLst>
                <a:path extrusionOk="0" h="13604" w="13604">
                  <a:moveTo>
                    <a:pt x="1" y="1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1530675" y="125912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0" y="0"/>
                  </a:moveTo>
                  <a:lnTo>
                    <a:pt x="0" y="22703"/>
                  </a:lnTo>
                  <a:lnTo>
                    <a:pt x="13636" y="227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1530675" y="3868700"/>
              <a:ext cx="340900" cy="567625"/>
            </a:xfrm>
            <a:custGeom>
              <a:rect b="b" l="l" r="r" t="t"/>
              <a:pathLst>
                <a:path extrusionOk="0" h="22705" w="13636">
                  <a:moveTo>
                    <a:pt x="0" y="1"/>
                  </a:moveTo>
                  <a:lnTo>
                    <a:pt x="0" y="22704"/>
                  </a:lnTo>
                  <a:lnTo>
                    <a:pt x="13636" y="22704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1871550" y="44363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2211625" y="4776350"/>
              <a:ext cx="567600" cy="340900"/>
            </a:xfrm>
            <a:custGeom>
              <a:rect b="b" l="l" r="r" t="t"/>
              <a:pathLst>
                <a:path extrusionOk="0" h="13636" w="22704">
                  <a:moveTo>
                    <a:pt x="0" y="1"/>
                  </a:moveTo>
                  <a:lnTo>
                    <a:pt x="0" y="13636"/>
                  </a:lnTo>
                  <a:lnTo>
                    <a:pt x="22703" y="13636"/>
                  </a:lnTo>
                  <a:lnTo>
                    <a:pt x="2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2779200" y="238125"/>
              <a:ext cx="2042025" cy="340075"/>
            </a:xfrm>
            <a:custGeom>
              <a:rect b="b" l="l" r="r" t="t"/>
              <a:pathLst>
                <a:path extrusionOk="0" h="13603" w="81681">
                  <a:moveTo>
                    <a:pt x="0" y="0"/>
                  </a:moveTo>
                  <a:lnTo>
                    <a:pt x="0" y="13602"/>
                  </a:lnTo>
                  <a:lnTo>
                    <a:pt x="81681" y="13602"/>
                  </a:lnTo>
                  <a:lnTo>
                    <a:pt x="81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2779200" y="5117225"/>
              <a:ext cx="2042025" cy="340100"/>
            </a:xfrm>
            <a:custGeom>
              <a:rect b="b" l="l" r="r" t="t"/>
              <a:pathLst>
                <a:path extrusionOk="0" h="13604" w="81681">
                  <a:moveTo>
                    <a:pt x="0" y="1"/>
                  </a:moveTo>
                  <a:lnTo>
                    <a:pt x="0" y="13603"/>
                  </a:lnTo>
                  <a:lnTo>
                    <a:pt x="81681" y="13603"/>
                  </a:lnTo>
                  <a:lnTo>
                    <a:pt x="81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1190625" y="1826700"/>
              <a:ext cx="340075" cy="2042025"/>
            </a:xfrm>
            <a:custGeom>
              <a:rect b="b" l="l" r="r" t="t"/>
              <a:pathLst>
                <a:path extrusionOk="0" h="81681" w="13603">
                  <a:moveTo>
                    <a:pt x="0" y="0"/>
                  </a:moveTo>
                  <a:lnTo>
                    <a:pt x="0" y="81681"/>
                  </a:lnTo>
                  <a:lnTo>
                    <a:pt x="13602" y="81681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4821200" y="578175"/>
              <a:ext cx="567625" cy="340900"/>
            </a:xfrm>
            <a:custGeom>
              <a:rect b="b" l="l" r="r" t="t"/>
              <a:pathLst>
                <a:path extrusionOk="0" h="13636" w="22705">
                  <a:moveTo>
                    <a:pt x="1" y="0"/>
                  </a:moveTo>
                  <a:lnTo>
                    <a:pt x="1" y="13636"/>
                  </a:lnTo>
                  <a:lnTo>
                    <a:pt x="22704" y="13636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5388800" y="919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5728850" y="1259125"/>
              <a:ext cx="340900" cy="567600"/>
            </a:xfrm>
            <a:custGeom>
              <a:rect b="b" l="l" r="r" t="t"/>
              <a:pathLst>
                <a:path extrusionOk="0" h="22704" w="13636">
                  <a:moveTo>
                    <a:pt x="1" y="0"/>
                  </a:moveTo>
                  <a:lnTo>
                    <a:pt x="1" y="22703"/>
                  </a:lnTo>
                  <a:lnTo>
                    <a:pt x="13636" y="22703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5728850" y="3868700"/>
              <a:ext cx="340900" cy="567625"/>
            </a:xfrm>
            <a:custGeom>
              <a:rect b="b" l="l" r="r" t="t"/>
              <a:pathLst>
                <a:path extrusionOk="0" h="22705" w="13636">
                  <a:moveTo>
                    <a:pt x="1" y="1"/>
                  </a:moveTo>
                  <a:lnTo>
                    <a:pt x="1" y="22704"/>
                  </a:lnTo>
                  <a:lnTo>
                    <a:pt x="13636" y="22704"/>
                  </a:lnTo>
                  <a:lnTo>
                    <a:pt x="1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5388800" y="4436300"/>
              <a:ext cx="340075" cy="340075"/>
            </a:xfrm>
            <a:custGeom>
              <a:rect b="b" l="l" r="r" t="t"/>
              <a:pathLst>
                <a:path extrusionOk="0" h="13603" w="13603">
                  <a:moveTo>
                    <a:pt x="0" y="0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4821200" y="4776350"/>
              <a:ext cx="567625" cy="340900"/>
            </a:xfrm>
            <a:custGeom>
              <a:rect b="b" l="l" r="r" t="t"/>
              <a:pathLst>
                <a:path extrusionOk="0" h="13636" w="22705">
                  <a:moveTo>
                    <a:pt x="1" y="1"/>
                  </a:moveTo>
                  <a:lnTo>
                    <a:pt x="1" y="13636"/>
                  </a:lnTo>
                  <a:lnTo>
                    <a:pt x="22704" y="13636"/>
                  </a:lnTo>
                  <a:lnTo>
                    <a:pt x="2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069725" y="1826700"/>
              <a:ext cx="340100" cy="2042025"/>
            </a:xfrm>
            <a:custGeom>
              <a:rect b="b" l="l" r="r" t="t"/>
              <a:pathLst>
                <a:path extrusionOk="0" h="81681" w="13604">
                  <a:moveTo>
                    <a:pt x="1" y="0"/>
                  </a:moveTo>
                  <a:lnTo>
                    <a:pt x="1" y="81681"/>
                  </a:lnTo>
                  <a:lnTo>
                    <a:pt x="13603" y="81681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2211625" y="1600000"/>
              <a:ext cx="2950475" cy="2495425"/>
            </a:xfrm>
            <a:custGeom>
              <a:rect b="b" l="l" r="r" t="t"/>
              <a:pathLst>
                <a:path extrusionOk="0" h="99817" w="118019">
                  <a:moveTo>
                    <a:pt x="99849" y="0"/>
                  </a:moveTo>
                  <a:lnTo>
                    <a:pt x="99849" y="13603"/>
                  </a:lnTo>
                  <a:lnTo>
                    <a:pt x="86247" y="13603"/>
                  </a:lnTo>
                  <a:lnTo>
                    <a:pt x="86247" y="27205"/>
                  </a:lnTo>
                  <a:lnTo>
                    <a:pt x="72612" y="27205"/>
                  </a:lnTo>
                  <a:lnTo>
                    <a:pt x="72612" y="40840"/>
                  </a:lnTo>
                  <a:lnTo>
                    <a:pt x="59009" y="40840"/>
                  </a:lnTo>
                  <a:lnTo>
                    <a:pt x="59009" y="54443"/>
                  </a:lnTo>
                  <a:lnTo>
                    <a:pt x="45374" y="54443"/>
                  </a:lnTo>
                  <a:lnTo>
                    <a:pt x="45374" y="68078"/>
                  </a:lnTo>
                  <a:lnTo>
                    <a:pt x="31772" y="68078"/>
                  </a:lnTo>
                  <a:lnTo>
                    <a:pt x="31772" y="54443"/>
                  </a:lnTo>
                  <a:lnTo>
                    <a:pt x="18169" y="54443"/>
                  </a:lnTo>
                  <a:lnTo>
                    <a:pt x="18169" y="40840"/>
                  </a:lnTo>
                  <a:lnTo>
                    <a:pt x="0" y="40840"/>
                  </a:lnTo>
                  <a:lnTo>
                    <a:pt x="0" y="72612"/>
                  </a:lnTo>
                  <a:lnTo>
                    <a:pt x="13635" y="72612"/>
                  </a:lnTo>
                  <a:lnTo>
                    <a:pt x="13635" y="86214"/>
                  </a:lnTo>
                  <a:lnTo>
                    <a:pt x="27238" y="86214"/>
                  </a:lnTo>
                  <a:lnTo>
                    <a:pt x="27238" y="99817"/>
                  </a:lnTo>
                  <a:lnTo>
                    <a:pt x="49941" y="99817"/>
                  </a:lnTo>
                  <a:lnTo>
                    <a:pt x="49941" y="86214"/>
                  </a:lnTo>
                  <a:lnTo>
                    <a:pt x="63544" y="86214"/>
                  </a:lnTo>
                  <a:lnTo>
                    <a:pt x="63544" y="72612"/>
                  </a:lnTo>
                  <a:lnTo>
                    <a:pt x="77146" y="72612"/>
                  </a:lnTo>
                  <a:lnTo>
                    <a:pt x="77146" y="58977"/>
                  </a:lnTo>
                  <a:lnTo>
                    <a:pt x="90781" y="58977"/>
                  </a:lnTo>
                  <a:lnTo>
                    <a:pt x="90781" y="45374"/>
                  </a:lnTo>
                  <a:lnTo>
                    <a:pt x="104384" y="45374"/>
                  </a:lnTo>
                  <a:lnTo>
                    <a:pt x="104384" y="31739"/>
                  </a:lnTo>
                  <a:lnTo>
                    <a:pt x="118019" y="31739"/>
                  </a:lnTo>
                  <a:lnTo>
                    <a:pt x="118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4"/>
          <p:cNvSpPr/>
          <p:nvPr/>
        </p:nvSpPr>
        <p:spPr>
          <a:xfrm>
            <a:off x="1776325" y="1574675"/>
            <a:ext cx="5491200" cy="84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4"/>
          <p:cNvSpPr/>
          <p:nvPr/>
        </p:nvSpPr>
        <p:spPr>
          <a:xfrm>
            <a:off x="2494275" y="2442450"/>
            <a:ext cx="3992100" cy="84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4"/>
          <p:cNvSpPr txBox="1"/>
          <p:nvPr>
            <p:ph type="title"/>
          </p:nvPr>
        </p:nvSpPr>
        <p:spPr>
          <a:xfrm>
            <a:off x="1388100" y="1456362"/>
            <a:ext cx="6367800" cy="1830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OBrigado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pela atenção</a:t>
            </a:r>
            <a:endParaRPr sz="2500"/>
          </a:p>
        </p:txBody>
      </p:sp>
      <p:sp>
        <p:nvSpPr>
          <p:cNvPr id="905" name="Google Shape;90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6" name="Google Shape;9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900" y="4678875"/>
            <a:ext cx="50577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[TEMA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-10] Editor de Texto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720000" y="1112700"/>
            <a:ext cx="65925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O projeto a ser desenvolvido, consiste em implementar um simples editor de texto que execute a seguinte funcionalidade: </a:t>
            </a:r>
            <a:endParaRPr sz="1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Dado um arquivo de texto, quando este arquivo é alterado, simultaneamente os seguintes arquivos de backup devem ser criados e alterados paralelamente: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1)</a:t>
            </a:r>
            <a:r>
              <a:rPr lang="en" sz="1600">
                <a:solidFill>
                  <a:schemeClr val="accent1"/>
                </a:solidFill>
              </a:rPr>
              <a:t> salvar somente números;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2)</a:t>
            </a:r>
            <a:r>
              <a:rPr lang="en" sz="1600">
                <a:solidFill>
                  <a:schemeClr val="accent1"/>
                </a:solidFill>
              </a:rPr>
              <a:t> salvar somente letras;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3)</a:t>
            </a:r>
            <a:r>
              <a:rPr lang="en" sz="1600">
                <a:solidFill>
                  <a:schemeClr val="accent1"/>
                </a:solidFill>
              </a:rPr>
              <a:t> salvar somente caracteres especiais; </a:t>
            </a:r>
            <a:endParaRPr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4)</a:t>
            </a:r>
            <a:r>
              <a:rPr lang="en" sz="1600">
                <a:solidFill>
                  <a:schemeClr val="accent1"/>
                </a:solidFill>
              </a:rPr>
              <a:t> salvar o número de linhas já escritas.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Utilize threads para identificar os itens a serem salvos e crie 4 threads para alterar cada arquivo simultaneamente. </a:t>
            </a:r>
            <a:endParaRPr sz="1600">
              <a:solidFill>
                <a:schemeClr val="accent1"/>
              </a:solidFill>
            </a:endParaRPr>
          </a:p>
        </p:txBody>
      </p:sp>
      <p:grpSp>
        <p:nvGrpSpPr>
          <p:cNvPr id="390" name="Google Shape;390;p41"/>
          <p:cNvGrpSpPr/>
          <p:nvPr/>
        </p:nvGrpSpPr>
        <p:grpSpPr>
          <a:xfrm>
            <a:off x="7787125" y="2035482"/>
            <a:ext cx="1031836" cy="1072546"/>
            <a:chOff x="1190625" y="238125"/>
            <a:chExt cx="5219200" cy="5219200"/>
          </a:xfrm>
        </p:grpSpPr>
        <p:sp>
          <p:nvSpPr>
            <p:cNvPr id="391" name="Google Shape;391;p41"/>
            <p:cNvSpPr/>
            <p:nvPr/>
          </p:nvSpPr>
          <p:spPr>
            <a:xfrm>
              <a:off x="1190625" y="238125"/>
              <a:ext cx="5219200" cy="4651600"/>
            </a:xfrm>
            <a:custGeom>
              <a:rect b="b" l="l" r="r" t="t"/>
              <a:pathLst>
                <a:path extrusionOk="0" h="186064" w="208768">
                  <a:moveTo>
                    <a:pt x="13602" y="0"/>
                  </a:moveTo>
                  <a:lnTo>
                    <a:pt x="13602" y="13602"/>
                  </a:lnTo>
                  <a:lnTo>
                    <a:pt x="0" y="13602"/>
                  </a:lnTo>
                  <a:lnTo>
                    <a:pt x="0" y="158859"/>
                  </a:lnTo>
                  <a:lnTo>
                    <a:pt x="13602" y="158859"/>
                  </a:lnTo>
                  <a:lnTo>
                    <a:pt x="13602" y="172461"/>
                  </a:lnTo>
                  <a:lnTo>
                    <a:pt x="72612" y="172461"/>
                  </a:lnTo>
                  <a:lnTo>
                    <a:pt x="72612" y="186064"/>
                  </a:lnTo>
                  <a:lnTo>
                    <a:pt x="136155" y="186064"/>
                  </a:lnTo>
                  <a:lnTo>
                    <a:pt x="136155" y="172461"/>
                  </a:lnTo>
                  <a:lnTo>
                    <a:pt x="195165" y="172461"/>
                  </a:lnTo>
                  <a:lnTo>
                    <a:pt x="195165" y="158859"/>
                  </a:lnTo>
                  <a:lnTo>
                    <a:pt x="208767" y="158859"/>
                  </a:lnTo>
                  <a:lnTo>
                    <a:pt x="208767" y="13602"/>
                  </a:lnTo>
                  <a:lnTo>
                    <a:pt x="195165" y="13602"/>
                  </a:lnTo>
                  <a:lnTo>
                    <a:pt x="195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1190625" y="238125"/>
              <a:ext cx="5219200" cy="3630600"/>
            </a:xfrm>
            <a:custGeom>
              <a:rect b="b" l="l" r="r" t="t"/>
              <a:pathLst>
                <a:path extrusionOk="0" h="145224" w="208768">
                  <a:moveTo>
                    <a:pt x="13602" y="0"/>
                  </a:moveTo>
                  <a:lnTo>
                    <a:pt x="13602" y="13602"/>
                  </a:lnTo>
                  <a:lnTo>
                    <a:pt x="0" y="13602"/>
                  </a:lnTo>
                  <a:lnTo>
                    <a:pt x="0" y="145224"/>
                  </a:lnTo>
                  <a:lnTo>
                    <a:pt x="208767" y="145224"/>
                  </a:lnTo>
                  <a:lnTo>
                    <a:pt x="208767" y="13602"/>
                  </a:lnTo>
                  <a:lnTo>
                    <a:pt x="195165" y="13602"/>
                  </a:lnTo>
                  <a:lnTo>
                    <a:pt x="19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1871550" y="26210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2211625" y="2280125"/>
              <a:ext cx="340900" cy="340900"/>
            </a:xfrm>
            <a:custGeom>
              <a:rect b="b" l="l" r="r" t="t"/>
              <a:pathLst>
                <a:path extrusionOk="0" h="13636" w="13636">
                  <a:moveTo>
                    <a:pt x="0" y="0"/>
                  </a:moveTo>
                  <a:lnTo>
                    <a:pt x="0" y="13635"/>
                  </a:lnTo>
                  <a:lnTo>
                    <a:pt x="13635" y="13635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2552500" y="1940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2892550" y="1600000"/>
              <a:ext cx="340100" cy="340075"/>
            </a:xfrm>
            <a:custGeom>
              <a:rect b="b" l="l" r="r" t="t"/>
              <a:pathLst>
                <a:path extrusionOk="0" h="13603" w="13604">
                  <a:moveTo>
                    <a:pt x="1" y="0"/>
                  </a:moveTo>
                  <a:lnTo>
                    <a:pt x="1" y="13603"/>
                  </a:lnTo>
                  <a:lnTo>
                    <a:pt x="13603" y="13603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232625" y="1259125"/>
              <a:ext cx="340900" cy="340900"/>
            </a:xfrm>
            <a:custGeom>
              <a:rect b="b" l="l" r="r" t="t"/>
              <a:pathLst>
                <a:path extrusionOk="0" h="13636" w="13636">
                  <a:moveTo>
                    <a:pt x="0" y="0"/>
                  </a:moveTo>
                  <a:lnTo>
                    <a:pt x="0" y="13635"/>
                  </a:lnTo>
                  <a:lnTo>
                    <a:pt x="13635" y="13635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573500" y="919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0" y="1"/>
                  </a:moveTo>
                  <a:lnTo>
                    <a:pt x="0" y="13603"/>
                  </a:lnTo>
                  <a:lnTo>
                    <a:pt x="13603" y="13603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190625" y="238125"/>
              <a:ext cx="2042025" cy="2042025"/>
            </a:xfrm>
            <a:custGeom>
              <a:rect b="b" l="l" r="r" t="t"/>
              <a:pathLst>
                <a:path extrusionOk="0" h="81681" w="81681">
                  <a:moveTo>
                    <a:pt x="54475" y="0"/>
                  </a:moveTo>
                  <a:lnTo>
                    <a:pt x="54475" y="13602"/>
                  </a:lnTo>
                  <a:lnTo>
                    <a:pt x="54475" y="27238"/>
                  </a:lnTo>
                  <a:lnTo>
                    <a:pt x="40840" y="27238"/>
                  </a:lnTo>
                  <a:lnTo>
                    <a:pt x="40840" y="40840"/>
                  </a:lnTo>
                  <a:lnTo>
                    <a:pt x="27238" y="40840"/>
                  </a:lnTo>
                  <a:lnTo>
                    <a:pt x="27238" y="54475"/>
                  </a:lnTo>
                  <a:lnTo>
                    <a:pt x="0" y="54475"/>
                  </a:lnTo>
                  <a:lnTo>
                    <a:pt x="0" y="81680"/>
                  </a:lnTo>
                  <a:lnTo>
                    <a:pt x="27238" y="81680"/>
                  </a:lnTo>
                  <a:lnTo>
                    <a:pt x="27238" y="68078"/>
                  </a:lnTo>
                  <a:lnTo>
                    <a:pt x="40840" y="68078"/>
                  </a:lnTo>
                  <a:lnTo>
                    <a:pt x="40840" y="54475"/>
                  </a:lnTo>
                  <a:lnTo>
                    <a:pt x="54475" y="54475"/>
                  </a:lnTo>
                  <a:lnTo>
                    <a:pt x="54475" y="40840"/>
                  </a:lnTo>
                  <a:lnTo>
                    <a:pt x="68078" y="40840"/>
                  </a:lnTo>
                  <a:lnTo>
                    <a:pt x="68078" y="27238"/>
                  </a:lnTo>
                  <a:lnTo>
                    <a:pt x="81680" y="27238"/>
                  </a:lnTo>
                  <a:lnTo>
                    <a:pt x="81680" y="13602"/>
                  </a:lnTo>
                  <a:lnTo>
                    <a:pt x="8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913550" y="238125"/>
              <a:ext cx="340900" cy="680950"/>
            </a:xfrm>
            <a:custGeom>
              <a:rect b="b" l="l" r="r" t="t"/>
              <a:pathLst>
                <a:path extrusionOk="0" h="27238" w="13636">
                  <a:moveTo>
                    <a:pt x="1" y="0"/>
                  </a:moveTo>
                  <a:lnTo>
                    <a:pt x="1" y="13602"/>
                  </a:lnTo>
                  <a:lnTo>
                    <a:pt x="1" y="27238"/>
                  </a:lnTo>
                  <a:lnTo>
                    <a:pt x="13636" y="27238"/>
                  </a:lnTo>
                  <a:lnTo>
                    <a:pt x="13636" y="13602"/>
                  </a:lnTo>
                  <a:lnTo>
                    <a:pt x="1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1190625" y="2961050"/>
              <a:ext cx="680950" cy="340900"/>
            </a:xfrm>
            <a:custGeom>
              <a:rect b="b" l="l" r="r" t="t"/>
              <a:pathLst>
                <a:path extrusionOk="0" h="13636" w="27238">
                  <a:moveTo>
                    <a:pt x="0" y="1"/>
                  </a:moveTo>
                  <a:lnTo>
                    <a:pt x="0" y="13636"/>
                  </a:lnTo>
                  <a:lnTo>
                    <a:pt x="27238" y="13636"/>
                  </a:lnTo>
                  <a:lnTo>
                    <a:pt x="27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190625" y="578175"/>
              <a:ext cx="5219200" cy="3631425"/>
            </a:xfrm>
            <a:custGeom>
              <a:rect b="b" l="l" r="r" t="t"/>
              <a:pathLst>
                <a:path extrusionOk="0" h="145257" w="208768">
                  <a:moveTo>
                    <a:pt x="0" y="0"/>
                  </a:moveTo>
                  <a:lnTo>
                    <a:pt x="0" y="145257"/>
                  </a:lnTo>
                  <a:lnTo>
                    <a:pt x="13602" y="145257"/>
                  </a:lnTo>
                  <a:lnTo>
                    <a:pt x="13602" y="131622"/>
                  </a:lnTo>
                  <a:lnTo>
                    <a:pt x="195165" y="131622"/>
                  </a:lnTo>
                  <a:lnTo>
                    <a:pt x="195165" y="145257"/>
                  </a:lnTo>
                  <a:lnTo>
                    <a:pt x="208767" y="145257"/>
                  </a:lnTo>
                  <a:lnTo>
                    <a:pt x="208767" y="0"/>
                  </a:lnTo>
                  <a:lnTo>
                    <a:pt x="195165" y="0"/>
                  </a:lnTo>
                  <a:lnTo>
                    <a:pt x="195165" y="118019"/>
                  </a:lnTo>
                  <a:lnTo>
                    <a:pt x="13602" y="118019"/>
                  </a:lnTo>
                  <a:lnTo>
                    <a:pt x="1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2438325" y="5117225"/>
              <a:ext cx="2723775" cy="340100"/>
            </a:xfrm>
            <a:custGeom>
              <a:rect b="b" l="l" r="r" t="t"/>
              <a:pathLst>
                <a:path extrusionOk="0" h="13604" w="108951">
                  <a:moveTo>
                    <a:pt x="0" y="1"/>
                  </a:moveTo>
                  <a:lnTo>
                    <a:pt x="0" y="13603"/>
                  </a:lnTo>
                  <a:lnTo>
                    <a:pt x="108951" y="13603"/>
                  </a:lnTo>
                  <a:lnTo>
                    <a:pt x="108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530675" y="238125"/>
              <a:ext cx="4539075" cy="340075"/>
            </a:xfrm>
            <a:custGeom>
              <a:rect b="b" l="l" r="r" t="t"/>
              <a:pathLst>
                <a:path extrusionOk="0" h="13603" w="181563">
                  <a:moveTo>
                    <a:pt x="0" y="0"/>
                  </a:moveTo>
                  <a:lnTo>
                    <a:pt x="0" y="13602"/>
                  </a:lnTo>
                  <a:lnTo>
                    <a:pt x="181563" y="13602"/>
                  </a:lnTo>
                  <a:lnTo>
                    <a:pt x="181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530675" y="4209575"/>
              <a:ext cx="4539075" cy="680150"/>
            </a:xfrm>
            <a:custGeom>
              <a:rect b="b" l="l" r="r" t="t"/>
              <a:pathLst>
                <a:path extrusionOk="0" h="27206" w="181563">
                  <a:moveTo>
                    <a:pt x="0" y="1"/>
                  </a:moveTo>
                  <a:lnTo>
                    <a:pt x="0" y="13603"/>
                  </a:lnTo>
                  <a:lnTo>
                    <a:pt x="59010" y="13603"/>
                  </a:lnTo>
                  <a:lnTo>
                    <a:pt x="59010" y="27206"/>
                  </a:lnTo>
                  <a:lnTo>
                    <a:pt x="72612" y="27206"/>
                  </a:lnTo>
                  <a:lnTo>
                    <a:pt x="72612" y="13603"/>
                  </a:lnTo>
                  <a:lnTo>
                    <a:pt x="108951" y="13603"/>
                  </a:lnTo>
                  <a:lnTo>
                    <a:pt x="108951" y="27206"/>
                  </a:lnTo>
                  <a:lnTo>
                    <a:pt x="122553" y="27206"/>
                  </a:lnTo>
                  <a:lnTo>
                    <a:pt x="122553" y="13603"/>
                  </a:lnTo>
                  <a:lnTo>
                    <a:pt x="181563" y="13603"/>
                  </a:lnTo>
                  <a:lnTo>
                    <a:pt x="181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1"/>
          <p:cNvSpPr txBox="1"/>
          <p:nvPr>
            <p:ph idx="12" type="sldNum"/>
          </p:nvPr>
        </p:nvSpPr>
        <p:spPr>
          <a:xfrm>
            <a:off x="852923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714025" y="976125"/>
            <a:ext cx="4173900" cy="513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Uso de threads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12" name="Google Shape;412;p42"/>
          <p:cNvGrpSpPr/>
          <p:nvPr/>
        </p:nvGrpSpPr>
        <p:grpSpPr>
          <a:xfrm flipH="1" rot="10800000">
            <a:off x="799026" y="538278"/>
            <a:ext cx="2774135" cy="209260"/>
            <a:chOff x="1819787" y="1885769"/>
            <a:chExt cx="6916318" cy="521715"/>
          </a:xfrm>
        </p:grpSpPr>
        <p:grpSp>
          <p:nvGrpSpPr>
            <p:cNvPr id="413" name="Google Shape;413;p42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414" name="Google Shape;414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42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419" name="Google Shape;419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42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424" name="Google Shape;424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" name="Google Shape;428;p42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429" name="Google Shape;429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42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434" name="Google Shape;434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42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439" name="Google Shape;439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42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444" name="Google Shape;444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42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449" name="Google Shape;449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" name="Google Shape;451;p42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452" name="Google Shape;452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42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457" name="Google Shape;457;p42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rect b="b" l="l" r="r" t="t"/>
                <a:pathLst>
                  <a:path extrusionOk="0" h="3900" w="390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rect b="b" l="l" r="r" t="t"/>
                <a:pathLst>
                  <a:path extrusionOk="0" h="3920" w="390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rect b="b" l="l" r="r" t="t"/>
                <a:pathLst>
                  <a:path extrusionOk="0" h="3900" w="392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42"/>
          <p:cNvGrpSpPr/>
          <p:nvPr/>
        </p:nvGrpSpPr>
        <p:grpSpPr>
          <a:xfrm>
            <a:off x="799029" y="4582234"/>
            <a:ext cx="1322978" cy="42528"/>
            <a:chOff x="5742750" y="4519975"/>
            <a:chExt cx="2681350" cy="77100"/>
          </a:xfrm>
        </p:grpSpPr>
        <p:sp>
          <p:nvSpPr>
            <p:cNvPr id="462" name="Google Shape;462;p42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5742750" y="4519975"/>
              <a:ext cx="13716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42"/>
          <p:cNvSpPr txBox="1"/>
          <p:nvPr>
            <p:ph idx="12" type="sldNum"/>
          </p:nvPr>
        </p:nvSpPr>
        <p:spPr>
          <a:xfrm>
            <a:off x="850970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475" name="Google Shape;475;p42"/>
          <p:cNvSpPr txBox="1"/>
          <p:nvPr>
            <p:ph type="title"/>
          </p:nvPr>
        </p:nvSpPr>
        <p:spPr>
          <a:xfrm>
            <a:off x="714025" y="2127388"/>
            <a:ext cx="4173900" cy="6474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Manipulação de arquivos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6" name="Google Shape;476;p42"/>
          <p:cNvSpPr txBox="1"/>
          <p:nvPr>
            <p:ph type="title"/>
          </p:nvPr>
        </p:nvSpPr>
        <p:spPr>
          <a:xfrm>
            <a:off x="714025" y="3412750"/>
            <a:ext cx="4173900" cy="7662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Manipulação de strings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/>
          <p:nvPr>
            <p:ph type="title"/>
          </p:nvPr>
        </p:nvSpPr>
        <p:spPr>
          <a:xfrm>
            <a:off x="1329600" y="540000"/>
            <a:ext cx="70944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do programa</a:t>
            </a:r>
            <a:endParaRPr/>
          </a:p>
        </p:txBody>
      </p:sp>
      <p:sp>
        <p:nvSpPr>
          <p:cNvPr id="482" name="Google Shape;482;p43"/>
          <p:cNvSpPr txBox="1"/>
          <p:nvPr>
            <p:ph idx="12" type="sldNum"/>
          </p:nvPr>
        </p:nvSpPr>
        <p:spPr>
          <a:xfrm>
            <a:off x="848500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483" name="Google Shape;483;p43"/>
          <p:cNvPicPr preferRelativeResize="0"/>
          <p:nvPr/>
        </p:nvPicPr>
        <p:blipFill rotWithShape="1">
          <a:blip r:embed="rId3">
            <a:alphaModFix/>
          </a:blip>
          <a:srcRect b="0" l="0" r="49274" t="0"/>
          <a:stretch/>
        </p:blipFill>
        <p:spPr>
          <a:xfrm>
            <a:off x="3169500" y="1289350"/>
            <a:ext cx="3414600" cy="361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3"/>
          <p:cNvGrpSpPr/>
          <p:nvPr/>
        </p:nvGrpSpPr>
        <p:grpSpPr>
          <a:xfrm>
            <a:off x="1801166" y="540008"/>
            <a:ext cx="473381" cy="473381"/>
            <a:chOff x="1190625" y="238125"/>
            <a:chExt cx="5219200" cy="5219200"/>
          </a:xfrm>
        </p:grpSpPr>
        <p:sp>
          <p:nvSpPr>
            <p:cNvPr id="485" name="Google Shape;485;p43"/>
            <p:cNvSpPr/>
            <p:nvPr/>
          </p:nvSpPr>
          <p:spPr>
            <a:xfrm>
              <a:off x="1190625" y="238125"/>
              <a:ext cx="2382900" cy="2382900"/>
            </a:xfrm>
            <a:custGeom>
              <a:rect b="b" l="l" r="r" t="t"/>
              <a:pathLst>
                <a:path extrusionOk="0" h="95316" w="95316">
                  <a:moveTo>
                    <a:pt x="0" y="0"/>
                  </a:moveTo>
                  <a:lnTo>
                    <a:pt x="0" y="95315"/>
                  </a:lnTo>
                  <a:lnTo>
                    <a:pt x="95315" y="95315"/>
                  </a:lnTo>
                  <a:lnTo>
                    <a:pt x="95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4026900" y="238125"/>
              <a:ext cx="2382925" cy="2382900"/>
            </a:xfrm>
            <a:custGeom>
              <a:rect b="b" l="l" r="r" t="t"/>
              <a:pathLst>
                <a:path extrusionOk="0" h="95316" w="95317">
                  <a:moveTo>
                    <a:pt x="1" y="0"/>
                  </a:moveTo>
                  <a:lnTo>
                    <a:pt x="1" y="95315"/>
                  </a:lnTo>
                  <a:lnTo>
                    <a:pt x="95316" y="95315"/>
                  </a:lnTo>
                  <a:lnTo>
                    <a:pt x="95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1190625" y="3074400"/>
              <a:ext cx="2382900" cy="2382925"/>
            </a:xfrm>
            <a:custGeom>
              <a:rect b="b" l="l" r="r" t="t"/>
              <a:pathLst>
                <a:path extrusionOk="0" h="95317" w="95316">
                  <a:moveTo>
                    <a:pt x="0" y="1"/>
                  </a:moveTo>
                  <a:lnTo>
                    <a:pt x="0" y="95316"/>
                  </a:lnTo>
                  <a:lnTo>
                    <a:pt x="95315" y="95316"/>
                  </a:lnTo>
                  <a:lnTo>
                    <a:pt x="95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4026900" y="3074400"/>
              <a:ext cx="2382925" cy="2382925"/>
            </a:xfrm>
            <a:custGeom>
              <a:rect b="b" l="l" r="r" t="t"/>
              <a:pathLst>
                <a:path extrusionOk="0" h="95317" w="95317">
                  <a:moveTo>
                    <a:pt x="1" y="1"/>
                  </a:moveTo>
                  <a:lnTo>
                    <a:pt x="1" y="95316"/>
                  </a:lnTo>
                  <a:lnTo>
                    <a:pt x="95316" y="95316"/>
                  </a:lnTo>
                  <a:lnTo>
                    <a:pt x="95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1190625" y="238125"/>
              <a:ext cx="2382900" cy="2382900"/>
            </a:xfrm>
            <a:custGeom>
              <a:rect b="b" l="l" r="r" t="t"/>
              <a:pathLst>
                <a:path extrusionOk="0" h="95316" w="95316">
                  <a:moveTo>
                    <a:pt x="81680" y="13602"/>
                  </a:moveTo>
                  <a:lnTo>
                    <a:pt x="81680" y="81680"/>
                  </a:lnTo>
                  <a:lnTo>
                    <a:pt x="13602" y="81680"/>
                  </a:lnTo>
                  <a:lnTo>
                    <a:pt x="13602" y="13602"/>
                  </a:lnTo>
                  <a:close/>
                  <a:moveTo>
                    <a:pt x="0" y="0"/>
                  </a:moveTo>
                  <a:lnTo>
                    <a:pt x="0" y="13602"/>
                  </a:lnTo>
                  <a:lnTo>
                    <a:pt x="0" y="81680"/>
                  </a:lnTo>
                  <a:lnTo>
                    <a:pt x="0" y="95315"/>
                  </a:lnTo>
                  <a:lnTo>
                    <a:pt x="95315" y="95315"/>
                  </a:lnTo>
                  <a:lnTo>
                    <a:pt x="95315" y="81680"/>
                  </a:lnTo>
                  <a:lnTo>
                    <a:pt x="95315" y="13602"/>
                  </a:lnTo>
                  <a:lnTo>
                    <a:pt x="95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4026900" y="238125"/>
              <a:ext cx="2382925" cy="2382900"/>
            </a:xfrm>
            <a:custGeom>
              <a:rect b="b" l="l" r="r" t="t"/>
              <a:pathLst>
                <a:path extrusionOk="0" h="95316" w="95317">
                  <a:moveTo>
                    <a:pt x="81714" y="13602"/>
                  </a:moveTo>
                  <a:lnTo>
                    <a:pt x="81714" y="81680"/>
                  </a:lnTo>
                  <a:lnTo>
                    <a:pt x="13636" y="81680"/>
                  </a:lnTo>
                  <a:lnTo>
                    <a:pt x="13636" y="13602"/>
                  </a:lnTo>
                  <a:close/>
                  <a:moveTo>
                    <a:pt x="1" y="0"/>
                  </a:moveTo>
                  <a:lnTo>
                    <a:pt x="1" y="13602"/>
                  </a:lnTo>
                  <a:lnTo>
                    <a:pt x="1" y="81680"/>
                  </a:lnTo>
                  <a:lnTo>
                    <a:pt x="1" y="95315"/>
                  </a:lnTo>
                  <a:lnTo>
                    <a:pt x="95316" y="95315"/>
                  </a:lnTo>
                  <a:lnTo>
                    <a:pt x="95316" y="81680"/>
                  </a:lnTo>
                  <a:lnTo>
                    <a:pt x="95316" y="13602"/>
                  </a:lnTo>
                  <a:lnTo>
                    <a:pt x="95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190625" y="3074400"/>
              <a:ext cx="2382900" cy="2382925"/>
            </a:xfrm>
            <a:custGeom>
              <a:rect b="b" l="l" r="r" t="t"/>
              <a:pathLst>
                <a:path extrusionOk="0" h="95317" w="95316">
                  <a:moveTo>
                    <a:pt x="81680" y="13636"/>
                  </a:moveTo>
                  <a:lnTo>
                    <a:pt x="81680" y="81714"/>
                  </a:lnTo>
                  <a:lnTo>
                    <a:pt x="13602" y="81714"/>
                  </a:lnTo>
                  <a:lnTo>
                    <a:pt x="13602" y="13636"/>
                  </a:lnTo>
                  <a:close/>
                  <a:moveTo>
                    <a:pt x="0" y="1"/>
                  </a:moveTo>
                  <a:lnTo>
                    <a:pt x="0" y="13636"/>
                  </a:lnTo>
                  <a:lnTo>
                    <a:pt x="0" y="81714"/>
                  </a:lnTo>
                  <a:lnTo>
                    <a:pt x="0" y="95316"/>
                  </a:lnTo>
                  <a:lnTo>
                    <a:pt x="95315" y="95316"/>
                  </a:lnTo>
                  <a:lnTo>
                    <a:pt x="95315" y="81714"/>
                  </a:lnTo>
                  <a:lnTo>
                    <a:pt x="95315" y="13636"/>
                  </a:lnTo>
                  <a:lnTo>
                    <a:pt x="95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4026900" y="3074400"/>
              <a:ext cx="2382925" cy="2382925"/>
            </a:xfrm>
            <a:custGeom>
              <a:rect b="b" l="l" r="r" t="t"/>
              <a:pathLst>
                <a:path extrusionOk="0" h="95317" w="95317">
                  <a:moveTo>
                    <a:pt x="81714" y="13636"/>
                  </a:moveTo>
                  <a:lnTo>
                    <a:pt x="81714" y="81714"/>
                  </a:lnTo>
                  <a:lnTo>
                    <a:pt x="13636" y="81714"/>
                  </a:lnTo>
                  <a:lnTo>
                    <a:pt x="13636" y="13636"/>
                  </a:lnTo>
                  <a:close/>
                  <a:moveTo>
                    <a:pt x="1" y="1"/>
                  </a:moveTo>
                  <a:lnTo>
                    <a:pt x="1" y="13636"/>
                  </a:lnTo>
                  <a:lnTo>
                    <a:pt x="1" y="81714"/>
                  </a:lnTo>
                  <a:lnTo>
                    <a:pt x="1" y="95316"/>
                  </a:lnTo>
                  <a:lnTo>
                    <a:pt x="95316" y="95316"/>
                  </a:lnTo>
                  <a:lnTo>
                    <a:pt x="95316" y="81714"/>
                  </a:lnTo>
                  <a:lnTo>
                    <a:pt x="95316" y="13636"/>
                  </a:lnTo>
                  <a:lnTo>
                    <a:pt x="95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4"/>
          <p:cNvGrpSpPr/>
          <p:nvPr/>
        </p:nvGrpSpPr>
        <p:grpSpPr>
          <a:xfrm>
            <a:off x="6497104" y="4311534"/>
            <a:ext cx="1322978" cy="42528"/>
            <a:chOff x="5742750" y="4519975"/>
            <a:chExt cx="2681350" cy="77100"/>
          </a:xfrm>
        </p:grpSpPr>
        <p:sp>
          <p:nvSpPr>
            <p:cNvPr id="498" name="Google Shape;498;p44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5742750" y="4519975"/>
              <a:ext cx="1371600" cy="7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847540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511" name="Google Shape;5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1365325"/>
            <a:ext cx="7126274" cy="2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4"/>
          <p:cNvSpPr txBox="1"/>
          <p:nvPr>
            <p:ph type="title"/>
          </p:nvPr>
        </p:nvSpPr>
        <p:spPr>
          <a:xfrm>
            <a:off x="5011525" y="792613"/>
            <a:ext cx="29460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Erros</a:t>
            </a:r>
            <a:endParaRPr sz="2100"/>
          </a:p>
        </p:txBody>
      </p:sp>
      <p:grpSp>
        <p:nvGrpSpPr>
          <p:cNvPr id="513" name="Google Shape;513;p44"/>
          <p:cNvGrpSpPr/>
          <p:nvPr/>
        </p:nvGrpSpPr>
        <p:grpSpPr>
          <a:xfrm>
            <a:off x="6672731" y="771706"/>
            <a:ext cx="466833" cy="466876"/>
            <a:chOff x="5693425" y="3220950"/>
            <a:chExt cx="267925" cy="267950"/>
          </a:xfrm>
        </p:grpSpPr>
        <p:sp>
          <p:nvSpPr>
            <p:cNvPr id="514" name="Google Shape;514;p44"/>
            <p:cNvSpPr/>
            <p:nvPr/>
          </p:nvSpPr>
          <p:spPr>
            <a:xfrm>
              <a:off x="5693425" y="3220950"/>
              <a:ext cx="267925" cy="267950"/>
            </a:xfrm>
            <a:custGeom>
              <a:rect b="b" l="l" r="r" t="t"/>
              <a:pathLst>
                <a:path extrusionOk="0" h="10718" w="10717">
                  <a:moveTo>
                    <a:pt x="3477" y="1"/>
                  </a:moveTo>
                  <a:lnTo>
                    <a:pt x="3477" y="691"/>
                  </a:lnTo>
                  <a:lnTo>
                    <a:pt x="2072" y="691"/>
                  </a:lnTo>
                  <a:lnTo>
                    <a:pt x="2072" y="1382"/>
                  </a:lnTo>
                  <a:lnTo>
                    <a:pt x="1381" y="1382"/>
                  </a:lnTo>
                  <a:lnTo>
                    <a:pt x="1381" y="2073"/>
                  </a:lnTo>
                  <a:lnTo>
                    <a:pt x="691" y="2073"/>
                  </a:lnTo>
                  <a:lnTo>
                    <a:pt x="691" y="3025"/>
                  </a:lnTo>
                  <a:lnTo>
                    <a:pt x="0" y="3025"/>
                  </a:lnTo>
                  <a:lnTo>
                    <a:pt x="0" y="6264"/>
                  </a:lnTo>
                  <a:lnTo>
                    <a:pt x="691" y="6264"/>
                  </a:lnTo>
                  <a:lnTo>
                    <a:pt x="691" y="7216"/>
                  </a:lnTo>
                  <a:lnTo>
                    <a:pt x="1381" y="7216"/>
                  </a:lnTo>
                  <a:lnTo>
                    <a:pt x="1381" y="7907"/>
                  </a:lnTo>
                  <a:lnTo>
                    <a:pt x="2072" y="7907"/>
                  </a:lnTo>
                  <a:lnTo>
                    <a:pt x="2072" y="9312"/>
                  </a:lnTo>
                  <a:lnTo>
                    <a:pt x="1381" y="9312"/>
                  </a:lnTo>
                  <a:lnTo>
                    <a:pt x="1381" y="10717"/>
                  </a:lnTo>
                  <a:lnTo>
                    <a:pt x="5573" y="10717"/>
                  </a:lnTo>
                  <a:lnTo>
                    <a:pt x="5573" y="10027"/>
                  </a:lnTo>
                  <a:lnTo>
                    <a:pt x="7216" y="10027"/>
                  </a:lnTo>
                  <a:lnTo>
                    <a:pt x="7216" y="9312"/>
                  </a:lnTo>
                  <a:lnTo>
                    <a:pt x="8621" y="9312"/>
                  </a:lnTo>
                  <a:lnTo>
                    <a:pt x="8621" y="8621"/>
                  </a:lnTo>
                  <a:lnTo>
                    <a:pt x="9312" y="8621"/>
                  </a:lnTo>
                  <a:lnTo>
                    <a:pt x="9312" y="7931"/>
                  </a:lnTo>
                  <a:lnTo>
                    <a:pt x="10002" y="7931"/>
                  </a:lnTo>
                  <a:lnTo>
                    <a:pt x="10026" y="6978"/>
                  </a:lnTo>
                  <a:lnTo>
                    <a:pt x="10717" y="6978"/>
                  </a:lnTo>
                  <a:lnTo>
                    <a:pt x="10717" y="3025"/>
                  </a:lnTo>
                  <a:lnTo>
                    <a:pt x="10026" y="3025"/>
                  </a:lnTo>
                  <a:lnTo>
                    <a:pt x="10026" y="2073"/>
                  </a:lnTo>
                  <a:lnTo>
                    <a:pt x="9312" y="2073"/>
                  </a:lnTo>
                  <a:lnTo>
                    <a:pt x="9312" y="1382"/>
                  </a:lnTo>
                  <a:lnTo>
                    <a:pt x="8621" y="1382"/>
                  </a:lnTo>
                  <a:lnTo>
                    <a:pt x="8621" y="691"/>
                  </a:lnTo>
                  <a:lnTo>
                    <a:pt x="7216" y="691"/>
                  </a:lnTo>
                  <a:lnTo>
                    <a:pt x="7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5710675" y="3377525"/>
              <a:ext cx="34550" cy="41125"/>
            </a:xfrm>
            <a:custGeom>
              <a:rect b="b" l="l" r="r" t="t"/>
              <a:pathLst>
                <a:path extrusionOk="0" h="1645" w="1382">
                  <a:moveTo>
                    <a:pt x="1" y="1"/>
                  </a:moveTo>
                  <a:lnTo>
                    <a:pt x="1" y="953"/>
                  </a:lnTo>
                  <a:lnTo>
                    <a:pt x="691" y="953"/>
                  </a:lnTo>
                  <a:lnTo>
                    <a:pt x="691" y="1"/>
                  </a:lnTo>
                  <a:close/>
                  <a:moveTo>
                    <a:pt x="691" y="953"/>
                  </a:moveTo>
                  <a:lnTo>
                    <a:pt x="691" y="1644"/>
                  </a:lnTo>
                  <a:lnTo>
                    <a:pt x="1382" y="1644"/>
                  </a:lnTo>
                  <a:lnTo>
                    <a:pt x="1382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5693425" y="3238225"/>
              <a:ext cx="86950" cy="139925"/>
            </a:xfrm>
            <a:custGeom>
              <a:rect b="b" l="l" r="r" t="t"/>
              <a:pathLst>
                <a:path extrusionOk="0" h="5597" w="3478">
                  <a:moveTo>
                    <a:pt x="2072" y="0"/>
                  </a:moveTo>
                  <a:lnTo>
                    <a:pt x="2072" y="691"/>
                  </a:lnTo>
                  <a:lnTo>
                    <a:pt x="3477" y="691"/>
                  </a:lnTo>
                  <a:lnTo>
                    <a:pt x="3477" y="0"/>
                  </a:lnTo>
                  <a:close/>
                  <a:moveTo>
                    <a:pt x="1381" y="691"/>
                  </a:moveTo>
                  <a:lnTo>
                    <a:pt x="1381" y="1382"/>
                  </a:lnTo>
                  <a:lnTo>
                    <a:pt x="2072" y="1382"/>
                  </a:lnTo>
                  <a:lnTo>
                    <a:pt x="2072" y="691"/>
                  </a:lnTo>
                  <a:close/>
                  <a:moveTo>
                    <a:pt x="691" y="1382"/>
                  </a:moveTo>
                  <a:lnTo>
                    <a:pt x="691" y="2334"/>
                  </a:lnTo>
                  <a:lnTo>
                    <a:pt x="1381" y="2334"/>
                  </a:lnTo>
                  <a:lnTo>
                    <a:pt x="1381" y="1382"/>
                  </a:lnTo>
                  <a:close/>
                  <a:moveTo>
                    <a:pt x="0" y="2334"/>
                  </a:moveTo>
                  <a:lnTo>
                    <a:pt x="0" y="5597"/>
                  </a:lnTo>
                  <a:lnTo>
                    <a:pt x="691" y="5597"/>
                  </a:lnTo>
                  <a:lnTo>
                    <a:pt x="691" y="2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5780350" y="3220950"/>
              <a:ext cx="145875" cy="51825"/>
            </a:xfrm>
            <a:custGeom>
              <a:rect b="b" l="l" r="r" t="t"/>
              <a:pathLst>
                <a:path extrusionOk="0" h="2073" w="5835">
                  <a:moveTo>
                    <a:pt x="0" y="1"/>
                  </a:moveTo>
                  <a:lnTo>
                    <a:pt x="0" y="691"/>
                  </a:lnTo>
                  <a:lnTo>
                    <a:pt x="3739" y="691"/>
                  </a:lnTo>
                  <a:lnTo>
                    <a:pt x="3739" y="1"/>
                  </a:lnTo>
                  <a:close/>
                  <a:moveTo>
                    <a:pt x="3739" y="691"/>
                  </a:moveTo>
                  <a:lnTo>
                    <a:pt x="3739" y="1382"/>
                  </a:lnTo>
                  <a:lnTo>
                    <a:pt x="5144" y="1382"/>
                  </a:lnTo>
                  <a:lnTo>
                    <a:pt x="5144" y="691"/>
                  </a:lnTo>
                  <a:close/>
                  <a:moveTo>
                    <a:pt x="5144" y="1382"/>
                  </a:moveTo>
                  <a:lnTo>
                    <a:pt x="5144" y="2073"/>
                  </a:lnTo>
                  <a:lnTo>
                    <a:pt x="5835" y="2073"/>
                  </a:lnTo>
                  <a:lnTo>
                    <a:pt x="5835" y="1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5926200" y="3272750"/>
              <a:ext cx="35150" cy="122675"/>
            </a:xfrm>
            <a:custGeom>
              <a:rect b="b" l="l" r="r" t="t"/>
              <a:pathLst>
                <a:path extrusionOk="0" h="4907" w="1406">
                  <a:moveTo>
                    <a:pt x="1" y="1"/>
                  </a:moveTo>
                  <a:lnTo>
                    <a:pt x="1" y="953"/>
                  </a:lnTo>
                  <a:lnTo>
                    <a:pt x="691" y="953"/>
                  </a:lnTo>
                  <a:lnTo>
                    <a:pt x="691" y="1"/>
                  </a:lnTo>
                  <a:close/>
                  <a:moveTo>
                    <a:pt x="691" y="953"/>
                  </a:moveTo>
                  <a:lnTo>
                    <a:pt x="691" y="4906"/>
                  </a:lnTo>
                  <a:lnTo>
                    <a:pt x="1406" y="4906"/>
                  </a:lnTo>
                  <a:lnTo>
                    <a:pt x="1406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5926200" y="3395400"/>
              <a:ext cx="17300" cy="23825"/>
            </a:xfrm>
            <a:custGeom>
              <a:rect b="b" l="l" r="r" t="t"/>
              <a:pathLst>
                <a:path extrusionOk="0" h="953" w="692">
                  <a:moveTo>
                    <a:pt x="1" y="0"/>
                  </a:moveTo>
                  <a:lnTo>
                    <a:pt x="1" y="953"/>
                  </a:lnTo>
                  <a:lnTo>
                    <a:pt x="691" y="953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5727950" y="3436475"/>
              <a:ext cx="181000" cy="52425"/>
            </a:xfrm>
            <a:custGeom>
              <a:rect b="b" l="l" r="r" t="t"/>
              <a:pathLst>
                <a:path extrusionOk="0" h="2097" w="7240">
                  <a:moveTo>
                    <a:pt x="5835" y="0"/>
                  </a:moveTo>
                  <a:lnTo>
                    <a:pt x="5835" y="691"/>
                  </a:lnTo>
                  <a:lnTo>
                    <a:pt x="7240" y="691"/>
                  </a:lnTo>
                  <a:lnTo>
                    <a:pt x="7240" y="0"/>
                  </a:lnTo>
                  <a:close/>
                  <a:moveTo>
                    <a:pt x="0" y="691"/>
                  </a:moveTo>
                  <a:lnTo>
                    <a:pt x="0" y="2096"/>
                  </a:lnTo>
                  <a:lnTo>
                    <a:pt x="4192" y="2096"/>
                  </a:lnTo>
                  <a:lnTo>
                    <a:pt x="4192" y="1406"/>
                  </a:lnTo>
                  <a:lnTo>
                    <a:pt x="5835" y="1406"/>
                  </a:lnTo>
                  <a:lnTo>
                    <a:pt x="5835" y="691"/>
                  </a:lnTo>
                  <a:lnTo>
                    <a:pt x="4192" y="691"/>
                  </a:lnTo>
                  <a:lnTo>
                    <a:pt x="4192" y="1382"/>
                  </a:lnTo>
                  <a:lnTo>
                    <a:pt x="691" y="1382"/>
                  </a:lnTo>
                  <a:lnTo>
                    <a:pt x="691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5745200" y="3419200"/>
              <a:ext cx="35175" cy="34575"/>
            </a:xfrm>
            <a:custGeom>
              <a:rect b="b" l="l" r="r" t="t"/>
              <a:pathLst>
                <a:path extrusionOk="0" h="1383" w="1407">
                  <a:moveTo>
                    <a:pt x="1" y="1"/>
                  </a:moveTo>
                  <a:lnTo>
                    <a:pt x="1" y="1382"/>
                  </a:lnTo>
                  <a:lnTo>
                    <a:pt x="692" y="1382"/>
                  </a:lnTo>
                  <a:lnTo>
                    <a:pt x="692" y="691"/>
                  </a:lnTo>
                  <a:lnTo>
                    <a:pt x="1406" y="691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5908925" y="3419200"/>
              <a:ext cx="17300" cy="17300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5814875" y="3272750"/>
              <a:ext cx="23825" cy="23850"/>
            </a:xfrm>
            <a:custGeom>
              <a:rect b="b" l="l" r="r" t="t"/>
              <a:pathLst>
                <a:path extrusionOk="0" h="954" w="953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5814875" y="3313825"/>
              <a:ext cx="23825" cy="87550"/>
            </a:xfrm>
            <a:custGeom>
              <a:rect b="b" l="l" r="r" t="t"/>
              <a:pathLst>
                <a:path extrusionOk="0" h="3502" w="953">
                  <a:moveTo>
                    <a:pt x="0" y="1"/>
                  </a:moveTo>
                  <a:lnTo>
                    <a:pt x="0" y="3501"/>
                  </a:lnTo>
                  <a:lnTo>
                    <a:pt x="953" y="350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idx="12" type="sldNum"/>
          </p:nvPr>
        </p:nvSpPr>
        <p:spPr>
          <a:xfrm>
            <a:off x="84842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530" name="Google Shape;530;p45"/>
          <p:cNvSpPr txBox="1"/>
          <p:nvPr>
            <p:ph idx="4294967295" type="title"/>
          </p:nvPr>
        </p:nvSpPr>
        <p:spPr>
          <a:xfrm>
            <a:off x="3269575" y="160275"/>
            <a:ext cx="4054500" cy="5727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Função choose</a:t>
            </a:r>
            <a:endParaRPr sz="2100"/>
          </a:p>
        </p:txBody>
      </p:sp>
      <p:grpSp>
        <p:nvGrpSpPr>
          <p:cNvPr id="531" name="Google Shape;531;p45"/>
          <p:cNvGrpSpPr/>
          <p:nvPr/>
        </p:nvGrpSpPr>
        <p:grpSpPr>
          <a:xfrm>
            <a:off x="7041943" y="213205"/>
            <a:ext cx="466876" cy="466833"/>
            <a:chOff x="3393525" y="3213225"/>
            <a:chExt cx="267950" cy="267925"/>
          </a:xfrm>
        </p:grpSpPr>
        <p:sp>
          <p:nvSpPr>
            <p:cNvPr id="532" name="Google Shape;532;p45"/>
            <p:cNvSpPr/>
            <p:nvPr/>
          </p:nvSpPr>
          <p:spPr>
            <a:xfrm>
              <a:off x="3393525" y="3213225"/>
              <a:ext cx="267950" cy="267925"/>
            </a:xfrm>
            <a:custGeom>
              <a:rect b="b" l="l" r="r" t="t"/>
              <a:pathLst>
                <a:path extrusionOk="0" h="10717" w="10718">
                  <a:moveTo>
                    <a:pt x="1" y="0"/>
                  </a:moveTo>
                  <a:lnTo>
                    <a:pt x="1" y="10717"/>
                  </a:lnTo>
                  <a:lnTo>
                    <a:pt x="7931" y="10717"/>
                  </a:lnTo>
                  <a:lnTo>
                    <a:pt x="7931" y="6501"/>
                  </a:lnTo>
                  <a:lnTo>
                    <a:pt x="8622" y="6501"/>
                  </a:lnTo>
                  <a:lnTo>
                    <a:pt x="8622" y="5811"/>
                  </a:lnTo>
                  <a:lnTo>
                    <a:pt x="9312" y="5811"/>
                  </a:lnTo>
                  <a:lnTo>
                    <a:pt x="9312" y="5120"/>
                  </a:lnTo>
                  <a:lnTo>
                    <a:pt x="10003" y="5120"/>
                  </a:lnTo>
                  <a:lnTo>
                    <a:pt x="10027" y="4430"/>
                  </a:lnTo>
                  <a:lnTo>
                    <a:pt x="10717" y="4430"/>
                  </a:lnTo>
                  <a:lnTo>
                    <a:pt x="10717" y="3025"/>
                  </a:lnTo>
                  <a:lnTo>
                    <a:pt x="10027" y="3025"/>
                  </a:lnTo>
                  <a:lnTo>
                    <a:pt x="10027" y="2334"/>
                  </a:lnTo>
                  <a:lnTo>
                    <a:pt x="8622" y="2334"/>
                  </a:lnTo>
                  <a:lnTo>
                    <a:pt x="8622" y="3025"/>
                  </a:lnTo>
                  <a:lnTo>
                    <a:pt x="7931" y="3025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3486400" y="3271550"/>
              <a:ext cx="175075" cy="174475"/>
            </a:xfrm>
            <a:custGeom>
              <a:rect b="b" l="l" r="r" t="t"/>
              <a:pathLst>
                <a:path extrusionOk="0" h="6979" w="7003">
                  <a:moveTo>
                    <a:pt x="4907" y="1"/>
                  </a:moveTo>
                  <a:lnTo>
                    <a:pt x="4907" y="692"/>
                  </a:lnTo>
                  <a:lnTo>
                    <a:pt x="4192" y="692"/>
                  </a:lnTo>
                  <a:lnTo>
                    <a:pt x="4192" y="1382"/>
                  </a:lnTo>
                  <a:lnTo>
                    <a:pt x="3502" y="1382"/>
                  </a:lnTo>
                  <a:lnTo>
                    <a:pt x="3502" y="2097"/>
                  </a:lnTo>
                  <a:lnTo>
                    <a:pt x="2811" y="2097"/>
                  </a:lnTo>
                  <a:lnTo>
                    <a:pt x="2811" y="2787"/>
                  </a:lnTo>
                  <a:lnTo>
                    <a:pt x="2097" y="2787"/>
                  </a:lnTo>
                  <a:lnTo>
                    <a:pt x="2097" y="3478"/>
                  </a:lnTo>
                  <a:lnTo>
                    <a:pt x="1406" y="3478"/>
                  </a:lnTo>
                  <a:lnTo>
                    <a:pt x="1406" y="4192"/>
                  </a:lnTo>
                  <a:lnTo>
                    <a:pt x="715" y="4192"/>
                  </a:lnTo>
                  <a:lnTo>
                    <a:pt x="715" y="4883"/>
                  </a:lnTo>
                  <a:lnTo>
                    <a:pt x="1" y="4883"/>
                  </a:lnTo>
                  <a:lnTo>
                    <a:pt x="1" y="6979"/>
                  </a:lnTo>
                  <a:lnTo>
                    <a:pt x="2097" y="6979"/>
                  </a:lnTo>
                  <a:lnTo>
                    <a:pt x="2097" y="6288"/>
                  </a:lnTo>
                  <a:lnTo>
                    <a:pt x="2787" y="6288"/>
                  </a:lnTo>
                  <a:lnTo>
                    <a:pt x="2787" y="5597"/>
                  </a:lnTo>
                  <a:lnTo>
                    <a:pt x="3502" y="5597"/>
                  </a:lnTo>
                  <a:lnTo>
                    <a:pt x="3502" y="4883"/>
                  </a:lnTo>
                  <a:lnTo>
                    <a:pt x="4216" y="4883"/>
                  </a:lnTo>
                  <a:lnTo>
                    <a:pt x="4216" y="4168"/>
                  </a:lnTo>
                  <a:lnTo>
                    <a:pt x="4907" y="4168"/>
                  </a:lnTo>
                  <a:lnTo>
                    <a:pt x="4907" y="3478"/>
                  </a:lnTo>
                  <a:lnTo>
                    <a:pt x="5597" y="3478"/>
                  </a:lnTo>
                  <a:lnTo>
                    <a:pt x="5597" y="2787"/>
                  </a:lnTo>
                  <a:lnTo>
                    <a:pt x="6288" y="2787"/>
                  </a:lnTo>
                  <a:lnTo>
                    <a:pt x="6312" y="2097"/>
                  </a:lnTo>
                  <a:lnTo>
                    <a:pt x="7002" y="2097"/>
                  </a:lnTo>
                  <a:lnTo>
                    <a:pt x="7002" y="692"/>
                  </a:lnTo>
                  <a:lnTo>
                    <a:pt x="6312" y="692"/>
                  </a:lnTo>
                  <a:lnTo>
                    <a:pt x="6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3504275" y="3271550"/>
              <a:ext cx="157200" cy="157200"/>
            </a:xfrm>
            <a:custGeom>
              <a:rect b="b" l="l" r="r" t="t"/>
              <a:pathLst>
                <a:path extrusionOk="0" h="6288" w="6288">
                  <a:moveTo>
                    <a:pt x="4192" y="1"/>
                  </a:moveTo>
                  <a:lnTo>
                    <a:pt x="4192" y="692"/>
                  </a:lnTo>
                  <a:lnTo>
                    <a:pt x="3501" y="692"/>
                  </a:lnTo>
                  <a:lnTo>
                    <a:pt x="3501" y="1382"/>
                  </a:lnTo>
                  <a:lnTo>
                    <a:pt x="2787" y="1382"/>
                  </a:lnTo>
                  <a:lnTo>
                    <a:pt x="2787" y="2073"/>
                  </a:lnTo>
                  <a:lnTo>
                    <a:pt x="2072" y="2073"/>
                  </a:lnTo>
                  <a:lnTo>
                    <a:pt x="2072" y="2787"/>
                  </a:lnTo>
                  <a:lnTo>
                    <a:pt x="1382" y="2787"/>
                  </a:lnTo>
                  <a:lnTo>
                    <a:pt x="1382" y="3478"/>
                  </a:lnTo>
                  <a:lnTo>
                    <a:pt x="691" y="3478"/>
                  </a:lnTo>
                  <a:lnTo>
                    <a:pt x="691" y="4168"/>
                  </a:lnTo>
                  <a:lnTo>
                    <a:pt x="0" y="4168"/>
                  </a:lnTo>
                  <a:lnTo>
                    <a:pt x="0" y="4883"/>
                  </a:lnTo>
                  <a:lnTo>
                    <a:pt x="691" y="4883"/>
                  </a:lnTo>
                  <a:lnTo>
                    <a:pt x="691" y="5597"/>
                  </a:lnTo>
                  <a:lnTo>
                    <a:pt x="1382" y="5597"/>
                  </a:lnTo>
                  <a:lnTo>
                    <a:pt x="1382" y="6288"/>
                  </a:lnTo>
                  <a:lnTo>
                    <a:pt x="2072" y="6288"/>
                  </a:lnTo>
                  <a:lnTo>
                    <a:pt x="2072" y="5597"/>
                  </a:lnTo>
                  <a:lnTo>
                    <a:pt x="2787" y="5597"/>
                  </a:lnTo>
                  <a:lnTo>
                    <a:pt x="2787" y="4883"/>
                  </a:lnTo>
                  <a:lnTo>
                    <a:pt x="3501" y="4883"/>
                  </a:lnTo>
                  <a:lnTo>
                    <a:pt x="3501" y="4168"/>
                  </a:lnTo>
                  <a:lnTo>
                    <a:pt x="4192" y="4168"/>
                  </a:lnTo>
                  <a:lnTo>
                    <a:pt x="4192" y="3478"/>
                  </a:lnTo>
                  <a:lnTo>
                    <a:pt x="4882" y="3478"/>
                  </a:lnTo>
                  <a:lnTo>
                    <a:pt x="4882" y="2787"/>
                  </a:lnTo>
                  <a:lnTo>
                    <a:pt x="5573" y="2787"/>
                  </a:lnTo>
                  <a:lnTo>
                    <a:pt x="5597" y="2097"/>
                  </a:lnTo>
                  <a:lnTo>
                    <a:pt x="6287" y="2097"/>
                  </a:lnTo>
                  <a:lnTo>
                    <a:pt x="6287" y="692"/>
                  </a:lnTo>
                  <a:lnTo>
                    <a:pt x="5597" y="692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3609050" y="3271550"/>
              <a:ext cx="52425" cy="52425"/>
            </a:xfrm>
            <a:custGeom>
              <a:rect b="b" l="l" r="r" t="t"/>
              <a:pathLst>
                <a:path extrusionOk="0" h="2097" w="2097">
                  <a:moveTo>
                    <a:pt x="1" y="1"/>
                  </a:moveTo>
                  <a:lnTo>
                    <a:pt x="1" y="1382"/>
                  </a:lnTo>
                  <a:lnTo>
                    <a:pt x="691" y="1382"/>
                  </a:lnTo>
                  <a:lnTo>
                    <a:pt x="691" y="2097"/>
                  </a:lnTo>
                  <a:lnTo>
                    <a:pt x="2096" y="2097"/>
                  </a:lnTo>
                  <a:lnTo>
                    <a:pt x="2096" y="692"/>
                  </a:lnTo>
                  <a:lnTo>
                    <a:pt x="1406" y="692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3393525" y="3213225"/>
              <a:ext cx="215550" cy="267925"/>
            </a:xfrm>
            <a:custGeom>
              <a:rect b="b" l="l" r="r" t="t"/>
              <a:pathLst>
                <a:path extrusionOk="0" h="10717" w="8622">
                  <a:moveTo>
                    <a:pt x="6526" y="4430"/>
                  </a:moveTo>
                  <a:lnTo>
                    <a:pt x="6526" y="5120"/>
                  </a:lnTo>
                  <a:lnTo>
                    <a:pt x="7217" y="5120"/>
                  </a:lnTo>
                  <a:lnTo>
                    <a:pt x="7217" y="4430"/>
                  </a:lnTo>
                  <a:close/>
                  <a:moveTo>
                    <a:pt x="1" y="0"/>
                  </a:moveTo>
                  <a:lnTo>
                    <a:pt x="1" y="10717"/>
                  </a:lnTo>
                  <a:lnTo>
                    <a:pt x="7907" y="10717"/>
                  </a:lnTo>
                  <a:lnTo>
                    <a:pt x="7907" y="6525"/>
                  </a:lnTo>
                  <a:lnTo>
                    <a:pt x="7217" y="6525"/>
                  </a:lnTo>
                  <a:lnTo>
                    <a:pt x="7217" y="7216"/>
                  </a:lnTo>
                  <a:lnTo>
                    <a:pt x="6526" y="7216"/>
                  </a:lnTo>
                  <a:lnTo>
                    <a:pt x="6526" y="7906"/>
                  </a:lnTo>
                  <a:lnTo>
                    <a:pt x="7217" y="7906"/>
                  </a:lnTo>
                  <a:lnTo>
                    <a:pt x="7217" y="10026"/>
                  </a:lnTo>
                  <a:lnTo>
                    <a:pt x="691" y="10026"/>
                  </a:lnTo>
                  <a:lnTo>
                    <a:pt x="691" y="715"/>
                  </a:lnTo>
                  <a:lnTo>
                    <a:pt x="7217" y="715"/>
                  </a:lnTo>
                  <a:lnTo>
                    <a:pt x="7217" y="4430"/>
                  </a:lnTo>
                  <a:lnTo>
                    <a:pt x="7931" y="4430"/>
                  </a:lnTo>
                  <a:lnTo>
                    <a:pt x="7931" y="4406"/>
                  </a:lnTo>
                  <a:lnTo>
                    <a:pt x="7931" y="3715"/>
                  </a:lnTo>
                  <a:lnTo>
                    <a:pt x="8622" y="3715"/>
                  </a:lnTo>
                  <a:lnTo>
                    <a:pt x="8622" y="3025"/>
                  </a:lnTo>
                  <a:lnTo>
                    <a:pt x="7931" y="3025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434600" y="3254300"/>
              <a:ext cx="116725" cy="17275"/>
            </a:xfrm>
            <a:custGeom>
              <a:rect b="b" l="l" r="r" t="t"/>
              <a:pathLst>
                <a:path extrusionOk="0" h="691" w="4669">
                  <a:moveTo>
                    <a:pt x="1" y="0"/>
                  </a:moveTo>
                  <a:lnTo>
                    <a:pt x="1" y="691"/>
                  </a:lnTo>
                  <a:lnTo>
                    <a:pt x="4669" y="691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3434600" y="3294775"/>
              <a:ext cx="116725" cy="17300"/>
            </a:xfrm>
            <a:custGeom>
              <a:rect b="b" l="l" r="r" t="t"/>
              <a:pathLst>
                <a:path extrusionOk="0" h="692" w="4669">
                  <a:moveTo>
                    <a:pt x="1" y="1"/>
                  </a:moveTo>
                  <a:lnTo>
                    <a:pt x="1" y="691"/>
                  </a:lnTo>
                  <a:lnTo>
                    <a:pt x="4669" y="691"/>
                  </a:lnTo>
                  <a:lnTo>
                    <a:pt x="4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591775" y="3358475"/>
              <a:ext cx="17300" cy="17300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609050" y="3341225"/>
              <a:ext cx="17300" cy="17275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626325" y="3323950"/>
              <a:ext cx="17275" cy="17300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644175" y="3288825"/>
              <a:ext cx="17300" cy="35150"/>
            </a:xfrm>
            <a:custGeom>
              <a:rect b="b" l="l" r="r" t="t"/>
              <a:pathLst>
                <a:path extrusionOk="0" h="1406" w="692">
                  <a:moveTo>
                    <a:pt x="1" y="1"/>
                  </a:moveTo>
                  <a:lnTo>
                    <a:pt x="1" y="1406"/>
                  </a:lnTo>
                  <a:lnTo>
                    <a:pt x="691" y="140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504275" y="3376350"/>
              <a:ext cx="17275" cy="17275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521525" y="3358475"/>
              <a:ext cx="17300" cy="17300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538800" y="3341225"/>
              <a:ext cx="17300" cy="17275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3609050" y="3271550"/>
              <a:ext cx="35150" cy="17300"/>
            </a:xfrm>
            <a:custGeom>
              <a:rect b="b" l="l" r="r" t="t"/>
              <a:pathLst>
                <a:path extrusionOk="0" h="692" w="1406">
                  <a:moveTo>
                    <a:pt x="1" y="1"/>
                  </a:moveTo>
                  <a:lnTo>
                    <a:pt x="1" y="692"/>
                  </a:lnTo>
                  <a:lnTo>
                    <a:pt x="1406" y="692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3434600" y="3393600"/>
              <a:ext cx="121500" cy="52425"/>
            </a:xfrm>
            <a:custGeom>
              <a:rect b="b" l="l" r="r" t="t"/>
              <a:pathLst>
                <a:path extrusionOk="0" h="2097" w="4860">
                  <a:moveTo>
                    <a:pt x="4169" y="715"/>
                  </a:moveTo>
                  <a:lnTo>
                    <a:pt x="4169" y="1406"/>
                  </a:lnTo>
                  <a:lnTo>
                    <a:pt x="4859" y="1406"/>
                  </a:lnTo>
                  <a:lnTo>
                    <a:pt x="4859" y="715"/>
                  </a:lnTo>
                  <a:close/>
                  <a:moveTo>
                    <a:pt x="2073" y="1"/>
                  </a:moveTo>
                  <a:lnTo>
                    <a:pt x="2073" y="1406"/>
                  </a:lnTo>
                  <a:lnTo>
                    <a:pt x="1" y="1406"/>
                  </a:lnTo>
                  <a:lnTo>
                    <a:pt x="1" y="2097"/>
                  </a:lnTo>
                  <a:lnTo>
                    <a:pt x="4169" y="2097"/>
                  </a:lnTo>
                  <a:lnTo>
                    <a:pt x="4169" y="1406"/>
                  </a:lnTo>
                  <a:lnTo>
                    <a:pt x="2763" y="1406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8" name="Google Shape;5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675" y="879900"/>
            <a:ext cx="4702875" cy="3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 txBox="1"/>
          <p:nvPr>
            <p:ph idx="12" type="sldNum"/>
          </p:nvPr>
        </p:nvSpPr>
        <p:spPr>
          <a:xfrm>
            <a:off x="847250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554" name="Google Shape;554;p46"/>
          <p:cNvPicPr preferRelativeResize="0"/>
          <p:nvPr/>
        </p:nvPicPr>
        <p:blipFill rotWithShape="1">
          <a:blip r:embed="rId3">
            <a:alphaModFix/>
          </a:blip>
          <a:srcRect b="0" l="9474" r="14242" t="0"/>
          <a:stretch/>
        </p:blipFill>
        <p:spPr>
          <a:xfrm>
            <a:off x="2537225" y="248038"/>
            <a:ext cx="4069550" cy="46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idx="12" type="sldNum"/>
          </p:nvPr>
        </p:nvSpPr>
        <p:spPr>
          <a:xfrm>
            <a:off x="8472509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560" name="Google Shape;560;p47"/>
          <p:cNvPicPr preferRelativeResize="0"/>
          <p:nvPr/>
        </p:nvPicPr>
        <p:blipFill rotWithShape="1">
          <a:blip r:embed="rId3">
            <a:alphaModFix/>
          </a:blip>
          <a:srcRect b="17681" l="0" r="0" t="0"/>
          <a:stretch/>
        </p:blipFill>
        <p:spPr>
          <a:xfrm>
            <a:off x="1807050" y="648475"/>
            <a:ext cx="5529901" cy="3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idx="12" type="sldNum"/>
          </p:nvPr>
        </p:nvSpPr>
        <p:spPr>
          <a:xfrm>
            <a:off x="8474409" y="53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566" name="Google Shape;5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00" y="1284213"/>
            <a:ext cx="5360625" cy="25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Style Typeface Animations Campaign by Slidesgo">
  <a:themeElements>
    <a:clrScheme name="Simple Light">
      <a:dk1>
        <a:srgbClr val="175E17"/>
      </a:dk1>
      <a:lt1>
        <a:srgbClr val="B7B7B7"/>
      </a:lt1>
      <a:dk2>
        <a:srgbClr val="FFFFFF"/>
      </a:dk2>
      <a:lt2>
        <a:srgbClr val="FFFFFF"/>
      </a:lt2>
      <a:accent1>
        <a:srgbClr val="0341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5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