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Bubblebody Neue Ultra-Bold" charset="1" panose="00000500000000000000"/>
      <p:regular r:id="rId11"/>
    </p:embeddedFont>
    <p:embeddedFont>
      <p:font typeface="Bubblebody Neue" charset="1" panose="00000500000000000000"/>
      <p:regular r:id="rId12"/>
    </p:embeddedFont>
    <p:embeddedFont>
      <p:font typeface="Bubblebody Neue Bold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2.jpeg" Type="http://schemas.openxmlformats.org/officeDocument/2006/relationships/image"/><Relationship Id="rId7" Target="../media/VAGINpuJqM8.mp4" Type="http://schemas.openxmlformats.org/officeDocument/2006/relationships/video"/><Relationship Id="rId8" Target="../media/VAGINpuJqM8.mp4" Type="http://schemas.microsoft.com/office/2007/relationships/media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10029" y="2861227"/>
            <a:ext cx="1467942" cy="984856"/>
          </a:xfrm>
          <a:custGeom>
            <a:avLst/>
            <a:gdLst/>
            <a:ahLst/>
            <a:cxnLst/>
            <a:rect r="r" b="b" t="t" l="l"/>
            <a:pathLst>
              <a:path h="984856" w="1467942">
                <a:moveTo>
                  <a:pt x="0" y="0"/>
                </a:moveTo>
                <a:lnTo>
                  <a:pt x="1467942" y="0"/>
                </a:lnTo>
                <a:lnTo>
                  <a:pt x="1467942" y="984856"/>
                </a:lnTo>
                <a:lnTo>
                  <a:pt x="0" y="984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888506" y="-3888506"/>
            <a:ext cx="7777012" cy="777701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53735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4402861"/>
            <a:ext cx="16230600" cy="247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453735"/>
                </a:solidFill>
                <a:latin typeface="Bubblebody Neue Ultra-Bold"/>
              </a:rPr>
              <a:t>CALCOLATRICE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399494" y="6398494"/>
            <a:ext cx="7777012" cy="777701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53735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840136" y="0"/>
            <a:ext cx="4447864" cy="4450878"/>
          </a:xfrm>
          <a:custGeom>
            <a:avLst/>
            <a:gdLst/>
            <a:ahLst/>
            <a:cxnLst/>
            <a:rect r="r" b="b" t="t" l="l"/>
            <a:pathLst>
              <a:path h="4450878" w="4447864">
                <a:moveTo>
                  <a:pt x="0" y="0"/>
                </a:moveTo>
                <a:lnTo>
                  <a:pt x="4447864" y="0"/>
                </a:lnTo>
                <a:lnTo>
                  <a:pt x="4447864" y="4450878"/>
                </a:lnTo>
                <a:lnTo>
                  <a:pt x="0" y="4450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1539" b="-2145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156444" y="1028700"/>
            <a:ext cx="2263111" cy="2263111"/>
          </a:xfrm>
          <a:custGeom>
            <a:avLst/>
            <a:gdLst/>
            <a:ahLst/>
            <a:cxnLst/>
            <a:rect r="r" b="b" t="t" l="l"/>
            <a:pathLst>
              <a:path h="2263111" w="2263111">
                <a:moveTo>
                  <a:pt x="0" y="0"/>
                </a:moveTo>
                <a:lnTo>
                  <a:pt x="2263112" y="0"/>
                </a:lnTo>
                <a:lnTo>
                  <a:pt x="2263112" y="2263111"/>
                </a:lnTo>
                <a:lnTo>
                  <a:pt x="0" y="2263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8301178"/>
            <a:ext cx="4447864" cy="4450878"/>
          </a:xfrm>
          <a:custGeom>
            <a:avLst/>
            <a:gdLst/>
            <a:ahLst/>
            <a:cxnLst/>
            <a:rect r="r" b="b" t="t" l="l"/>
            <a:pathLst>
              <a:path h="4450878" w="4447864">
                <a:moveTo>
                  <a:pt x="0" y="0"/>
                </a:moveTo>
                <a:lnTo>
                  <a:pt x="4447864" y="0"/>
                </a:lnTo>
                <a:lnTo>
                  <a:pt x="4447864" y="4450878"/>
                </a:lnTo>
                <a:lnTo>
                  <a:pt x="0" y="4450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1539" b="-2145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9155444"/>
            <a:ext cx="2263111" cy="2263111"/>
          </a:xfrm>
          <a:custGeom>
            <a:avLst/>
            <a:gdLst/>
            <a:ahLst/>
            <a:cxnLst/>
            <a:rect r="r" b="b" t="t" l="l"/>
            <a:pathLst>
              <a:path h="2263111" w="2263111">
                <a:moveTo>
                  <a:pt x="0" y="0"/>
                </a:moveTo>
                <a:lnTo>
                  <a:pt x="2263111" y="0"/>
                </a:lnTo>
                <a:lnTo>
                  <a:pt x="2263111" y="2263112"/>
                </a:lnTo>
                <a:lnTo>
                  <a:pt x="0" y="22631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45674" y="6387237"/>
            <a:ext cx="9596651" cy="247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453735"/>
                </a:solidFill>
                <a:latin typeface="Bubblebody Neue Ultra-Bold"/>
              </a:rPr>
              <a:t>GIOGUIZYA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04526" y="933450"/>
            <a:ext cx="9678948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RimberioFradel School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5420" y="4858205"/>
            <a:ext cx="512872" cy="530225"/>
          </a:xfrm>
          <a:custGeom>
            <a:avLst/>
            <a:gdLst/>
            <a:ahLst/>
            <a:cxnLst/>
            <a:rect r="r" b="b" t="t" l="l"/>
            <a:pathLst>
              <a:path h="530225" w="512872">
                <a:moveTo>
                  <a:pt x="0" y="0"/>
                </a:moveTo>
                <a:lnTo>
                  <a:pt x="512872" y="0"/>
                </a:lnTo>
                <a:lnTo>
                  <a:pt x="512872" y="530225"/>
                </a:lnTo>
                <a:lnTo>
                  <a:pt x="0" y="530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6811" y="1047750"/>
            <a:ext cx="12225636" cy="231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453735"/>
                </a:solidFill>
                <a:latin typeface="Bubblebody Neue Bold"/>
              </a:rPr>
              <a:t>Ecco la nostra</a:t>
            </a:r>
          </a:p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453735"/>
                </a:solidFill>
                <a:latin typeface="Bubblebody Neue Bold"/>
              </a:rPr>
              <a:t>app!!!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06751" y="7429956"/>
            <a:ext cx="11482925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Aggiunte molte funzioni presenti sulle altre calcolatrici.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06751" y="4762955"/>
            <a:ext cx="11482925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Fare conti.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6751" y="5651955"/>
            <a:ext cx="11482925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Tasto info che starta un’attività nuova.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06751" y="6540956"/>
            <a:ext cx="11482925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Sviluppata in kotlin.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20342"/>
            <a:ext cx="942752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00"/>
              </a:lnSpc>
            </a:pPr>
            <a:r>
              <a:rPr lang="en-US" sz="6000">
                <a:solidFill>
                  <a:srgbClr val="453735"/>
                </a:solidFill>
                <a:latin typeface="Bubblebody Neue Ultra-Bold"/>
              </a:rPr>
              <a:t>Informazioni dell’app: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75420" y="5747205"/>
            <a:ext cx="512872" cy="530225"/>
          </a:xfrm>
          <a:custGeom>
            <a:avLst/>
            <a:gdLst/>
            <a:ahLst/>
            <a:cxnLst/>
            <a:rect r="r" b="b" t="t" l="l"/>
            <a:pathLst>
              <a:path h="530225" w="512872">
                <a:moveTo>
                  <a:pt x="0" y="0"/>
                </a:moveTo>
                <a:lnTo>
                  <a:pt x="512872" y="0"/>
                </a:lnTo>
                <a:lnTo>
                  <a:pt x="512872" y="530225"/>
                </a:lnTo>
                <a:lnTo>
                  <a:pt x="0" y="530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5420" y="6636206"/>
            <a:ext cx="512872" cy="530225"/>
          </a:xfrm>
          <a:custGeom>
            <a:avLst/>
            <a:gdLst/>
            <a:ahLst/>
            <a:cxnLst/>
            <a:rect r="r" b="b" t="t" l="l"/>
            <a:pathLst>
              <a:path h="530225" w="512872">
                <a:moveTo>
                  <a:pt x="0" y="0"/>
                </a:moveTo>
                <a:lnTo>
                  <a:pt x="512872" y="0"/>
                </a:lnTo>
                <a:lnTo>
                  <a:pt x="512872" y="530224"/>
                </a:lnTo>
                <a:lnTo>
                  <a:pt x="0" y="53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5420" y="7525206"/>
            <a:ext cx="512872" cy="530225"/>
          </a:xfrm>
          <a:custGeom>
            <a:avLst/>
            <a:gdLst/>
            <a:ahLst/>
            <a:cxnLst/>
            <a:rect r="r" b="b" t="t" l="l"/>
            <a:pathLst>
              <a:path h="530225" w="512872">
                <a:moveTo>
                  <a:pt x="0" y="0"/>
                </a:moveTo>
                <a:lnTo>
                  <a:pt x="512872" y="0"/>
                </a:lnTo>
                <a:lnTo>
                  <a:pt x="512872" y="530225"/>
                </a:lnTo>
                <a:lnTo>
                  <a:pt x="0" y="530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577251" y="1028700"/>
            <a:ext cx="5390390" cy="539039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53735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840136" y="5836122"/>
            <a:ext cx="4447864" cy="4450878"/>
          </a:xfrm>
          <a:custGeom>
            <a:avLst/>
            <a:gdLst/>
            <a:ahLst/>
            <a:cxnLst/>
            <a:rect r="r" b="b" t="t" l="l"/>
            <a:pathLst>
              <a:path h="4450878" w="4447864">
                <a:moveTo>
                  <a:pt x="0" y="0"/>
                </a:moveTo>
                <a:lnTo>
                  <a:pt x="4447864" y="0"/>
                </a:lnTo>
                <a:lnTo>
                  <a:pt x="4447864" y="4450878"/>
                </a:lnTo>
                <a:lnTo>
                  <a:pt x="0" y="4450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1539" b="-21457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96189" y="6995189"/>
            <a:ext cx="2263111" cy="2263111"/>
          </a:xfrm>
          <a:custGeom>
            <a:avLst/>
            <a:gdLst/>
            <a:ahLst/>
            <a:cxnLst/>
            <a:rect r="r" b="b" t="t" l="l"/>
            <a:pathLst>
              <a:path h="2263111" w="2263111">
                <a:moveTo>
                  <a:pt x="0" y="0"/>
                </a:moveTo>
                <a:lnTo>
                  <a:pt x="2263111" y="0"/>
                </a:lnTo>
                <a:lnTo>
                  <a:pt x="2263111" y="2263111"/>
                </a:lnTo>
                <a:lnTo>
                  <a:pt x="0" y="2263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0" y="8301178"/>
            <a:ext cx="4447864" cy="4450878"/>
          </a:xfrm>
          <a:custGeom>
            <a:avLst/>
            <a:gdLst/>
            <a:ahLst/>
            <a:cxnLst/>
            <a:rect r="r" b="b" t="t" l="l"/>
            <a:pathLst>
              <a:path h="4450878" w="4447864">
                <a:moveTo>
                  <a:pt x="0" y="0"/>
                </a:moveTo>
                <a:lnTo>
                  <a:pt x="4447864" y="0"/>
                </a:lnTo>
                <a:lnTo>
                  <a:pt x="4447864" y="4450878"/>
                </a:lnTo>
                <a:lnTo>
                  <a:pt x="0" y="4450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1539" b="-21457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8700" y="9155444"/>
            <a:ext cx="2263111" cy="2263111"/>
          </a:xfrm>
          <a:custGeom>
            <a:avLst/>
            <a:gdLst/>
            <a:ahLst/>
            <a:cxnLst/>
            <a:rect r="r" b="b" t="t" l="l"/>
            <a:pathLst>
              <a:path h="2263111" w="2263111">
                <a:moveTo>
                  <a:pt x="0" y="0"/>
                </a:moveTo>
                <a:lnTo>
                  <a:pt x="2263111" y="0"/>
                </a:lnTo>
                <a:lnTo>
                  <a:pt x="2263111" y="2263112"/>
                </a:lnTo>
                <a:lnTo>
                  <a:pt x="0" y="22631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5604" y="470271"/>
            <a:ext cx="13165026" cy="119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453735"/>
                </a:solidFill>
                <a:latin typeface="Bubblebody Neue Bold"/>
              </a:rPr>
              <a:t>Il design app.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3952113"/>
            <a:ext cx="5545278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tasto cancella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4745863"/>
            <a:ext cx="5545278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Tasti numeri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5539613"/>
            <a:ext cx="5545278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tasti per operazioni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6355588"/>
            <a:ext cx="5545278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Tasto info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7149338"/>
            <a:ext cx="5545278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Colori abbinati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7943089"/>
            <a:ext cx="5545278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Logo nuovo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165035" y="5164035"/>
            <a:ext cx="10245930" cy="1024593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5373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094809" y="1399038"/>
            <a:ext cx="3188938" cy="3188938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53735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340897" y="-608993"/>
            <a:ext cx="4447864" cy="4450878"/>
          </a:xfrm>
          <a:custGeom>
            <a:avLst/>
            <a:gdLst/>
            <a:ahLst/>
            <a:cxnLst/>
            <a:rect r="r" b="b" t="t" l="l"/>
            <a:pathLst>
              <a:path h="4450878" w="4447864">
                <a:moveTo>
                  <a:pt x="0" y="0"/>
                </a:moveTo>
                <a:lnTo>
                  <a:pt x="4447864" y="0"/>
                </a:lnTo>
                <a:lnTo>
                  <a:pt x="4447864" y="4450878"/>
                </a:lnTo>
                <a:lnTo>
                  <a:pt x="0" y="4450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21539" b="-2145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516574" y="1820803"/>
            <a:ext cx="2345408" cy="2345408"/>
          </a:xfrm>
          <a:custGeom>
            <a:avLst/>
            <a:gdLst/>
            <a:ahLst/>
            <a:cxnLst/>
            <a:rect r="r" b="b" t="t" l="l"/>
            <a:pathLst>
              <a:path h="2345408" w="2345408">
                <a:moveTo>
                  <a:pt x="0" y="0"/>
                </a:moveTo>
                <a:lnTo>
                  <a:pt x="2345408" y="0"/>
                </a:lnTo>
                <a:lnTo>
                  <a:pt x="2345408" y="2345408"/>
                </a:lnTo>
                <a:lnTo>
                  <a:pt x="0" y="23454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39391" y="2389460"/>
            <a:ext cx="3267158" cy="6715824"/>
          </a:xfrm>
          <a:custGeom>
            <a:avLst/>
            <a:gdLst/>
            <a:ahLst/>
            <a:cxnLst/>
            <a:rect r="r" b="b" t="t" l="l"/>
            <a:pathLst>
              <a:path h="6715824" w="3267158">
                <a:moveTo>
                  <a:pt x="0" y="0"/>
                </a:moveTo>
                <a:lnTo>
                  <a:pt x="3267158" y="0"/>
                </a:lnTo>
                <a:lnTo>
                  <a:pt x="3267158" y="6715824"/>
                </a:lnTo>
                <a:lnTo>
                  <a:pt x="0" y="67158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5604" y="470271"/>
            <a:ext cx="13165026" cy="231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453735"/>
                </a:solidFill>
                <a:latin typeface="Bubblebody Neue Bold"/>
              </a:rPr>
              <a:t>Tasto con le nostre informazioni.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165035" y="5164035"/>
            <a:ext cx="10245930" cy="1024593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53735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094809" y="1399038"/>
            <a:ext cx="3188938" cy="318893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53735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340897" y="-608993"/>
            <a:ext cx="4447864" cy="4450878"/>
          </a:xfrm>
          <a:custGeom>
            <a:avLst/>
            <a:gdLst/>
            <a:ahLst/>
            <a:cxnLst/>
            <a:rect r="r" b="b" t="t" l="l"/>
            <a:pathLst>
              <a:path h="4450878" w="4447864">
                <a:moveTo>
                  <a:pt x="0" y="0"/>
                </a:moveTo>
                <a:lnTo>
                  <a:pt x="4447864" y="0"/>
                </a:lnTo>
                <a:lnTo>
                  <a:pt x="4447864" y="4450878"/>
                </a:lnTo>
                <a:lnTo>
                  <a:pt x="0" y="4450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21539" b="-2145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16574" y="1820803"/>
            <a:ext cx="2345408" cy="2345408"/>
          </a:xfrm>
          <a:custGeom>
            <a:avLst/>
            <a:gdLst/>
            <a:ahLst/>
            <a:cxnLst/>
            <a:rect r="r" b="b" t="t" l="l"/>
            <a:pathLst>
              <a:path h="2345408" w="2345408">
                <a:moveTo>
                  <a:pt x="0" y="0"/>
                </a:moveTo>
                <a:lnTo>
                  <a:pt x="2345408" y="0"/>
                </a:lnTo>
                <a:lnTo>
                  <a:pt x="2345408" y="2345408"/>
                </a:lnTo>
                <a:lnTo>
                  <a:pt x="0" y="23454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" id="9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361529" y="2579135"/>
            <a:ext cx="3513410" cy="722200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935604" y="3552130"/>
            <a:ext cx="5545278" cy="434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Il tasto info apre una nuova attività con le informazioni dei membri del progetto.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Il tasto indietro ti permette di tornare alla calcolatrice.</a:t>
            </a:r>
          </a:p>
        </p:txBody>
      </p:sp>
    </p:spTree>
  </p:cSld>
  <p:clrMapOvr>
    <a:masterClrMapping/>
  </p:clrMapOvr>
  <p:transition spd="fast">
    <p:cover dir="d"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52344"/>
            <a:ext cx="16230600" cy="247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453735"/>
                </a:solidFill>
                <a:latin typeface="Bubblebody Neue Ultra-Bold"/>
              </a:rPr>
              <a:t>Grazie mille.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48904" y="7631253"/>
            <a:ext cx="12590192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Presentazione calcolatrice per esame di programmazione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dei dispositivi mobili del prof. R. Montella.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04526" y="933450"/>
            <a:ext cx="9678948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53735"/>
                </a:solidFill>
                <a:latin typeface="Bubblebody Neue"/>
              </a:rPr>
              <a:t>GIOGUIZYA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3888506" y="-3888506"/>
            <a:ext cx="7777012" cy="777701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5373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399494" y="6398494"/>
            <a:ext cx="7777012" cy="777701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53735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3840136" y="0"/>
            <a:ext cx="4447864" cy="4450878"/>
          </a:xfrm>
          <a:custGeom>
            <a:avLst/>
            <a:gdLst/>
            <a:ahLst/>
            <a:cxnLst/>
            <a:rect r="r" b="b" t="t" l="l"/>
            <a:pathLst>
              <a:path h="4450878" w="4447864">
                <a:moveTo>
                  <a:pt x="0" y="0"/>
                </a:moveTo>
                <a:lnTo>
                  <a:pt x="4447864" y="0"/>
                </a:lnTo>
                <a:lnTo>
                  <a:pt x="4447864" y="4450878"/>
                </a:lnTo>
                <a:lnTo>
                  <a:pt x="0" y="4450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21539" b="-2145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56444" y="1028700"/>
            <a:ext cx="2263111" cy="2263111"/>
          </a:xfrm>
          <a:custGeom>
            <a:avLst/>
            <a:gdLst/>
            <a:ahLst/>
            <a:cxnLst/>
            <a:rect r="r" b="b" t="t" l="l"/>
            <a:pathLst>
              <a:path h="2263111" w="2263111">
                <a:moveTo>
                  <a:pt x="0" y="0"/>
                </a:moveTo>
                <a:lnTo>
                  <a:pt x="2263112" y="0"/>
                </a:lnTo>
                <a:lnTo>
                  <a:pt x="2263112" y="2263111"/>
                </a:lnTo>
                <a:lnTo>
                  <a:pt x="0" y="2263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8301178"/>
            <a:ext cx="4447864" cy="4450878"/>
          </a:xfrm>
          <a:custGeom>
            <a:avLst/>
            <a:gdLst/>
            <a:ahLst/>
            <a:cxnLst/>
            <a:rect r="r" b="b" t="t" l="l"/>
            <a:pathLst>
              <a:path h="4450878" w="4447864">
                <a:moveTo>
                  <a:pt x="0" y="0"/>
                </a:moveTo>
                <a:lnTo>
                  <a:pt x="4447864" y="0"/>
                </a:lnTo>
                <a:lnTo>
                  <a:pt x="4447864" y="4450878"/>
                </a:lnTo>
                <a:lnTo>
                  <a:pt x="0" y="4450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21539" b="-21457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9155444"/>
            <a:ext cx="2263111" cy="2263111"/>
          </a:xfrm>
          <a:custGeom>
            <a:avLst/>
            <a:gdLst/>
            <a:ahLst/>
            <a:cxnLst/>
            <a:rect r="r" b="b" t="t" l="l"/>
            <a:pathLst>
              <a:path h="2263111" w="2263111">
                <a:moveTo>
                  <a:pt x="0" y="0"/>
                </a:moveTo>
                <a:lnTo>
                  <a:pt x="2263111" y="0"/>
                </a:lnTo>
                <a:lnTo>
                  <a:pt x="2263111" y="2263112"/>
                </a:lnTo>
                <a:lnTo>
                  <a:pt x="0" y="2263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10029" y="2861227"/>
            <a:ext cx="1467942" cy="984856"/>
          </a:xfrm>
          <a:custGeom>
            <a:avLst/>
            <a:gdLst/>
            <a:ahLst/>
            <a:cxnLst/>
            <a:rect r="r" b="b" t="t" l="l"/>
            <a:pathLst>
              <a:path h="984856" w="1467942">
                <a:moveTo>
                  <a:pt x="0" y="0"/>
                </a:moveTo>
                <a:lnTo>
                  <a:pt x="1467942" y="0"/>
                </a:lnTo>
                <a:lnTo>
                  <a:pt x="1467942" y="984856"/>
                </a:lnTo>
                <a:lnTo>
                  <a:pt x="0" y="9848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DAGINumJJVU</dc:identifier>
  <dcterms:modified xsi:type="dcterms:W3CDTF">2011-08-01T06:04:30Z</dcterms:modified>
  <cp:revision>1</cp:revision>
  <dc:title>Calcolatrice</dc:title>
</cp:coreProperties>
</file>