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8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1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7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2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222D-169F-47B8-AB41-22714F3393FF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35086-8ABA-400A-B4FD-D315D11F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206" y="846438"/>
            <a:ext cx="8575589" cy="5165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8206" y="1736124"/>
            <a:ext cx="2496065" cy="4275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6486" y="1877180"/>
            <a:ext cx="2199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Item</a:t>
            </a:r>
          </a:p>
          <a:p>
            <a:r>
              <a:rPr lang="en-US" dirty="0" smtClean="0"/>
              <a:t>(Click select on an item to the left.  Gets it’s entry from the database and puts its data into editable text boxes.)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22390" y="5369011"/>
            <a:ext cx="1033848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67448" y="5369010"/>
            <a:ext cx="1033848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08206" y="846438"/>
            <a:ext cx="8575589" cy="889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4271" y="4973594"/>
            <a:ext cx="6079524" cy="10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 Item panel has text boxes </a:t>
            </a:r>
          </a:p>
          <a:p>
            <a:r>
              <a:rPr lang="en-US" dirty="0" smtClean="0"/>
              <a:t>for all the inputs to add a row to the database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242855" y="5027139"/>
            <a:ext cx="1033848" cy="420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42855" y="5500813"/>
            <a:ext cx="1033848" cy="420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04271" y="1736124"/>
            <a:ext cx="6079524" cy="3237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Table displays 10 items from the database in their __</a:t>
            </a:r>
            <a:r>
              <a:rPr lang="en-US" dirty="0" err="1" smtClean="0"/>
              <a:t>repr</a:t>
            </a:r>
            <a:r>
              <a:rPr lang="en-US" dirty="0" smtClean="0"/>
              <a:t>__ format.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04271" y="1736124"/>
            <a:ext cx="6079524" cy="4036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id; </a:t>
            </a:r>
            <a:r>
              <a:rPr lang="en-US" dirty="0" err="1" smtClean="0"/>
              <a:t>product_id</a:t>
            </a:r>
            <a:r>
              <a:rPr lang="en-US" dirty="0" smtClean="0"/>
              <a:t>; </a:t>
            </a:r>
            <a:r>
              <a:rPr lang="en-US" dirty="0" err="1" smtClean="0"/>
              <a:t>inventory_cost</a:t>
            </a:r>
            <a:r>
              <a:rPr lang="en-US" dirty="0" smtClean="0"/>
              <a:t>; </a:t>
            </a:r>
            <a:r>
              <a:rPr lang="en-US" dirty="0" err="1" smtClean="0"/>
              <a:t>expiration_date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767118" y="1787611"/>
            <a:ext cx="679621" cy="300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504404" y="1787611"/>
            <a:ext cx="827903" cy="300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249033" y="4619371"/>
            <a:ext cx="1027670" cy="300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47222" y="4619370"/>
            <a:ext cx="1027670" cy="300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Prev</a:t>
            </a:r>
            <a:r>
              <a:rPr lang="en-US" dirty="0" smtClean="0">
                <a:solidFill>
                  <a:schemeClr val="tx1"/>
                </a:solidFill>
              </a:rPr>
              <a:t> 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0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206" y="846438"/>
            <a:ext cx="8575589" cy="5165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8206" y="1736124"/>
            <a:ext cx="2496065" cy="4275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6486" y="1877180"/>
            <a:ext cx="2199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Item</a:t>
            </a:r>
          </a:p>
          <a:p>
            <a:r>
              <a:rPr lang="en-US" dirty="0" smtClean="0"/>
              <a:t>(Click select on an item to the left.  Gets it’s entry from the database and puts its data into editable text boxes.)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18273" y="4499921"/>
            <a:ext cx="1033848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63331" y="4499920"/>
            <a:ext cx="1033848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08206" y="846438"/>
            <a:ext cx="8575589" cy="889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4271" y="4973594"/>
            <a:ext cx="6079524" cy="10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 Item panel has text boxes </a:t>
            </a:r>
          </a:p>
          <a:p>
            <a:r>
              <a:rPr lang="en-US" dirty="0" smtClean="0"/>
              <a:t>for all the inputs to add a row to the database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242855" y="5027139"/>
            <a:ext cx="1033848" cy="420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42855" y="5500813"/>
            <a:ext cx="1033848" cy="420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04271" y="1736124"/>
            <a:ext cx="6079524" cy="3237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Table displays 10 items from the database in their __</a:t>
            </a:r>
            <a:r>
              <a:rPr lang="en-US" dirty="0" err="1" smtClean="0"/>
              <a:t>repr</a:t>
            </a:r>
            <a:r>
              <a:rPr lang="en-US" dirty="0" smtClean="0"/>
              <a:t>__ format.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04271" y="1736124"/>
            <a:ext cx="6079524" cy="4036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id; </a:t>
            </a:r>
            <a:r>
              <a:rPr lang="en-US" dirty="0" err="1" smtClean="0"/>
              <a:t>product_id</a:t>
            </a:r>
            <a:r>
              <a:rPr lang="en-US" dirty="0" smtClean="0"/>
              <a:t>; </a:t>
            </a:r>
            <a:r>
              <a:rPr lang="en-US" dirty="0" err="1" smtClean="0"/>
              <a:t>inventory_cost</a:t>
            </a:r>
            <a:r>
              <a:rPr lang="en-US" dirty="0" smtClean="0"/>
              <a:t>; </a:t>
            </a:r>
            <a:r>
              <a:rPr lang="en-US" dirty="0" err="1" smtClean="0"/>
              <a:t>expiration_date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767118" y="1787611"/>
            <a:ext cx="679621" cy="300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504404" y="1787611"/>
            <a:ext cx="827903" cy="300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249033" y="4619371"/>
            <a:ext cx="1027670" cy="300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47222" y="4619370"/>
            <a:ext cx="1027670" cy="300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Prev</a:t>
            </a:r>
            <a:r>
              <a:rPr lang="en-US" dirty="0" smtClean="0">
                <a:solidFill>
                  <a:schemeClr val="tx1"/>
                </a:solidFill>
              </a:rPr>
              <a:t>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18273" y="4982165"/>
            <a:ext cx="2178906" cy="9387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206" y="846438"/>
            <a:ext cx="8575589" cy="5165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8206" y="1736124"/>
            <a:ext cx="2496065" cy="4275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8206" y="1877180"/>
            <a:ext cx="249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Download database tables as .csv: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90683" y="2514264"/>
            <a:ext cx="2306496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08206" y="846438"/>
            <a:ext cx="8575589" cy="8896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57817" y="1736124"/>
            <a:ext cx="6079524" cy="10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Display internal statistics</a:t>
            </a:r>
          </a:p>
          <a:p>
            <a:r>
              <a:rPr lang="en-US" dirty="0" smtClean="0"/>
              <a:t>Start Date Selector:</a:t>
            </a:r>
          </a:p>
          <a:p>
            <a:r>
              <a:rPr lang="en-US" dirty="0" smtClean="0"/>
              <a:t>End Date Selector: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890683" y="2996509"/>
            <a:ext cx="2306496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890683" y="3478754"/>
            <a:ext cx="2306496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890683" y="3960999"/>
            <a:ext cx="2306496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90683" y="4443244"/>
            <a:ext cx="2306496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 Sold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890683" y="4925489"/>
            <a:ext cx="2306496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890683" y="5407734"/>
            <a:ext cx="2306496" cy="4201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57817" y="2787770"/>
            <a:ext cx="6025978" cy="322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TABLE DISPLAYING RELEVANT INTERNAL STATISTICS TBD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194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College of Humanities, Arts, and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 Giarusso</dc:creator>
  <cp:lastModifiedBy>Ryan H Giarusso</cp:lastModifiedBy>
  <cp:revision>3</cp:revision>
  <dcterms:created xsi:type="dcterms:W3CDTF">2016-04-14T17:37:57Z</dcterms:created>
  <dcterms:modified xsi:type="dcterms:W3CDTF">2016-04-14T17:54:35Z</dcterms:modified>
</cp:coreProperties>
</file>