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0" r:id="rId6"/>
    <p:sldId id="257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#concreteindividuals" TargetMode="External"/><Relationship Id="rId2" Type="http://schemas.openxmlformats.org/officeDocument/2006/relationships/hyperlink" Target="https://doi.org/10.3233/AO-21025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2B5-87F1-14ED-0B9F-D15C488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from which to start the alignment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414-A916-4DD7-4F2E-D8994129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system.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system component.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among complex system components.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 role.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7E27D-9CEE-596E-F8B3-1C062B634684}"/>
              </a:ext>
            </a:extLst>
          </p:cNvPr>
          <p:cNvSpPr txBox="1"/>
          <p:nvPr/>
        </p:nvSpPr>
        <p:spPr>
          <a:xfrm>
            <a:off x="838200" y="5702709"/>
            <a:ext cx="6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are core SCO classes with regard to sustainability. 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Complex System, Components, and Interactions.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47-6F32-A7D6-9DC9-C494086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F1DD-6835-E9CE-438E-5D8BBB15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671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00632-7E70-F24B-4874-0356A04A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Arp, R., Smith, B., &amp; Spear, A. D. (2015).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ontologies with Basic Formal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Massachusetts Institute of Technology.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Guizzardi, G., Botti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Benevides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Fonseca, C. M.,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Porello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Almeida, J. P. A., &amp; Prince Sales, T. (2022).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UFO: Unified Foundational Ontology.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167–210.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https://doi.org/10.3233/AO-210256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https://nemo-ufes.github.io/gufo/#concreteindividuals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300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Classes from which to start the alignment </vt:lpstr>
      <vt:lpstr>Example: Complex System, Components, and Interactions.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10</cp:revision>
  <dcterms:created xsi:type="dcterms:W3CDTF">2025-01-27T13:43:44Z</dcterms:created>
  <dcterms:modified xsi:type="dcterms:W3CDTF">2025-01-31T09:02:07Z</dcterms:modified>
</cp:coreProperties>
</file>