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9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3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0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9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1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17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5030-92E2-48A1-A7E6-F82284A4BCB5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7214" y="3244334"/>
            <a:ext cx="2837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https://validator.w3.org/nu/</a:t>
            </a:r>
          </a:p>
        </p:txBody>
      </p:sp>
    </p:spTree>
    <p:extLst>
      <p:ext uri="{BB962C8B-B14F-4D97-AF65-F5344CB8AC3E}">
        <p14:creationId xmlns:p14="http://schemas.microsoft.com/office/powerpoint/2010/main" val="323997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96252"/>
            <a:ext cx="5056607" cy="2752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44" y="182880"/>
            <a:ext cx="5062904" cy="27657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23" y="3378467"/>
            <a:ext cx="5017543" cy="26899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044" y="3404325"/>
            <a:ext cx="5048220" cy="26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" y="250257"/>
            <a:ext cx="5769370" cy="48175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48" y="250257"/>
            <a:ext cx="5863321" cy="47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9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06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805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Hor</dc:creator>
  <cp:lastModifiedBy>Paulo Hor</cp:lastModifiedBy>
  <cp:revision>3</cp:revision>
  <dcterms:created xsi:type="dcterms:W3CDTF">2025-09-08T23:29:12Z</dcterms:created>
  <dcterms:modified xsi:type="dcterms:W3CDTF">2025-09-09T01:07:39Z</dcterms:modified>
</cp:coreProperties>
</file>