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71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622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9699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1476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099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8034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6005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3397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0596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3386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2611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178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75030-92E2-48A1-A7E6-F82284A4BCB5}" type="datetimeFigureOut">
              <a:rPr lang="pt-BR" smtClean="0"/>
              <a:t>09/09/2025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FE897-D363-4208-A74F-0BF7071951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4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259" y="96252"/>
            <a:ext cx="5056607" cy="275282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44" y="182880"/>
            <a:ext cx="5062904" cy="2765706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23" y="3378467"/>
            <a:ext cx="5017543" cy="2689919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28044" y="3404325"/>
            <a:ext cx="5048220" cy="2664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428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159" y="182869"/>
            <a:ext cx="5549570" cy="2030942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82588" y="277029"/>
            <a:ext cx="5887125" cy="2674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224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381" y="117272"/>
            <a:ext cx="5315618" cy="2376694"/>
          </a:xfrm>
          <a:prstGeom prst="rect">
            <a:avLst/>
          </a:prstGeom>
        </p:spPr>
      </p:pic>
      <p:pic>
        <p:nvPicPr>
          <p:cNvPr id="8" name="Imagem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81" y="2578587"/>
            <a:ext cx="5409031" cy="134129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753" y="4021048"/>
            <a:ext cx="5293528" cy="1495603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97924" y="117272"/>
            <a:ext cx="4670615" cy="1683381"/>
          </a:xfrm>
          <a:prstGeom prst="rect">
            <a:avLst/>
          </a:prstGeom>
        </p:spPr>
      </p:pic>
      <p:pic>
        <p:nvPicPr>
          <p:cNvPr id="2" name="Imagem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525" y="5516651"/>
            <a:ext cx="5441329" cy="114783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97924" y="1919987"/>
            <a:ext cx="5642767" cy="2500342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67962" y="4408281"/>
            <a:ext cx="4330537" cy="2401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79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2" y="121675"/>
            <a:ext cx="10635618" cy="6644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764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254" y="250257"/>
            <a:ext cx="5769370" cy="4817541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2448" y="250257"/>
            <a:ext cx="5863321" cy="4722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9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118" y="260349"/>
            <a:ext cx="10393185" cy="6385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521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60" y="429250"/>
            <a:ext cx="11112125" cy="6241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062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138" y="306373"/>
            <a:ext cx="10587790" cy="6337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805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76" y="247744"/>
            <a:ext cx="10336067" cy="3686689"/>
          </a:xfrm>
          <a:prstGeom prst="rect">
            <a:avLst/>
          </a:prstGeom>
        </p:spPr>
      </p:pic>
      <p:sp>
        <p:nvSpPr>
          <p:cNvPr id="3" name="CaixaDeTexto 2"/>
          <p:cNvSpPr txBox="1"/>
          <p:nvPr/>
        </p:nvSpPr>
        <p:spPr>
          <a:xfrm>
            <a:off x="394636" y="4379495"/>
            <a:ext cx="101642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Foi solicitado a inserção do código de rastreio, não a demonstração da operação em sala de aula.</a:t>
            </a:r>
          </a:p>
          <a:p>
            <a:r>
              <a:rPr lang="pt-BR" dirty="0" smtClean="0"/>
              <a:t>Não foi possível demonstrar em sala, porque não conseguimos subir a tempo na </a:t>
            </a:r>
            <a:r>
              <a:rPr lang="pt-BR" dirty="0" err="1" smtClean="0"/>
              <a:t>Locaweb</a:t>
            </a:r>
            <a:r>
              <a:rPr lang="pt-BR" dirty="0" smtClean="0"/>
              <a:t>, mas a regra é clara: inserção de código.... Não a demonstração</a:t>
            </a:r>
          </a:p>
          <a:p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9100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image"/>
          <p:cNvSpPr>
            <a:spLocks noChangeAspect="1" noChangeArrowheads="1"/>
          </p:cNvSpPr>
          <p:nvPr/>
        </p:nvSpPr>
        <p:spPr bwMode="auto">
          <a:xfrm>
            <a:off x="155574" y="-144463"/>
            <a:ext cx="1299491" cy="1299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065" y="278712"/>
            <a:ext cx="8935697" cy="618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57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20" y="223841"/>
            <a:ext cx="7190687" cy="663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4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12" y="132890"/>
            <a:ext cx="12003175" cy="6592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0252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48</Words>
  <Application>Microsoft Office PowerPoint</Application>
  <PresentationFormat>Widescreen</PresentationFormat>
  <Paragraphs>3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Hor</dc:creator>
  <cp:lastModifiedBy>Paulo Hor</cp:lastModifiedBy>
  <cp:revision>8</cp:revision>
  <dcterms:created xsi:type="dcterms:W3CDTF">2025-09-08T23:29:12Z</dcterms:created>
  <dcterms:modified xsi:type="dcterms:W3CDTF">2025-09-09T20:39:31Z</dcterms:modified>
</cp:coreProperties>
</file>