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8292-A015-4ECD-A210-D36D86A9F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9BC83-4AB8-43FD-A159-24D9F4CEE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4C69D-EADA-47E5-97FD-C4B582D8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42F1-0B0B-49C6-B511-E073AC3F464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7CBB1-7158-47A8-89DF-392C4858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1A15E-6E18-43B7-8C52-996A90D2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88FA-4550-4715-8CEC-604AAE3F7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0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0164-07D3-43F5-82B2-4005ACF9D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34D06-B39E-48EF-90B9-B14B95392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4E31F-477F-433E-862D-3FC7DAAEB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42F1-0B0B-49C6-B511-E073AC3F464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0B960-CBA7-4658-A9BD-E9D384B03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136F3-48BC-4648-97FA-342F144D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88FA-4550-4715-8CEC-604AAE3F7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7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D994AF-EB52-4CBE-B794-C66701E40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32B21-9467-4EEE-ADC7-AF5A34D4F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241CF-D0A8-402B-A79B-B4FA6B09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42F1-0B0B-49C6-B511-E073AC3F464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50260-0A89-4D74-BF6E-508CE09CD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1C341-BFD6-4B43-9EF2-63F8228B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88FA-4550-4715-8CEC-604AAE3F7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1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07057-F765-4BED-96E4-685E8F29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2817C-8688-4B0A-9347-5555952E4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8CCDC-7A23-4730-A16F-38C2AAD00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42F1-0B0B-49C6-B511-E073AC3F464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12D97-F129-4FFC-9DD1-8FD60D13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F37AB-DE32-4B3B-8CD4-A1855C23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88FA-4550-4715-8CEC-604AAE3F7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2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41B8-D475-4EBA-A1BA-5BBB52829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98598-301D-447F-A783-DF35BB2B2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D70AD-E835-41DC-9BBE-0434E8A8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42F1-0B0B-49C6-B511-E073AC3F464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5E90D-4489-45AB-BA9B-51CAA664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0A319-B278-466F-B71E-02C23BEA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88FA-4550-4715-8CEC-604AAE3F7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1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49D45-9BB2-48EC-B81A-B94B80255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B2FD1-DB34-41D9-A174-FEEB12698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259C1-3A5B-46BF-8503-EBDC74DF2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0ACE0-684C-4D23-B608-8BC39265B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42F1-0B0B-49C6-B511-E073AC3F464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36450-4F4B-4A82-96E6-AB4C2311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3DEA7-5CFA-477A-B2FD-273AA235E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88FA-4550-4715-8CEC-604AAE3F7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4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F06-1C60-4D22-9969-1B161B026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4DD5F-1B58-4D50-8C28-0037F2E2C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80931-2E19-430C-9D08-5CB5ECB8E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3394E6-7CC1-4D8C-A474-D76CDBDFF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B00E4B-EEF0-4D95-B52B-4352AD2CB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330D58-4EC3-40EE-9756-202BBE4D8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42F1-0B0B-49C6-B511-E073AC3F464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F7C3BB-5135-4CFF-944C-C06C2F8C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873DF-06FC-4E3F-A7A7-07E8FC58C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88FA-4550-4715-8CEC-604AAE3F7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2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C16B8-AB51-480D-9939-76C39510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FF864-F949-4E7C-877F-A33A437DC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42F1-0B0B-49C6-B511-E073AC3F464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CBDE2-661F-409B-8164-F58F8C2D3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3EF3A-145F-49DB-8208-01B74286A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88FA-4550-4715-8CEC-604AAE3F7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7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0E6E5C-F7D1-4369-A9EC-A0881B60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42F1-0B0B-49C6-B511-E073AC3F464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1DBF5-9622-4C10-8D5B-D55731ED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B06F3-C94C-4A72-97C2-F2AB5901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88FA-4550-4715-8CEC-604AAE3F7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2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D6539-3237-4E14-B115-E11E2D7B2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8C892-B7FC-470F-BE8A-ACDD0EEDD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3B650-CA86-428E-B918-F33DE0512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C7982-F175-4E0D-AD07-A93F2F9DC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42F1-0B0B-49C6-B511-E073AC3F464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DD6C0-3FBE-477E-8686-E812A05D5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D7710-39D2-44A2-850E-AB5D12338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88FA-4550-4715-8CEC-604AAE3F7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6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6F57-1FF7-41EE-A103-BAC5B4DCA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96B624-7D1D-437E-AE7E-6930497F0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41E35-6677-466A-B8E1-B57C40F5B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78A15-2E9C-453D-ADA4-26D5F2B63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42F1-0B0B-49C6-B511-E073AC3F464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6845F-77F6-4BE7-B164-368E562FF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FD012-F19B-4C9C-AF2B-F8BD0F11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88FA-4550-4715-8CEC-604AAE3F7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3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11BF89-226F-4537-A4AA-EE78FE19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B27D7-1120-442F-A07B-39932B751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7A2DE-6F06-445F-BD41-094DDAC73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F42F1-0B0B-49C6-B511-E073AC3F464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DF179-0CD0-4469-B274-F3DACEB39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6F86D-9533-4418-836A-1424D1F5D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688FA-4550-4715-8CEC-604AAE3F7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1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D68497A-681F-4EDE-94C4-672B47F8FC9A}"/>
              </a:ext>
            </a:extLst>
          </p:cNvPr>
          <p:cNvSpPr/>
          <p:nvPr/>
        </p:nvSpPr>
        <p:spPr>
          <a:xfrm>
            <a:off x="2306320" y="1162689"/>
            <a:ext cx="2647757" cy="4769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CE06D3-395F-4C8D-8EEA-9D8B7C909305}"/>
              </a:ext>
            </a:extLst>
          </p:cNvPr>
          <p:cNvSpPr/>
          <p:nvPr/>
        </p:nvSpPr>
        <p:spPr>
          <a:xfrm>
            <a:off x="5285771" y="1162688"/>
            <a:ext cx="6485682" cy="4769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CAADB5-6CDE-41AD-A479-02F718A44CF9}"/>
              </a:ext>
            </a:extLst>
          </p:cNvPr>
          <p:cNvSpPr txBox="1"/>
          <p:nvPr/>
        </p:nvSpPr>
        <p:spPr>
          <a:xfrm>
            <a:off x="3020598" y="516357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72381F-EF32-4E23-BB43-69A93E496064}"/>
              </a:ext>
            </a:extLst>
          </p:cNvPr>
          <p:cNvSpPr txBox="1"/>
          <p:nvPr/>
        </p:nvSpPr>
        <p:spPr>
          <a:xfrm>
            <a:off x="6383948" y="516357"/>
            <a:ext cx="121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12D294-0A26-4ADF-BDF6-9856B9E2B63A}"/>
              </a:ext>
            </a:extLst>
          </p:cNvPr>
          <p:cNvSpPr/>
          <p:nvPr/>
        </p:nvSpPr>
        <p:spPr>
          <a:xfrm>
            <a:off x="2306320" y="5394029"/>
            <a:ext cx="2647757" cy="5378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65B1FD-5268-4109-AD68-0E3F651DB498}"/>
              </a:ext>
            </a:extLst>
          </p:cNvPr>
          <p:cNvSpPr txBox="1"/>
          <p:nvPr/>
        </p:nvSpPr>
        <p:spPr>
          <a:xfrm>
            <a:off x="931912" y="546814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giorgisHome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969C4F-0198-49D9-A0E9-97E94B1250F0}"/>
              </a:ext>
            </a:extLst>
          </p:cNvPr>
          <p:cNvSpPr txBox="1"/>
          <p:nvPr/>
        </p:nvSpPr>
        <p:spPr>
          <a:xfrm>
            <a:off x="2393159" y="547830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0x123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D87F27-BFEF-42BA-A947-D043E0F92224}"/>
              </a:ext>
            </a:extLst>
          </p:cNvPr>
          <p:cNvSpPr txBox="1"/>
          <p:nvPr/>
        </p:nvSpPr>
        <p:spPr>
          <a:xfrm>
            <a:off x="6255481" y="2469363"/>
            <a:ext cx="76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0x123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0827DB6-BFB1-4BF2-9556-DF5F63624D0C}"/>
              </a:ext>
            </a:extLst>
          </p:cNvPr>
          <p:cNvSpPr/>
          <p:nvPr/>
        </p:nvSpPr>
        <p:spPr>
          <a:xfrm>
            <a:off x="5440299" y="1503680"/>
            <a:ext cx="2359920" cy="9748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1626BB4-C5B1-46A2-9687-2F9CBB61D11A}"/>
              </a:ext>
            </a:extLst>
          </p:cNvPr>
          <p:cNvGrpSpPr/>
          <p:nvPr/>
        </p:nvGrpSpPr>
        <p:grpSpPr>
          <a:xfrm>
            <a:off x="5515185" y="1598384"/>
            <a:ext cx="2210148" cy="807509"/>
            <a:chOff x="4954077" y="2642141"/>
            <a:chExt cx="2518729" cy="93259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16E2DFF-6CF2-4E50-8EBC-00D84B8E8EFF}"/>
                </a:ext>
              </a:extLst>
            </p:cNvPr>
            <p:cNvGrpSpPr/>
            <p:nvPr/>
          </p:nvGrpSpPr>
          <p:grpSpPr>
            <a:xfrm>
              <a:off x="5966735" y="2642141"/>
              <a:ext cx="1506071" cy="928117"/>
              <a:chOff x="8961132" y="1915699"/>
              <a:chExt cx="1506071" cy="928117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FECD966-9FF2-427F-8815-B83974AF53B0}"/>
                  </a:ext>
                </a:extLst>
              </p:cNvPr>
              <p:cNvSpPr/>
              <p:nvPr/>
            </p:nvSpPr>
            <p:spPr>
              <a:xfrm>
                <a:off x="8961132" y="1915699"/>
                <a:ext cx="1506071" cy="9233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FDEACD0-82F4-4076-A6E8-31B0AB568F8B}"/>
                  </a:ext>
                </a:extLst>
              </p:cNvPr>
              <p:cNvSpPr txBox="1"/>
              <p:nvPr/>
            </p:nvSpPr>
            <p:spPr>
              <a:xfrm>
                <a:off x="8961132" y="1961874"/>
                <a:ext cx="1506070" cy="426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Tbilisi </a:t>
                </a:r>
                <a:r>
                  <a:rPr lang="en-US" dirty="0" err="1">
                    <a:solidFill>
                      <a:srgbClr val="FF0000"/>
                    </a:solidFill>
                  </a:rPr>
                  <a:t>st.</a:t>
                </a:r>
                <a:r>
                  <a:rPr lang="en-US" dirty="0">
                    <a:solidFill>
                      <a:srgbClr val="FF0000"/>
                    </a:solidFill>
                  </a:rPr>
                  <a:t> 27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0E27EC3-6DB8-47A1-BDD7-0FE496A22EFB}"/>
                  </a:ext>
                </a:extLst>
              </p:cNvPr>
              <p:cNvSpPr txBox="1"/>
              <p:nvPr/>
            </p:nvSpPr>
            <p:spPr>
              <a:xfrm>
                <a:off x="8961132" y="2417273"/>
                <a:ext cx="1371600" cy="426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Rustavi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558A52D-2BFC-4E05-AB98-2D1E5CB86780}"/>
                </a:ext>
              </a:extLst>
            </p:cNvPr>
            <p:cNvSpPr txBox="1"/>
            <p:nvPr/>
          </p:nvSpPr>
          <p:spPr>
            <a:xfrm>
              <a:off x="4954077" y="2690019"/>
              <a:ext cx="1278251" cy="426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Address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14C1137-2E47-467B-A1D1-46B8FD2AEB45}"/>
                </a:ext>
              </a:extLst>
            </p:cNvPr>
            <p:cNvSpPr txBox="1"/>
            <p:nvPr/>
          </p:nvSpPr>
          <p:spPr>
            <a:xfrm>
              <a:off x="4954077" y="3148194"/>
              <a:ext cx="1278251" cy="426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City</a:t>
              </a: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39B8A1E-E87B-4B76-98E7-96813F8E32C2}"/>
              </a:ext>
            </a:extLst>
          </p:cNvPr>
          <p:cNvCxnSpPr>
            <a:stCxn id="39" idx="1"/>
            <a:endCxn id="39" idx="3"/>
          </p:cNvCxnSpPr>
          <p:nvPr/>
        </p:nvCxnSpPr>
        <p:spPr>
          <a:xfrm>
            <a:off x="6403778" y="1998142"/>
            <a:ext cx="1321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99AD44F-F9D3-4DE4-878C-FEB5FDD0BD87}"/>
              </a:ext>
            </a:extLst>
          </p:cNvPr>
          <p:cNvSpPr txBox="1"/>
          <p:nvPr/>
        </p:nvSpPr>
        <p:spPr>
          <a:xfrm>
            <a:off x="60841" y="0"/>
            <a:ext cx="5919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Home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giorgisHome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Home(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"Tbilisi </a:t>
            </a:r>
            <a:r>
              <a:rPr lang="en-US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st.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27"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"Rustavi"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900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0015FD5-8746-4A8C-B6B3-79A015088031}"/>
              </a:ext>
            </a:extLst>
          </p:cNvPr>
          <p:cNvGrpSpPr/>
          <p:nvPr/>
        </p:nvGrpSpPr>
        <p:grpSpPr>
          <a:xfrm>
            <a:off x="5515185" y="1136219"/>
            <a:ext cx="2429480" cy="1702476"/>
            <a:chOff x="5515185" y="1136219"/>
            <a:chExt cx="2429480" cy="170247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17FFA24-CE98-444C-B78D-9F0A3AA5D3C4}"/>
                </a:ext>
              </a:extLst>
            </p:cNvPr>
            <p:cNvSpPr txBox="1"/>
            <p:nvPr/>
          </p:nvSpPr>
          <p:spPr>
            <a:xfrm>
              <a:off x="6255481" y="2469363"/>
              <a:ext cx="762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0x123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1F85070-4196-487F-B964-07D0AE412E21}"/>
                </a:ext>
              </a:extLst>
            </p:cNvPr>
            <p:cNvGrpSpPr/>
            <p:nvPr/>
          </p:nvGrpSpPr>
          <p:grpSpPr>
            <a:xfrm>
              <a:off x="5515185" y="1598384"/>
              <a:ext cx="2210148" cy="807509"/>
              <a:chOff x="4954077" y="2642141"/>
              <a:chExt cx="2518729" cy="932596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B0F5D137-1F65-46F9-9AE5-A283A046C989}"/>
                  </a:ext>
                </a:extLst>
              </p:cNvPr>
              <p:cNvGrpSpPr/>
              <p:nvPr/>
            </p:nvGrpSpPr>
            <p:grpSpPr>
              <a:xfrm>
                <a:off x="5966735" y="2642141"/>
                <a:ext cx="1506071" cy="928117"/>
                <a:chOff x="8961132" y="1915699"/>
                <a:chExt cx="1506071" cy="928117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F6DA9CB-4785-45A0-B857-3787B9B065B6}"/>
                    </a:ext>
                  </a:extLst>
                </p:cNvPr>
                <p:cNvSpPr/>
                <p:nvPr/>
              </p:nvSpPr>
              <p:spPr>
                <a:xfrm>
                  <a:off x="8961132" y="1915699"/>
                  <a:ext cx="1506071" cy="92336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88114CB2-A702-4A93-A236-6B2D46129BBD}"/>
                    </a:ext>
                  </a:extLst>
                </p:cNvPr>
                <p:cNvSpPr txBox="1"/>
                <p:nvPr/>
              </p:nvSpPr>
              <p:spPr>
                <a:xfrm>
                  <a:off x="8961132" y="1961874"/>
                  <a:ext cx="1506070" cy="426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Tbilisi </a:t>
                  </a:r>
                  <a:r>
                    <a:rPr lang="en-US" dirty="0" err="1">
                      <a:solidFill>
                        <a:srgbClr val="FF0000"/>
                      </a:solidFill>
                    </a:rPr>
                    <a:t>st.</a:t>
                  </a:r>
                  <a:r>
                    <a:rPr lang="en-US" dirty="0">
                      <a:solidFill>
                        <a:srgbClr val="FF0000"/>
                      </a:solidFill>
                    </a:rPr>
                    <a:t> 27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76D2901A-95A3-43DB-A630-67028ACD32E4}"/>
                    </a:ext>
                  </a:extLst>
                </p:cNvPr>
                <p:cNvSpPr txBox="1"/>
                <p:nvPr/>
              </p:nvSpPr>
              <p:spPr>
                <a:xfrm>
                  <a:off x="8961132" y="2417273"/>
                  <a:ext cx="1371600" cy="426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Rustavi</a:t>
                  </a:r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5E355FA-DBD3-4A64-9042-0FE757EA40A2}"/>
                  </a:ext>
                </a:extLst>
              </p:cNvPr>
              <p:cNvSpPr txBox="1"/>
              <p:nvPr/>
            </p:nvSpPr>
            <p:spPr>
              <a:xfrm>
                <a:off x="4954077" y="2690019"/>
                <a:ext cx="1278251" cy="426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Address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BC568C3-AE41-4762-B2B3-FF4B86D29DA7}"/>
                  </a:ext>
                </a:extLst>
              </p:cNvPr>
              <p:cNvSpPr txBox="1"/>
              <p:nvPr/>
            </p:nvSpPr>
            <p:spPr>
              <a:xfrm>
                <a:off x="4954077" y="3148194"/>
                <a:ext cx="1278251" cy="426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City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F5DD096-BDDC-4261-9C9E-FBEBFBED2002}"/>
                </a:ext>
              </a:extLst>
            </p:cNvPr>
            <p:cNvSpPr txBox="1"/>
            <p:nvPr/>
          </p:nvSpPr>
          <p:spPr>
            <a:xfrm>
              <a:off x="6184445" y="1136219"/>
              <a:ext cx="1760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385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D68497A-681F-4EDE-94C4-672B47F8FC9A}"/>
              </a:ext>
            </a:extLst>
          </p:cNvPr>
          <p:cNvSpPr/>
          <p:nvPr/>
        </p:nvSpPr>
        <p:spPr>
          <a:xfrm>
            <a:off x="2306320" y="1162689"/>
            <a:ext cx="2647757" cy="4769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CE06D3-395F-4C8D-8EEA-9D8B7C909305}"/>
              </a:ext>
            </a:extLst>
          </p:cNvPr>
          <p:cNvSpPr/>
          <p:nvPr/>
        </p:nvSpPr>
        <p:spPr>
          <a:xfrm>
            <a:off x="5285771" y="1162688"/>
            <a:ext cx="6485682" cy="4769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CAADB5-6CDE-41AD-A479-02F718A44CF9}"/>
              </a:ext>
            </a:extLst>
          </p:cNvPr>
          <p:cNvSpPr txBox="1"/>
          <p:nvPr/>
        </p:nvSpPr>
        <p:spPr>
          <a:xfrm>
            <a:off x="3020598" y="516357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72381F-EF32-4E23-BB43-69A93E496064}"/>
              </a:ext>
            </a:extLst>
          </p:cNvPr>
          <p:cNvSpPr txBox="1"/>
          <p:nvPr/>
        </p:nvSpPr>
        <p:spPr>
          <a:xfrm>
            <a:off x="6383948" y="516357"/>
            <a:ext cx="121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12D294-0A26-4ADF-BDF6-9856B9E2B63A}"/>
              </a:ext>
            </a:extLst>
          </p:cNvPr>
          <p:cNvSpPr/>
          <p:nvPr/>
        </p:nvSpPr>
        <p:spPr>
          <a:xfrm>
            <a:off x="2306320" y="5394029"/>
            <a:ext cx="2647757" cy="5378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65B1FD-5268-4109-AD68-0E3F651DB498}"/>
              </a:ext>
            </a:extLst>
          </p:cNvPr>
          <p:cNvSpPr txBox="1"/>
          <p:nvPr/>
        </p:nvSpPr>
        <p:spPr>
          <a:xfrm>
            <a:off x="873551" y="550048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giorgisHome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969C4F-0198-49D9-A0E9-97E94B1250F0}"/>
              </a:ext>
            </a:extLst>
          </p:cNvPr>
          <p:cNvSpPr txBox="1"/>
          <p:nvPr/>
        </p:nvSpPr>
        <p:spPr>
          <a:xfrm>
            <a:off x="2334798" y="551064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0x123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39B8A1E-E87B-4B76-98E7-96813F8E32C2}"/>
              </a:ext>
            </a:extLst>
          </p:cNvPr>
          <p:cNvCxnSpPr>
            <a:stCxn id="39" idx="1"/>
            <a:endCxn id="39" idx="3"/>
          </p:cNvCxnSpPr>
          <p:nvPr/>
        </p:nvCxnSpPr>
        <p:spPr>
          <a:xfrm>
            <a:off x="6403778" y="1998142"/>
            <a:ext cx="1321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99AD44F-F9D3-4DE4-878C-FEB5FDD0BD87}"/>
              </a:ext>
            </a:extLst>
          </p:cNvPr>
          <p:cNvSpPr txBox="1"/>
          <p:nvPr/>
        </p:nvSpPr>
        <p:spPr>
          <a:xfrm>
            <a:off x="60841" y="0"/>
            <a:ext cx="5919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Home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giorgisHome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Home(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"Tbilisi </a:t>
            </a:r>
            <a:r>
              <a:rPr lang="en-US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st.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27"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"Rustavi"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DDA062-59BD-4380-ACE4-06B7CD5F6A9E}"/>
              </a:ext>
            </a:extLst>
          </p:cNvPr>
          <p:cNvSpPr txBox="1"/>
          <p:nvPr/>
        </p:nvSpPr>
        <p:spPr>
          <a:xfrm>
            <a:off x="60840" y="239357"/>
            <a:ext cx="7017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giorgi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"Giorgi"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23,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“1"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giorgisHome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15A5CA-125C-4DC2-AD7E-F7FD98C3A775}"/>
              </a:ext>
            </a:extLst>
          </p:cNvPr>
          <p:cNvSpPr/>
          <p:nvPr/>
        </p:nvSpPr>
        <p:spPr>
          <a:xfrm>
            <a:off x="2306320" y="4856146"/>
            <a:ext cx="2647757" cy="5378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9B5E48-D4D9-464B-B07D-08BDB17ABD95}"/>
              </a:ext>
            </a:extLst>
          </p:cNvPr>
          <p:cNvSpPr txBox="1"/>
          <p:nvPr/>
        </p:nvSpPr>
        <p:spPr>
          <a:xfrm>
            <a:off x="873551" y="49302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giorgi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2AAC86-8245-41AD-B1FF-0077D05F9105}"/>
              </a:ext>
            </a:extLst>
          </p:cNvPr>
          <p:cNvSpPr txBox="1"/>
          <p:nvPr/>
        </p:nvSpPr>
        <p:spPr>
          <a:xfrm>
            <a:off x="2334798" y="494042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0x133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EE56F01-79BE-40DE-A2DA-8C24D095BEE0}"/>
              </a:ext>
            </a:extLst>
          </p:cNvPr>
          <p:cNvGrpSpPr/>
          <p:nvPr/>
        </p:nvGrpSpPr>
        <p:grpSpPr>
          <a:xfrm>
            <a:off x="5440299" y="1136219"/>
            <a:ext cx="2504366" cy="1702476"/>
            <a:chOff x="5440299" y="1136219"/>
            <a:chExt cx="2504366" cy="170247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0827DB6-BFB1-4BF2-9556-DF5F63624D0C}"/>
                </a:ext>
              </a:extLst>
            </p:cNvPr>
            <p:cNvSpPr/>
            <p:nvPr/>
          </p:nvSpPr>
          <p:spPr>
            <a:xfrm>
              <a:off x="5440299" y="1503680"/>
              <a:ext cx="2359920" cy="9748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D175A60-48CB-4E78-9748-7C1A8B287623}"/>
                </a:ext>
              </a:extLst>
            </p:cNvPr>
            <p:cNvGrpSpPr/>
            <p:nvPr/>
          </p:nvGrpSpPr>
          <p:grpSpPr>
            <a:xfrm>
              <a:off x="5515185" y="1136219"/>
              <a:ext cx="2429480" cy="1702476"/>
              <a:chOff x="5515185" y="1136219"/>
              <a:chExt cx="2429480" cy="1702476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D87F27-BFEF-42BA-A947-D043E0F92224}"/>
                  </a:ext>
                </a:extLst>
              </p:cNvPr>
              <p:cNvSpPr txBox="1"/>
              <p:nvPr/>
            </p:nvSpPr>
            <p:spPr>
              <a:xfrm>
                <a:off x="6255481" y="2469363"/>
                <a:ext cx="7627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0x123</a:t>
                </a: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1626BB4-C5B1-46A2-9687-2F9CBB61D11A}"/>
                  </a:ext>
                </a:extLst>
              </p:cNvPr>
              <p:cNvGrpSpPr/>
              <p:nvPr/>
            </p:nvGrpSpPr>
            <p:grpSpPr>
              <a:xfrm>
                <a:off x="5515185" y="1598384"/>
                <a:ext cx="2210148" cy="807509"/>
                <a:chOff x="4954077" y="2642141"/>
                <a:chExt cx="2518729" cy="932596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316E2DFF-6CF2-4E50-8EBC-00D84B8E8EFF}"/>
                    </a:ext>
                  </a:extLst>
                </p:cNvPr>
                <p:cNvGrpSpPr/>
                <p:nvPr/>
              </p:nvGrpSpPr>
              <p:grpSpPr>
                <a:xfrm>
                  <a:off x="5966735" y="2642141"/>
                  <a:ext cx="1506071" cy="928117"/>
                  <a:chOff x="8961132" y="1915699"/>
                  <a:chExt cx="1506071" cy="928117"/>
                </a:xfrm>
              </p:grpSpPr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0FECD966-9FF2-427F-8815-B83974AF53B0}"/>
                      </a:ext>
                    </a:extLst>
                  </p:cNvPr>
                  <p:cNvSpPr/>
                  <p:nvPr/>
                </p:nvSpPr>
                <p:spPr>
                  <a:xfrm>
                    <a:off x="8961132" y="1915699"/>
                    <a:ext cx="1506071" cy="92336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6FDEACD0-82F4-4076-A6E8-31B0AB568F8B}"/>
                      </a:ext>
                    </a:extLst>
                  </p:cNvPr>
                  <p:cNvSpPr txBox="1"/>
                  <p:nvPr/>
                </p:nvSpPr>
                <p:spPr>
                  <a:xfrm>
                    <a:off x="8961132" y="1961874"/>
                    <a:ext cx="1506070" cy="4265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Tbilisi </a:t>
                    </a:r>
                    <a:r>
                      <a:rPr lang="en-US" dirty="0" err="1"/>
                      <a:t>st.</a:t>
                    </a:r>
                    <a:r>
                      <a:rPr lang="en-US" dirty="0"/>
                      <a:t> 27</a:t>
                    </a: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0E27EC3-6DB8-47A1-BDD7-0FE496A22EFB}"/>
                      </a:ext>
                    </a:extLst>
                  </p:cNvPr>
                  <p:cNvSpPr txBox="1"/>
                  <p:nvPr/>
                </p:nvSpPr>
                <p:spPr>
                  <a:xfrm>
                    <a:off x="8961132" y="2417273"/>
                    <a:ext cx="1371600" cy="4265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Rustavi</a:t>
                    </a:r>
                  </a:p>
                </p:txBody>
              </p:sp>
            </p:grp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558A52D-2BFC-4E05-AB98-2D1E5CB86780}"/>
                    </a:ext>
                  </a:extLst>
                </p:cNvPr>
                <p:cNvSpPr txBox="1"/>
                <p:nvPr/>
              </p:nvSpPr>
              <p:spPr>
                <a:xfrm>
                  <a:off x="4954077" y="2690019"/>
                  <a:ext cx="1278251" cy="426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Address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14C1137-2E47-467B-A1D1-46B8FD2AEB45}"/>
                    </a:ext>
                  </a:extLst>
                </p:cNvPr>
                <p:cNvSpPr txBox="1"/>
                <p:nvPr/>
              </p:nvSpPr>
              <p:spPr>
                <a:xfrm>
                  <a:off x="4954077" y="3148194"/>
                  <a:ext cx="1278251" cy="426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City</a:t>
                  </a:r>
                </a:p>
              </p:txBody>
            </p:sp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6D381F-D511-4639-B69E-A68BEBDBA234}"/>
                  </a:ext>
                </a:extLst>
              </p:cNvPr>
              <p:cNvSpPr txBox="1"/>
              <p:nvPr/>
            </p:nvSpPr>
            <p:spPr>
              <a:xfrm>
                <a:off x="6184445" y="1136219"/>
                <a:ext cx="1760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Home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0B552EA-CEC0-4115-8EBB-42301937A55C}"/>
              </a:ext>
            </a:extLst>
          </p:cNvPr>
          <p:cNvGrpSpPr/>
          <p:nvPr/>
        </p:nvGrpSpPr>
        <p:grpSpPr>
          <a:xfrm>
            <a:off x="8688811" y="1127831"/>
            <a:ext cx="2504366" cy="2518100"/>
            <a:chOff x="8688811" y="1158311"/>
            <a:chExt cx="2504366" cy="25181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2990C2A-78B3-4DCF-A4DE-C46B5AB029C3}"/>
                </a:ext>
              </a:extLst>
            </p:cNvPr>
            <p:cNvSpPr/>
            <p:nvPr/>
          </p:nvSpPr>
          <p:spPr>
            <a:xfrm>
              <a:off x="8688811" y="1514364"/>
              <a:ext cx="2359920" cy="17927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F960D8B-0790-4C6D-A95E-F9494979515B}"/>
                </a:ext>
              </a:extLst>
            </p:cNvPr>
            <p:cNvGrpSpPr/>
            <p:nvPr/>
          </p:nvGrpSpPr>
          <p:grpSpPr>
            <a:xfrm>
              <a:off x="8763696" y="1158311"/>
              <a:ext cx="2429481" cy="2518100"/>
              <a:chOff x="8763696" y="1158311"/>
              <a:chExt cx="2429481" cy="2518100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67A85EB-4515-45DE-86DB-64108A522E04}"/>
                  </a:ext>
                </a:extLst>
              </p:cNvPr>
              <p:cNvSpPr txBox="1"/>
              <p:nvPr/>
            </p:nvSpPr>
            <p:spPr>
              <a:xfrm>
                <a:off x="9550366" y="3307079"/>
                <a:ext cx="7627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0x133</a:t>
                </a: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6334F44-3BF0-4075-BA9B-68BC4E7ACCC8}"/>
                  </a:ext>
                </a:extLst>
              </p:cNvPr>
              <p:cNvGrpSpPr/>
              <p:nvPr/>
            </p:nvGrpSpPr>
            <p:grpSpPr>
              <a:xfrm>
                <a:off x="8763697" y="1589996"/>
                <a:ext cx="2210148" cy="807509"/>
                <a:chOff x="4954077" y="2642141"/>
                <a:chExt cx="2518729" cy="932596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163C447B-AD68-416C-BC5E-D72751602B26}"/>
                    </a:ext>
                  </a:extLst>
                </p:cNvPr>
                <p:cNvGrpSpPr/>
                <p:nvPr/>
              </p:nvGrpSpPr>
              <p:grpSpPr>
                <a:xfrm>
                  <a:off x="5966735" y="2642141"/>
                  <a:ext cx="1506071" cy="929493"/>
                  <a:chOff x="8961132" y="1915699"/>
                  <a:chExt cx="1506071" cy="929493"/>
                </a:xfrm>
              </p:grpSpPr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F6772047-B53F-47F5-8D84-B46A19C5ABC0}"/>
                      </a:ext>
                    </a:extLst>
                  </p:cNvPr>
                  <p:cNvSpPr/>
                  <p:nvPr/>
                </p:nvSpPr>
                <p:spPr>
                  <a:xfrm>
                    <a:off x="8961132" y="1915699"/>
                    <a:ext cx="1506071" cy="92336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282D4248-12F1-4396-8ED4-D9422CEFE7AD}"/>
                      </a:ext>
                    </a:extLst>
                  </p:cNvPr>
                  <p:cNvSpPr txBox="1"/>
                  <p:nvPr/>
                </p:nvSpPr>
                <p:spPr>
                  <a:xfrm>
                    <a:off x="8961132" y="1961874"/>
                    <a:ext cx="1506070" cy="4265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FF0000"/>
                        </a:solidFill>
                      </a:rPr>
                      <a:t>Giorgi</a:t>
                    </a:r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6728A9F9-ECD1-4ACD-8831-A4A364F720A0}"/>
                      </a:ext>
                    </a:extLst>
                  </p:cNvPr>
                  <p:cNvSpPr txBox="1"/>
                  <p:nvPr/>
                </p:nvSpPr>
                <p:spPr>
                  <a:xfrm>
                    <a:off x="8961132" y="2418649"/>
                    <a:ext cx="1086611" cy="4265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FF0000"/>
                        </a:solidFill>
                      </a:rPr>
                      <a:t>23</a:t>
                    </a:r>
                  </a:p>
                </p:txBody>
              </p:sp>
            </p:grp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BBCB1094-C942-4D10-991F-9BA7ADC1B513}"/>
                    </a:ext>
                  </a:extLst>
                </p:cNvPr>
                <p:cNvSpPr txBox="1"/>
                <p:nvPr/>
              </p:nvSpPr>
              <p:spPr>
                <a:xfrm>
                  <a:off x="4954077" y="2690019"/>
                  <a:ext cx="1278251" cy="426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Name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EFEDA40-B6EE-4E90-87E8-510388EC8EE2}"/>
                    </a:ext>
                  </a:extLst>
                </p:cNvPr>
                <p:cNvSpPr txBox="1"/>
                <p:nvPr/>
              </p:nvSpPr>
              <p:spPr>
                <a:xfrm>
                  <a:off x="4954077" y="3148194"/>
                  <a:ext cx="1278251" cy="426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Age</a:t>
                  </a:r>
                </a:p>
              </p:txBody>
            </p:sp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7987D-AE37-4F2D-9CB0-D1ED7B4503E7}"/>
                  </a:ext>
                </a:extLst>
              </p:cNvPr>
              <p:cNvSpPr txBox="1"/>
              <p:nvPr/>
            </p:nvSpPr>
            <p:spPr>
              <a:xfrm>
                <a:off x="9432957" y="1158311"/>
                <a:ext cx="1760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Person</a:t>
                </a:r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304F05B9-7326-468D-A5FF-F158117036D5}"/>
                  </a:ext>
                </a:extLst>
              </p:cNvPr>
              <p:cNvGrpSpPr/>
              <p:nvPr/>
            </p:nvGrpSpPr>
            <p:grpSpPr>
              <a:xfrm>
                <a:off x="8763696" y="2383907"/>
                <a:ext cx="2210148" cy="807509"/>
                <a:chOff x="4954077" y="2642141"/>
                <a:chExt cx="2518729" cy="932596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3DBD0AAB-8206-4F1C-A48A-5A435CDAB797}"/>
                    </a:ext>
                  </a:extLst>
                </p:cNvPr>
                <p:cNvGrpSpPr/>
                <p:nvPr/>
              </p:nvGrpSpPr>
              <p:grpSpPr>
                <a:xfrm>
                  <a:off x="5966735" y="2642141"/>
                  <a:ext cx="1506071" cy="928117"/>
                  <a:chOff x="8961132" y="1915699"/>
                  <a:chExt cx="1506071" cy="928117"/>
                </a:xfrm>
              </p:grpSpPr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30E5D6FE-2E2E-4BD7-B891-06D16908C6F2}"/>
                      </a:ext>
                    </a:extLst>
                  </p:cNvPr>
                  <p:cNvSpPr/>
                  <p:nvPr/>
                </p:nvSpPr>
                <p:spPr>
                  <a:xfrm>
                    <a:off x="8961132" y="1915699"/>
                    <a:ext cx="1506071" cy="92336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FD5829F8-130B-4241-A33C-2BF51675EFF4}"/>
                      </a:ext>
                    </a:extLst>
                  </p:cNvPr>
                  <p:cNvSpPr txBox="1"/>
                  <p:nvPr/>
                </p:nvSpPr>
                <p:spPr>
                  <a:xfrm>
                    <a:off x="8961132" y="1961874"/>
                    <a:ext cx="1506070" cy="4265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FF0000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7EE4D86-5A69-4FA4-BA32-F655454765E6}"/>
                      </a:ext>
                    </a:extLst>
                  </p:cNvPr>
                  <p:cNvSpPr txBox="1"/>
                  <p:nvPr/>
                </p:nvSpPr>
                <p:spPr>
                  <a:xfrm>
                    <a:off x="8961132" y="2417273"/>
                    <a:ext cx="1371600" cy="4265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FF0000"/>
                        </a:solidFill>
                      </a:rPr>
                      <a:t>0x123</a:t>
                    </a:r>
                  </a:p>
                </p:txBody>
              </p:sp>
            </p:grp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C8BD51F-BD49-4B06-B1F8-AE5ACD81BA3D}"/>
                    </a:ext>
                  </a:extLst>
                </p:cNvPr>
                <p:cNvSpPr txBox="1"/>
                <p:nvPr/>
              </p:nvSpPr>
              <p:spPr>
                <a:xfrm>
                  <a:off x="4954077" y="2691395"/>
                  <a:ext cx="1012658" cy="426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>
                      <a:solidFill>
                        <a:srgbClr val="FF0000"/>
                      </a:solidFill>
                    </a:rPr>
                    <a:t>idNum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EE0D21D-4C2E-4367-BDF2-2B3A9F1017D8}"/>
                    </a:ext>
                  </a:extLst>
                </p:cNvPr>
                <p:cNvSpPr txBox="1"/>
                <p:nvPr/>
              </p:nvSpPr>
              <p:spPr>
                <a:xfrm>
                  <a:off x="4954077" y="3148194"/>
                  <a:ext cx="1278251" cy="426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Home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75334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D68497A-681F-4EDE-94C4-672B47F8FC9A}"/>
              </a:ext>
            </a:extLst>
          </p:cNvPr>
          <p:cNvSpPr/>
          <p:nvPr/>
        </p:nvSpPr>
        <p:spPr>
          <a:xfrm>
            <a:off x="2306320" y="1655147"/>
            <a:ext cx="2647757" cy="4671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CE06D3-395F-4C8D-8EEA-9D8B7C909305}"/>
              </a:ext>
            </a:extLst>
          </p:cNvPr>
          <p:cNvSpPr/>
          <p:nvPr/>
        </p:nvSpPr>
        <p:spPr>
          <a:xfrm>
            <a:off x="5285771" y="720321"/>
            <a:ext cx="6485682" cy="5898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CAADB5-6CDE-41AD-A479-02F718A44CF9}"/>
              </a:ext>
            </a:extLst>
          </p:cNvPr>
          <p:cNvSpPr txBox="1"/>
          <p:nvPr/>
        </p:nvSpPr>
        <p:spPr>
          <a:xfrm>
            <a:off x="3020598" y="6211669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72381F-EF32-4E23-BB43-69A93E496064}"/>
              </a:ext>
            </a:extLst>
          </p:cNvPr>
          <p:cNvSpPr txBox="1"/>
          <p:nvPr/>
        </p:nvSpPr>
        <p:spPr>
          <a:xfrm>
            <a:off x="8154095" y="59537"/>
            <a:ext cx="121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39B8A1E-E87B-4B76-98E7-96813F8E32C2}"/>
              </a:ext>
            </a:extLst>
          </p:cNvPr>
          <p:cNvCxnSpPr>
            <a:stCxn id="39" idx="1"/>
            <a:endCxn id="39" idx="3"/>
          </p:cNvCxnSpPr>
          <p:nvPr/>
        </p:nvCxnSpPr>
        <p:spPr>
          <a:xfrm>
            <a:off x="6556178" y="3625973"/>
            <a:ext cx="1321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7BF416-3B4A-46CB-9DBE-966632D40569}"/>
              </a:ext>
            </a:extLst>
          </p:cNvPr>
          <p:cNvGrpSpPr/>
          <p:nvPr/>
        </p:nvGrpSpPr>
        <p:grpSpPr>
          <a:xfrm>
            <a:off x="873551" y="5250594"/>
            <a:ext cx="4080526" cy="1075765"/>
            <a:chOff x="873551" y="4856146"/>
            <a:chExt cx="4080526" cy="107576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14A0E47-2041-4B61-A29F-8C3B9DED5ED9}"/>
                </a:ext>
              </a:extLst>
            </p:cNvPr>
            <p:cNvGrpSpPr/>
            <p:nvPr/>
          </p:nvGrpSpPr>
          <p:grpSpPr>
            <a:xfrm>
              <a:off x="873551" y="5394029"/>
              <a:ext cx="4080526" cy="537882"/>
              <a:chOff x="873551" y="5394029"/>
              <a:chExt cx="4080526" cy="537882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912D294-0A26-4ADF-BDF6-9856B9E2B63A}"/>
                  </a:ext>
                </a:extLst>
              </p:cNvPr>
              <p:cNvSpPr/>
              <p:nvPr/>
            </p:nvSpPr>
            <p:spPr>
              <a:xfrm>
                <a:off x="2306320" y="5394029"/>
                <a:ext cx="2647757" cy="53788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865B1FD-5268-4109-AD68-0E3F651DB498}"/>
                  </a:ext>
                </a:extLst>
              </p:cNvPr>
              <p:cNvSpPr txBox="1"/>
              <p:nvPr/>
            </p:nvSpPr>
            <p:spPr>
              <a:xfrm>
                <a:off x="873551" y="5500485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giorgisHome</a:t>
                </a:r>
                <a:endParaRPr 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B969C4F-0198-49D9-A0E9-97E94B1250F0}"/>
                  </a:ext>
                </a:extLst>
              </p:cNvPr>
              <p:cNvSpPr txBox="1"/>
              <p:nvPr/>
            </p:nvSpPr>
            <p:spPr>
              <a:xfrm>
                <a:off x="2334798" y="5510645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0x123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B30E31E-BDF2-4C62-AC6D-23EC6F6A3085}"/>
                </a:ext>
              </a:extLst>
            </p:cNvPr>
            <p:cNvGrpSpPr/>
            <p:nvPr/>
          </p:nvGrpSpPr>
          <p:grpSpPr>
            <a:xfrm>
              <a:off x="873551" y="4856146"/>
              <a:ext cx="4080526" cy="537882"/>
              <a:chOff x="873551" y="4856146"/>
              <a:chExt cx="4080526" cy="53788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A15A5CA-125C-4DC2-AD7E-F7FD98C3A775}"/>
                  </a:ext>
                </a:extLst>
              </p:cNvPr>
              <p:cNvSpPr/>
              <p:nvPr/>
            </p:nvSpPr>
            <p:spPr>
              <a:xfrm>
                <a:off x="2306320" y="4856146"/>
                <a:ext cx="2647757" cy="53788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9B5E48-D4D9-464B-B07D-08BDB17ABD95}"/>
                  </a:ext>
                </a:extLst>
              </p:cNvPr>
              <p:cNvSpPr txBox="1"/>
              <p:nvPr/>
            </p:nvSpPr>
            <p:spPr>
              <a:xfrm>
                <a:off x="873551" y="4930261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giorgi</a:t>
                </a:r>
                <a:endParaRPr 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2AAC86-8245-41AD-B1FF-0077D05F9105}"/>
                  </a:ext>
                </a:extLst>
              </p:cNvPr>
              <p:cNvSpPr txBox="1"/>
              <p:nvPr/>
            </p:nvSpPr>
            <p:spPr>
              <a:xfrm>
                <a:off x="2334798" y="4940421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0x133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EE56F01-79BE-40DE-A2DA-8C24D095BEE0}"/>
              </a:ext>
            </a:extLst>
          </p:cNvPr>
          <p:cNvGrpSpPr/>
          <p:nvPr/>
        </p:nvGrpSpPr>
        <p:grpSpPr>
          <a:xfrm>
            <a:off x="5592699" y="3131511"/>
            <a:ext cx="2359920" cy="1335015"/>
            <a:chOff x="5440299" y="1503680"/>
            <a:chExt cx="2359920" cy="133501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0827DB6-BFB1-4BF2-9556-DF5F63624D0C}"/>
                </a:ext>
              </a:extLst>
            </p:cNvPr>
            <p:cNvSpPr/>
            <p:nvPr/>
          </p:nvSpPr>
          <p:spPr>
            <a:xfrm>
              <a:off x="5440299" y="1503680"/>
              <a:ext cx="2359920" cy="9748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D175A60-48CB-4E78-9748-7C1A8B287623}"/>
                </a:ext>
              </a:extLst>
            </p:cNvPr>
            <p:cNvGrpSpPr/>
            <p:nvPr/>
          </p:nvGrpSpPr>
          <p:grpSpPr>
            <a:xfrm>
              <a:off x="5515185" y="1598384"/>
              <a:ext cx="2210148" cy="1240311"/>
              <a:chOff x="5515185" y="1598384"/>
              <a:chExt cx="2210148" cy="1240311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D87F27-BFEF-42BA-A947-D043E0F92224}"/>
                  </a:ext>
                </a:extLst>
              </p:cNvPr>
              <p:cNvSpPr txBox="1"/>
              <p:nvPr/>
            </p:nvSpPr>
            <p:spPr>
              <a:xfrm>
                <a:off x="6255481" y="2469363"/>
                <a:ext cx="7627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0x124</a:t>
                </a: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1626BB4-C5B1-46A2-9687-2F9CBB61D11A}"/>
                  </a:ext>
                </a:extLst>
              </p:cNvPr>
              <p:cNvGrpSpPr/>
              <p:nvPr/>
            </p:nvGrpSpPr>
            <p:grpSpPr>
              <a:xfrm>
                <a:off x="5515185" y="1598384"/>
                <a:ext cx="2210148" cy="807509"/>
                <a:chOff x="4954077" y="2642141"/>
                <a:chExt cx="2518729" cy="932596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316E2DFF-6CF2-4E50-8EBC-00D84B8E8EFF}"/>
                    </a:ext>
                  </a:extLst>
                </p:cNvPr>
                <p:cNvGrpSpPr/>
                <p:nvPr/>
              </p:nvGrpSpPr>
              <p:grpSpPr>
                <a:xfrm>
                  <a:off x="5966735" y="2642141"/>
                  <a:ext cx="1506071" cy="928117"/>
                  <a:chOff x="8961132" y="1915699"/>
                  <a:chExt cx="1506071" cy="928117"/>
                </a:xfrm>
              </p:grpSpPr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0FECD966-9FF2-427F-8815-B83974AF53B0}"/>
                      </a:ext>
                    </a:extLst>
                  </p:cNvPr>
                  <p:cNvSpPr/>
                  <p:nvPr/>
                </p:nvSpPr>
                <p:spPr>
                  <a:xfrm>
                    <a:off x="8961132" y="1915699"/>
                    <a:ext cx="1506071" cy="92336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6FDEACD0-82F4-4076-A6E8-31B0AB568F8B}"/>
                      </a:ext>
                    </a:extLst>
                  </p:cNvPr>
                  <p:cNvSpPr txBox="1"/>
                  <p:nvPr/>
                </p:nvSpPr>
                <p:spPr>
                  <a:xfrm>
                    <a:off x="8961132" y="1961874"/>
                    <a:ext cx="1506070" cy="4265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err="1">
                        <a:solidFill>
                          <a:srgbClr val="FF0000"/>
                        </a:solidFill>
                      </a:rPr>
                      <a:t>Lasha’s</a:t>
                    </a:r>
                    <a:r>
                      <a:rPr lang="en-US" dirty="0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lang="en-US" dirty="0" err="1">
                        <a:solidFill>
                          <a:srgbClr val="FF0000"/>
                        </a:solidFill>
                      </a:rPr>
                      <a:t>st.</a:t>
                    </a:r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0E27EC3-6DB8-47A1-BDD7-0FE496A22EFB}"/>
                      </a:ext>
                    </a:extLst>
                  </p:cNvPr>
                  <p:cNvSpPr txBox="1"/>
                  <p:nvPr/>
                </p:nvSpPr>
                <p:spPr>
                  <a:xfrm>
                    <a:off x="8961132" y="2417273"/>
                    <a:ext cx="1371600" cy="4265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FF0000"/>
                        </a:solidFill>
                      </a:rPr>
                      <a:t>Tbilisi</a:t>
                    </a:r>
                  </a:p>
                </p:txBody>
              </p:sp>
            </p:grp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558A52D-2BFC-4E05-AB98-2D1E5CB86780}"/>
                    </a:ext>
                  </a:extLst>
                </p:cNvPr>
                <p:cNvSpPr txBox="1"/>
                <p:nvPr/>
              </p:nvSpPr>
              <p:spPr>
                <a:xfrm>
                  <a:off x="4954077" y="2690019"/>
                  <a:ext cx="1278251" cy="426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Address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14C1137-2E47-467B-A1D1-46B8FD2AEB45}"/>
                    </a:ext>
                  </a:extLst>
                </p:cNvPr>
                <p:cNvSpPr txBox="1"/>
                <p:nvPr/>
              </p:nvSpPr>
              <p:spPr>
                <a:xfrm>
                  <a:off x="4954077" y="3148194"/>
                  <a:ext cx="1278251" cy="426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City</a:t>
                  </a:r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0B552EA-CEC0-4115-8EBB-42301937A55C}"/>
              </a:ext>
            </a:extLst>
          </p:cNvPr>
          <p:cNvGrpSpPr/>
          <p:nvPr/>
        </p:nvGrpSpPr>
        <p:grpSpPr>
          <a:xfrm>
            <a:off x="8688811" y="659948"/>
            <a:ext cx="2359920" cy="2265329"/>
            <a:chOff x="8688811" y="1159320"/>
            <a:chExt cx="2359920" cy="256613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2990C2A-78B3-4DCF-A4DE-C46B5AB029C3}"/>
                </a:ext>
              </a:extLst>
            </p:cNvPr>
            <p:cNvSpPr/>
            <p:nvPr/>
          </p:nvSpPr>
          <p:spPr>
            <a:xfrm>
              <a:off x="8688811" y="1514364"/>
              <a:ext cx="2359920" cy="17927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F960D8B-0790-4C6D-A95E-F9494979515B}"/>
                </a:ext>
              </a:extLst>
            </p:cNvPr>
            <p:cNvGrpSpPr/>
            <p:nvPr/>
          </p:nvGrpSpPr>
          <p:grpSpPr>
            <a:xfrm>
              <a:off x="8763696" y="1159320"/>
              <a:ext cx="2210149" cy="2566133"/>
              <a:chOff x="8763696" y="1159320"/>
              <a:chExt cx="2210149" cy="2566133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67A85EB-4515-45DE-86DB-64108A522E04}"/>
                  </a:ext>
                </a:extLst>
              </p:cNvPr>
              <p:cNvSpPr txBox="1"/>
              <p:nvPr/>
            </p:nvSpPr>
            <p:spPr>
              <a:xfrm>
                <a:off x="9550366" y="3307079"/>
                <a:ext cx="762701" cy="418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0x133</a:t>
                </a: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6334F44-3BF0-4075-BA9B-68BC4E7ACCC8}"/>
                  </a:ext>
                </a:extLst>
              </p:cNvPr>
              <p:cNvGrpSpPr/>
              <p:nvPr/>
            </p:nvGrpSpPr>
            <p:grpSpPr>
              <a:xfrm>
                <a:off x="8763697" y="1589997"/>
                <a:ext cx="2210148" cy="857561"/>
                <a:chOff x="4954077" y="2642141"/>
                <a:chExt cx="2518729" cy="990401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163C447B-AD68-416C-BC5E-D72751602B26}"/>
                    </a:ext>
                  </a:extLst>
                </p:cNvPr>
                <p:cNvGrpSpPr/>
                <p:nvPr/>
              </p:nvGrpSpPr>
              <p:grpSpPr>
                <a:xfrm>
                  <a:off x="5966735" y="2642141"/>
                  <a:ext cx="1506071" cy="986133"/>
                  <a:chOff x="8961132" y="1915699"/>
                  <a:chExt cx="1506071" cy="986133"/>
                </a:xfrm>
              </p:grpSpPr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F6772047-B53F-47F5-8D84-B46A19C5ABC0}"/>
                      </a:ext>
                    </a:extLst>
                  </p:cNvPr>
                  <p:cNvSpPr/>
                  <p:nvPr/>
                </p:nvSpPr>
                <p:spPr>
                  <a:xfrm>
                    <a:off x="8961132" y="1915699"/>
                    <a:ext cx="1506071" cy="92336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282D4248-12F1-4396-8ED4-D9422CEFE7AD}"/>
                      </a:ext>
                    </a:extLst>
                  </p:cNvPr>
                  <p:cNvSpPr txBox="1"/>
                  <p:nvPr/>
                </p:nvSpPr>
                <p:spPr>
                  <a:xfrm>
                    <a:off x="8961132" y="1963040"/>
                    <a:ext cx="1193138" cy="4831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Giorgi</a:t>
                    </a:r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6728A9F9-ECD1-4ACD-8831-A4A364F720A0}"/>
                      </a:ext>
                    </a:extLst>
                  </p:cNvPr>
                  <p:cNvSpPr txBox="1"/>
                  <p:nvPr/>
                </p:nvSpPr>
                <p:spPr>
                  <a:xfrm>
                    <a:off x="8961132" y="2418649"/>
                    <a:ext cx="1086611" cy="4831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23</a:t>
                    </a:r>
                  </a:p>
                </p:txBody>
              </p:sp>
            </p:grp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BBCB1094-C942-4D10-991F-9BA7ADC1B513}"/>
                    </a:ext>
                  </a:extLst>
                </p:cNvPr>
                <p:cNvSpPr txBox="1"/>
                <p:nvPr/>
              </p:nvSpPr>
              <p:spPr>
                <a:xfrm>
                  <a:off x="4954077" y="2691185"/>
                  <a:ext cx="1012656" cy="4831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Name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EFEDA40-B6EE-4E90-87E8-510388EC8EE2}"/>
                    </a:ext>
                  </a:extLst>
                </p:cNvPr>
                <p:cNvSpPr txBox="1"/>
                <p:nvPr/>
              </p:nvSpPr>
              <p:spPr>
                <a:xfrm>
                  <a:off x="4954077" y="3149360"/>
                  <a:ext cx="1012656" cy="4831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Age</a:t>
                  </a:r>
                </a:p>
              </p:txBody>
            </p:sp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7987D-AE37-4F2D-9CB0-D1ED7B4503E7}"/>
                  </a:ext>
                </a:extLst>
              </p:cNvPr>
              <p:cNvSpPr txBox="1"/>
              <p:nvPr/>
            </p:nvSpPr>
            <p:spPr>
              <a:xfrm>
                <a:off x="9432957" y="1159320"/>
                <a:ext cx="1394481" cy="418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Person</a:t>
                </a:r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304F05B9-7326-468D-A5FF-F158117036D5}"/>
                  </a:ext>
                </a:extLst>
              </p:cNvPr>
              <p:cNvGrpSpPr/>
              <p:nvPr/>
            </p:nvGrpSpPr>
            <p:grpSpPr>
              <a:xfrm>
                <a:off x="8763696" y="2383907"/>
                <a:ext cx="2210148" cy="856551"/>
                <a:chOff x="4954077" y="2642141"/>
                <a:chExt cx="2518729" cy="989235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3DBD0AAB-8206-4F1C-A48A-5A435CDAB797}"/>
                    </a:ext>
                  </a:extLst>
                </p:cNvPr>
                <p:cNvGrpSpPr/>
                <p:nvPr/>
              </p:nvGrpSpPr>
              <p:grpSpPr>
                <a:xfrm>
                  <a:off x="5966735" y="2642141"/>
                  <a:ext cx="1506071" cy="984755"/>
                  <a:chOff x="8961132" y="1915699"/>
                  <a:chExt cx="1506071" cy="984755"/>
                </a:xfrm>
              </p:grpSpPr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30E5D6FE-2E2E-4BD7-B891-06D16908C6F2}"/>
                      </a:ext>
                    </a:extLst>
                  </p:cNvPr>
                  <p:cNvSpPr/>
                  <p:nvPr/>
                </p:nvSpPr>
                <p:spPr>
                  <a:xfrm>
                    <a:off x="8961132" y="1915699"/>
                    <a:ext cx="1506071" cy="92336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FD5829F8-130B-4241-A33C-2BF51675EFF4}"/>
                      </a:ext>
                    </a:extLst>
                  </p:cNvPr>
                  <p:cNvSpPr txBox="1"/>
                  <p:nvPr/>
                </p:nvSpPr>
                <p:spPr>
                  <a:xfrm>
                    <a:off x="8961132" y="1961874"/>
                    <a:ext cx="1506070" cy="4831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7EE4D86-5A69-4FA4-BA32-F655454765E6}"/>
                      </a:ext>
                    </a:extLst>
                  </p:cNvPr>
                  <p:cNvSpPr txBox="1"/>
                  <p:nvPr/>
                </p:nvSpPr>
                <p:spPr>
                  <a:xfrm>
                    <a:off x="8961132" y="2417272"/>
                    <a:ext cx="1371600" cy="4831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0x123</a:t>
                    </a:r>
                  </a:p>
                </p:txBody>
              </p:sp>
            </p:grp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C8BD51F-BD49-4B06-B1F8-AE5ACD81BA3D}"/>
                    </a:ext>
                  </a:extLst>
                </p:cNvPr>
                <p:cNvSpPr txBox="1"/>
                <p:nvPr/>
              </p:nvSpPr>
              <p:spPr>
                <a:xfrm>
                  <a:off x="4954077" y="2691394"/>
                  <a:ext cx="1012658" cy="4831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idNum</a:t>
                  </a:r>
                  <a:endParaRPr lang="en-US" dirty="0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EE0D21D-4C2E-4367-BDF2-2B3A9F1017D8}"/>
                    </a:ext>
                  </a:extLst>
                </p:cNvPr>
                <p:cNvSpPr txBox="1"/>
                <p:nvPr/>
              </p:nvSpPr>
              <p:spPr>
                <a:xfrm>
                  <a:off x="4954077" y="3148194"/>
                  <a:ext cx="1278251" cy="4831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Home</a:t>
                  </a:r>
                </a:p>
              </p:txBody>
            </p:sp>
          </p:grp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8D3E13-E2D9-465E-BE4C-E3763116916F}"/>
              </a:ext>
            </a:extLst>
          </p:cNvPr>
          <p:cNvGrpSpPr/>
          <p:nvPr/>
        </p:nvGrpSpPr>
        <p:grpSpPr>
          <a:xfrm>
            <a:off x="5592699" y="1288619"/>
            <a:ext cx="2504366" cy="1702476"/>
            <a:chOff x="5440299" y="1136219"/>
            <a:chExt cx="2504366" cy="170247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B4854DD-1788-4D44-A442-DD4FF4F0A845}"/>
                </a:ext>
              </a:extLst>
            </p:cNvPr>
            <p:cNvSpPr/>
            <p:nvPr/>
          </p:nvSpPr>
          <p:spPr>
            <a:xfrm>
              <a:off x="5440299" y="1503680"/>
              <a:ext cx="2359920" cy="9748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88B02AE-01AF-4EB5-9021-321761D3DD45}"/>
                </a:ext>
              </a:extLst>
            </p:cNvPr>
            <p:cNvGrpSpPr/>
            <p:nvPr/>
          </p:nvGrpSpPr>
          <p:grpSpPr>
            <a:xfrm>
              <a:off x="5515185" y="1136219"/>
              <a:ext cx="2429480" cy="1702476"/>
              <a:chOff x="5515185" y="1136219"/>
              <a:chExt cx="2429480" cy="170247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17235C7-B7A3-45EB-B772-F1A564AC2848}"/>
                  </a:ext>
                </a:extLst>
              </p:cNvPr>
              <p:cNvSpPr txBox="1"/>
              <p:nvPr/>
            </p:nvSpPr>
            <p:spPr>
              <a:xfrm>
                <a:off x="6255481" y="2469363"/>
                <a:ext cx="7627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0x123</a:t>
                </a: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B8C404E0-8CFA-4A61-9309-9323E39266E4}"/>
                  </a:ext>
                </a:extLst>
              </p:cNvPr>
              <p:cNvGrpSpPr/>
              <p:nvPr/>
            </p:nvGrpSpPr>
            <p:grpSpPr>
              <a:xfrm>
                <a:off x="5515185" y="1598384"/>
                <a:ext cx="2210148" cy="807509"/>
                <a:chOff x="4954077" y="2642141"/>
                <a:chExt cx="2518729" cy="932596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2CB846A5-0C09-4C06-9C6D-B0B7B0EE64AE}"/>
                    </a:ext>
                  </a:extLst>
                </p:cNvPr>
                <p:cNvGrpSpPr/>
                <p:nvPr/>
              </p:nvGrpSpPr>
              <p:grpSpPr>
                <a:xfrm>
                  <a:off x="5966735" y="2642141"/>
                  <a:ext cx="1506071" cy="928117"/>
                  <a:chOff x="8961132" y="1915699"/>
                  <a:chExt cx="1506071" cy="928117"/>
                </a:xfrm>
              </p:grpSpPr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F1F70A18-B346-491A-B6DD-FF7675B485CD}"/>
                      </a:ext>
                    </a:extLst>
                  </p:cNvPr>
                  <p:cNvSpPr/>
                  <p:nvPr/>
                </p:nvSpPr>
                <p:spPr>
                  <a:xfrm>
                    <a:off x="8961132" y="1915699"/>
                    <a:ext cx="1506071" cy="92336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3BE7B10D-F2FA-4485-9392-B3907E16744C}"/>
                      </a:ext>
                    </a:extLst>
                  </p:cNvPr>
                  <p:cNvSpPr txBox="1"/>
                  <p:nvPr/>
                </p:nvSpPr>
                <p:spPr>
                  <a:xfrm>
                    <a:off x="8961132" y="1961874"/>
                    <a:ext cx="1506070" cy="4265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Tbilisi </a:t>
                    </a:r>
                    <a:r>
                      <a:rPr lang="en-US" dirty="0" err="1"/>
                      <a:t>st.</a:t>
                    </a:r>
                    <a:r>
                      <a:rPr lang="en-US" dirty="0"/>
                      <a:t> 27</a:t>
                    </a:r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51706F40-A59E-47AA-8C55-B5931D6857E0}"/>
                      </a:ext>
                    </a:extLst>
                  </p:cNvPr>
                  <p:cNvSpPr txBox="1"/>
                  <p:nvPr/>
                </p:nvSpPr>
                <p:spPr>
                  <a:xfrm>
                    <a:off x="8961132" y="2417273"/>
                    <a:ext cx="1371600" cy="4265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Rustavi</a:t>
                    </a:r>
                  </a:p>
                </p:txBody>
              </p:sp>
            </p:grp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DE28091-420E-4105-8482-517264AC692D}"/>
                    </a:ext>
                  </a:extLst>
                </p:cNvPr>
                <p:cNvSpPr txBox="1"/>
                <p:nvPr/>
              </p:nvSpPr>
              <p:spPr>
                <a:xfrm>
                  <a:off x="4954077" y="2690019"/>
                  <a:ext cx="1278251" cy="426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Address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857DB41-1533-465B-BBDA-DE23C03366A2}"/>
                    </a:ext>
                  </a:extLst>
                </p:cNvPr>
                <p:cNvSpPr txBox="1"/>
                <p:nvPr/>
              </p:nvSpPr>
              <p:spPr>
                <a:xfrm>
                  <a:off x="4954077" y="3148194"/>
                  <a:ext cx="1278251" cy="426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City</a:t>
                  </a:r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6FEFA47-0D99-49F8-8CFC-50CCFD61E181}"/>
                  </a:ext>
                </a:extLst>
              </p:cNvPr>
              <p:cNvSpPr txBox="1"/>
              <p:nvPr/>
            </p:nvSpPr>
            <p:spPr>
              <a:xfrm>
                <a:off x="6184445" y="1136219"/>
                <a:ext cx="1760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Home</a:t>
                </a:r>
              </a:p>
            </p:txBody>
          </p: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F2BF696-CCE1-40CC-BC4F-BEC362C806E2}"/>
              </a:ext>
            </a:extLst>
          </p:cNvPr>
          <p:cNvGrpSpPr/>
          <p:nvPr/>
        </p:nvGrpSpPr>
        <p:grpSpPr>
          <a:xfrm>
            <a:off x="5592699" y="4572901"/>
            <a:ext cx="2359920" cy="1335015"/>
            <a:chOff x="5440299" y="1503680"/>
            <a:chExt cx="2359920" cy="1335015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2432102-DF17-4B6F-AB07-DD6130AFB706}"/>
                </a:ext>
              </a:extLst>
            </p:cNvPr>
            <p:cNvSpPr/>
            <p:nvPr/>
          </p:nvSpPr>
          <p:spPr>
            <a:xfrm>
              <a:off x="5440299" y="1503680"/>
              <a:ext cx="2359920" cy="9748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14B7BC6F-DAAB-4224-9754-3FD224A4AA2F}"/>
                </a:ext>
              </a:extLst>
            </p:cNvPr>
            <p:cNvGrpSpPr/>
            <p:nvPr/>
          </p:nvGrpSpPr>
          <p:grpSpPr>
            <a:xfrm>
              <a:off x="5515185" y="1598384"/>
              <a:ext cx="2210148" cy="1240311"/>
              <a:chOff x="5515185" y="1598384"/>
              <a:chExt cx="2210148" cy="1240311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15F75CC-8C3B-4A42-A5B5-76B9EFDB12CC}"/>
                  </a:ext>
                </a:extLst>
              </p:cNvPr>
              <p:cNvSpPr txBox="1"/>
              <p:nvPr/>
            </p:nvSpPr>
            <p:spPr>
              <a:xfrm>
                <a:off x="6255481" y="2469363"/>
                <a:ext cx="7627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0x125</a:t>
                </a:r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224CC496-0BE1-4B58-8B4B-29A79FCA8D5F}"/>
                  </a:ext>
                </a:extLst>
              </p:cNvPr>
              <p:cNvGrpSpPr/>
              <p:nvPr/>
            </p:nvGrpSpPr>
            <p:grpSpPr>
              <a:xfrm>
                <a:off x="5515185" y="1598384"/>
                <a:ext cx="2210148" cy="807509"/>
                <a:chOff x="4954077" y="2642141"/>
                <a:chExt cx="2518729" cy="932596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BFCF969C-9471-424A-81EF-87BA76048823}"/>
                    </a:ext>
                  </a:extLst>
                </p:cNvPr>
                <p:cNvGrpSpPr/>
                <p:nvPr/>
              </p:nvGrpSpPr>
              <p:grpSpPr>
                <a:xfrm>
                  <a:off x="5966735" y="2642141"/>
                  <a:ext cx="1506071" cy="928117"/>
                  <a:chOff x="8961132" y="1915699"/>
                  <a:chExt cx="1506071" cy="928117"/>
                </a:xfrm>
              </p:grpSpPr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212AA8F3-0221-47AF-B903-A6AAE47898CB}"/>
                      </a:ext>
                    </a:extLst>
                  </p:cNvPr>
                  <p:cNvSpPr/>
                  <p:nvPr/>
                </p:nvSpPr>
                <p:spPr>
                  <a:xfrm>
                    <a:off x="8961132" y="1915699"/>
                    <a:ext cx="1506071" cy="92336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2AD87BF3-494A-48C6-A05C-1D6E7F3F0B1B}"/>
                      </a:ext>
                    </a:extLst>
                  </p:cNvPr>
                  <p:cNvSpPr txBox="1"/>
                  <p:nvPr/>
                </p:nvSpPr>
                <p:spPr>
                  <a:xfrm>
                    <a:off x="8961132" y="1961874"/>
                    <a:ext cx="1506070" cy="4265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err="1">
                        <a:solidFill>
                          <a:srgbClr val="FF0000"/>
                        </a:solidFill>
                      </a:rPr>
                      <a:t>Beqa’s</a:t>
                    </a:r>
                    <a:r>
                      <a:rPr lang="en-US" dirty="0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lang="en-US" dirty="0" err="1">
                        <a:solidFill>
                          <a:srgbClr val="FF0000"/>
                        </a:solidFill>
                      </a:rPr>
                      <a:t>st.</a:t>
                    </a:r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2CFE301D-6660-46D7-BC2C-AF587D0B40CA}"/>
                      </a:ext>
                    </a:extLst>
                  </p:cNvPr>
                  <p:cNvSpPr txBox="1"/>
                  <p:nvPr/>
                </p:nvSpPr>
                <p:spPr>
                  <a:xfrm>
                    <a:off x="8961132" y="2417273"/>
                    <a:ext cx="1371600" cy="4265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FF0000"/>
                        </a:solidFill>
                      </a:rPr>
                      <a:t>Tbilisi</a:t>
                    </a:r>
                  </a:p>
                </p:txBody>
              </p:sp>
            </p:grp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95E67791-7B05-4CD0-9102-50916515CD80}"/>
                    </a:ext>
                  </a:extLst>
                </p:cNvPr>
                <p:cNvSpPr txBox="1"/>
                <p:nvPr/>
              </p:nvSpPr>
              <p:spPr>
                <a:xfrm>
                  <a:off x="4954077" y="2690019"/>
                  <a:ext cx="1278251" cy="426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Address</a:t>
                  </a: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490803E4-8DB1-48AB-8AFB-9143699A4C87}"/>
                    </a:ext>
                  </a:extLst>
                </p:cNvPr>
                <p:cNvSpPr txBox="1"/>
                <p:nvPr/>
              </p:nvSpPr>
              <p:spPr>
                <a:xfrm>
                  <a:off x="4954077" y="3148194"/>
                  <a:ext cx="1278251" cy="426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City</a:t>
                  </a:r>
                </a:p>
              </p:txBody>
            </p:sp>
          </p:grp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65BBD02-0304-4196-B0BB-EA2CDC25D7B5}"/>
              </a:ext>
            </a:extLst>
          </p:cNvPr>
          <p:cNvGrpSpPr/>
          <p:nvPr/>
        </p:nvGrpSpPr>
        <p:grpSpPr>
          <a:xfrm>
            <a:off x="8688811" y="2927836"/>
            <a:ext cx="2359920" cy="1807579"/>
            <a:chOff x="8688811" y="1514364"/>
            <a:chExt cx="2359920" cy="2253072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EB5169D-146A-4293-8A15-0725F6425F19}"/>
                </a:ext>
              </a:extLst>
            </p:cNvPr>
            <p:cNvSpPr/>
            <p:nvPr/>
          </p:nvSpPr>
          <p:spPr>
            <a:xfrm>
              <a:off x="8688811" y="1514364"/>
              <a:ext cx="2359920" cy="17927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BED2BAB9-4257-4867-9BD2-72960EFB904C}"/>
                </a:ext>
              </a:extLst>
            </p:cNvPr>
            <p:cNvGrpSpPr/>
            <p:nvPr/>
          </p:nvGrpSpPr>
          <p:grpSpPr>
            <a:xfrm>
              <a:off x="8763696" y="1589996"/>
              <a:ext cx="2210149" cy="2177440"/>
              <a:chOff x="8763696" y="1589996"/>
              <a:chExt cx="2210149" cy="2177440"/>
            </a:xfrm>
          </p:grpSpPr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59FA977-1222-4670-A063-0B1E4F5DDF08}"/>
                  </a:ext>
                </a:extLst>
              </p:cNvPr>
              <p:cNvSpPr txBox="1"/>
              <p:nvPr/>
            </p:nvSpPr>
            <p:spPr>
              <a:xfrm>
                <a:off x="9550366" y="3307079"/>
                <a:ext cx="762701" cy="460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0x134</a:t>
                </a:r>
              </a:p>
            </p:txBody>
          </p: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59C3FFB9-0103-4B8A-A9EC-4ACDA3074298}"/>
                  </a:ext>
                </a:extLst>
              </p:cNvPr>
              <p:cNvGrpSpPr/>
              <p:nvPr/>
            </p:nvGrpSpPr>
            <p:grpSpPr>
              <a:xfrm>
                <a:off x="8763697" y="1589996"/>
                <a:ext cx="2210148" cy="895848"/>
                <a:chOff x="4954077" y="2642141"/>
                <a:chExt cx="2518729" cy="1034619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ED15B61E-9122-4435-8DFE-72A9B64EF810}"/>
                    </a:ext>
                  </a:extLst>
                </p:cNvPr>
                <p:cNvGrpSpPr/>
                <p:nvPr/>
              </p:nvGrpSpPr>
              <p:grpSpPr>
                <a:xfrm>
                  <a:off x="5966735" y="2642141"/>
                  <a:ext cx="1506071" cy="1034619"/>
                  <a:chOff x="8961132" y="1915699"/>
                  <a:chExt cx="1506071" cy="1034619"/>
                </a:xfrm>
              </p:grpSpPr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FC31647D-14C6-466A-9071-F8AF295590B1}"/>
                      </a:ext>
                    </a:extLst>
                  </p:cNvPr>
                  <p:cNvSpPr/>
                  <p:nvPr/>
                </p:nvSpPr>
                <p:spPr>
                  <a:xfrm>
                    <a:off x="8961132" y="1915699"/>
                    <a:ext cx="1506071" cy="92336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41DA9A49-4C20-4939-A803-834D47827897}"/>
                      </a:ext>
                    </a:extLst>
                  </p:cNvPr>
                  <p:cNvSpPr txBox="1"/>
                  <p:nvPr/>
                </p:nvSpPr>
                <p:spPr>
                  <a:xfrm>
                    <a:off x="8961132" y="1961874"/>
                    <a:ext cx="1506070" cy="5316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err="1">
                        <a:solidFill>
                          <a:srgbClr val="FF0000"/>
                        </a:solidFill>
                      </a:rPr>
                      <a:t>Lasha</a:t>
                    </a:r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588BB678-4DB9-4D61-A017-2F5CD8F06FEB}"/>
                      </a:ext>
                    </a:extLst>
                  </p:cNvPr>
                  <p:cNvSpPr txBox="1"/>
                  <p:nvPr/>
                </p:nvSpPr>
                <p:spPr>
                  <a:xfrm>
                    <a:off x="8961132" y="2418649"/>
                    <a:ext cx="1086611" cy="5316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FF0000"/>
                        </a:solidFill>
                      </a:rPr>
                      <a:t>33</a:t>
                    </a:r>
                  </a:p>
                </p:txBody>
              </p:sp>
            </p:grp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F7CAAE6D-92EE-401E-82D6-8C730045AF4C}"/>
                    </a:ext>
                  </a:extLst>
                </p:cNvPr>
                <p:cNvSpPr txBox="1"/>
                <p:nvPr/>
              </p:nvSpPr>
              <p:spPr>
                <a:xfrm>
                  <a:off x="4954077" y="2690019"/>
                  <a:ext cx="1278251" cy="426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Name</a:t>
                  </a:r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CA4A67EF-E486-4922-9A7A-D86E76D7E34A}"/>
                    </a:ext>
                  </a:extLst>
                </p:cNvPr>
                <p:cNvSpPr txBox="1"/>
                <p:nvPr/>
              </p:nvSpPr>
              <p:spPr>
                <a:xfrm>
                  <a:off x="4954077" y="3148194"/>
                  <a:ext cx="1278251" cy="426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Age</a:t>
                  </a: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B06DABBF-C92B-4D43-BA28-706229C8227A}"/>
                  </a:ext>
                </a:extLst>
              </p:cNvPr>
              <p:cNvGrpSpPr/>
              <p:nvPr/>
            </p:nvGrpSpPr>
            <p:grpSpPr>
              <a:xfrm>
                <a:off x="8763696" y="2383908"/>
                <a:ext cx="2210148" cy="894656"/>
                <a:chOff x="4954077" y="2642141"/>
                <a:chExt cx="2518729" cy="1033242"/>
              </a:xfrm>
            </p:grpSpPr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6837931B-D084-40F0-AA73-C05EEBC74C03}"/>
                    </a:ext>
                  </a:extLst>
                </p:cNvPr>
                <p:cNvGrpSpPr/>
                <p:nvPr/>
              </p:nvGrpSpPr>
              <p:grpSpPr>
                <a:xfrm>
                  <a:off x="5966735" y="2642141"/>
                  <a:ext cx="1506071" cy="1033242"/>
                  <a:chOff x="8961132" y="1915699"/>
                  <a:chExt cx="1506071" cy="1033242"/>
                </a:xfrm>
              </p:grpSpPr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FFCCDE66-8E84-4664-BC1D-98F15C9DDFB2}"/>
                      </a:ext>
                    </a:extLst>
                  </p:cNvPr>
                  <p:cNvSpPr/>
                  <p:nvPr/>
                </p:nvSpPr>
                <p:spPr>
                  <a:xfrm>
                    <a:off x="8961132" y="1915699"/>
                    <a:ext cx="1506071" cy="92336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2B9D00C2-8093-4332-B9BA-97536E96F870}"/>
                      </a:ext>
                    </a:extLst>
                  </p:cNvPr>
                  <p:cNvSpPr txBox="1"/>
                  <p:nvPr/>
                </p:nvSpPr>
                <p:spPr>
                  <a:xfrm>
                    <a:off x="8961132" y="1961874"/>
                    <a:ext cx="1506070" cy="5316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FF0000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A3EEA7C2-64C6-477C-86A7-256344724308}"/>
                      </a:ext>
                    </a:extLst>
                  </p:cNvPr>
                  <p:cNvSpPr txBox="1"/>
                  <p:nvPr/>
                </p:nvSpPr>
                <p:spPr>
                  <a:xfrm>
                    <a:off x="8961132" y="2417273"/>
                    <a:ext cx="1371600" cy="5316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FF0000"/>
                        </a:solidFill>
                      </a:rPr>
                      <a:t>0x124</a:t>
                    </a:r>
                  </a:p>
                </p:txBody>
              </p:sp>
            </p:grp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5BB9EA29-0EEA-48EA-AD93-D4B1F70B3541}"/>
                    </a:ext>
                  </a:extLst>
                </p:cNvPr>
                <p:cNvSpPr txBox="1"/>
                <p:nvPr/>
              </p:nvSpPr>
              <p:spPr>
                <a:xfrm>
                  <a:off x="4954077" y="2691395"/>
                  <a:ext cx="1012658" cy="426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>
                      <a:solidFill>
                        <a:srgbClr val="FF0000"/>
                      </a:solidFill>
                    </a:rPr>
                    <a:t>idNum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8B7FC255-788B-4939-BCC9-14EA56E7D65D}"/>
                    </a:ext>
                  </a:extLst>
                </p:cNvPr>
                <p:cNvSpPr txBox="1"/>
                <p:nvPr/>
              </p:nvSpPr>
              <p:spPr>
                <a:xfrm>
                  <a:off x="4954077" y="3148194"/>
                  <a:ext cx="1278251" cy="426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Home</a:t>
                  </a:r>
                </a:p>
              </p:txBody>
            </p:sp>
          </p:grpSp>
        </p:grp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9DAA8C2-1EAC-41DE-9981-2D69DEDD8025}"/>
              </a:ext>
            </a:extLst>
          </p:cNvPr>
          <p:cNvGrpSpPr/>
          <p:nvPr/>
        </p:nvGrpSpPr>
        <p:grpSpPr>
          <a:xfrm>
            <a:off x="8679533" y="4713467"/>
            <a:ext cx="2359920" cy="1997579"/>
            <a:chOff x="8688811" y="1514364"/>
            <a:chExt cx="2359920" cy="2322402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7DAFAC73-4089-47D5-B437-8F72EC7336D0}"/>
                </a:ext>
              </a:extLst>
            </p:cNvPr>
            <p:cNvSpPr/>
            <p:nvPr/>
          </p:nvSpPr>
          <p:spPr>
            <a:xfrm>
              <a:off x="8688811" y="1514364"/>
              <a:ext cx="2359920" cy="17927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25F95B3E-6AEE-41F9-8CE6-73FEA8AA07B4}"/>
                </a:ext>
              </a:extLst>
            </p:cNvPr>
            <p:cNvGrpSpPr/>
            <p:nvPr/>
          </p:nvGrpSpPr>
          <p:grpSpPr>
            <a:xfrm>
              <a:off x="8763696" y="1589995"/>
              <a:ext cx="2210149" cy="2246771"/>
              <a:chOff x="8763696" y="1589995"/>
              <a:chExt cx="2210149" cy="2246771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D710D00-3DD2-40CF-BFD6-C74C5DFC0DE2}"/>
                  </a:ext>
                </a:extLst>
              </p:cNvPr>
              <p:cNvSpPr txBox="1"/>
              <p:nvPr/>
            </p:nvSpPr>
            <p:spPr>
              <a:xfrm>
                <a:off x="9550366" y="3307079"/>
                <a:ext cx="762701" cy="529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0x135</a:t>
                </a:r>
              </a:p>
            </p:txBody>
          </p: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24A9CCD3-47C0-4B5A-8BB5-5AFEBEB25BA9}"/>
                  </a:ext>
                </a:extLst>
              </p:cNvPr>
              <p:cNvGrpSpPr/>
              <p:nvPr/>
            </p:nvGrpSpPr>
            <p:grpSpPr>
              <a:xfrm>
                <a:off x="8763697" y="1589995"/>
                <a:ext cx="2210148" cy="965177"/>
                <a:chOff x="4954077" y="2642141"/>
                <a:chExt cx="2518729" cy="1114688"/>
              </a:xfrm>
            </p:grpSpPr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7F86657A-940E-4495-8313-300C5350F022}"/>
                    </a:ext>
                  </a:extLst>
                </p:cNvPr>
                <p:cNvGrpSpPr/>
                <p:nvPr/>
              </p:nvGrpSpPr>
              <p:grpSpPr>
                <a:xfrm>
                  <a:off x="5966735" y="2642141"/>
                  <a:ext cx="1506071" cy="1114688"/>
                  <a:chOff x="8961132" y="1915699"/>
                  <a:chExt cx="1506071" cy="1114688"/>
                </a:xfrm>
              </p:grpSpPr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DC932140-43D2-4279-B142-FF340EA9D5C6}"/>
                      </a:ext>
                    </a:extLst>
                  </p:cNvPr>
                  <p:cNvSpPr/>
                  <p:nvPr/>
                </p:nvSpPr>
                <p:spPr>
                  <a:xfrm>
                    <a:off x="8961132" y="1915699"/>
                    <a:ext cx="1506071" cy="92336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35AB495E-B51B-4477-B8F4-30272AE82AC1}"/>
                      </a:ext>
                    </a:extLst>
                  </p:cNvPr>
                  <p:cNvSpPr txBox="1"/>
                  <p:nvPr/>
                </p:nvSpPr>
                <p:spPr>
                  <a:xfrm>
                    <a:off x="8961132" y="1961874"/>
                    <a:ext cx="1506070" cy="6117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err="1">
                        <a:solidFill>
                          <a:srgbClr val="FF0000"/>
                        </a:solidFill>
                      </a:rPr>
                      <a:t>Beqa</a:t>
                    </a:r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AF298BE0-4CFD-41AD-856A-076C6C3FB68D}"/>
                      </a:ext>
                    </a:extLst>
                  </p:cNvPr>
                  <p:cNvSpPr txBox="1"/>
                  <p:nvPr/>
                </p:nvSpPr>
                <p:spPr>
                  <a:xfrm>
                    <a:off x="8961132" y="2418649"/>
                    <a:ext cx="1086611" cy="6117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FF0000"/>
                        </a:solidFill>
                      </a:rPr>
                      <a:t>31</a:t>
                    </a:r>
                  </a:p>
                </p:txBody>
              </p:sp>
            </p:grp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FF4B0367-2315-4B16-84B0-0748FB5486EB}"/>
                    </a:ext>
                  </a:extLst>
                </p:cNvPr>
                <p:cNvSpPr txBox="1"/>
                <p:nvPr/>
              </p:nvSpPr>
              <p:spPr>
                <a:xfrm>
                  <a:off x="4954077" y="2690019"/>
                  <a:ext cx="1278251" cy="426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Name</a:t>
                  </a: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A37FE445-6413-4F18-81E7-2B469E0E80A5}"/>
                    </a:ext>
                  </a:extLst>
                </p:cNvPr>
                <p:cNvSpPr txBox="1"/>
                <p:nvPr/>
              </p:nvSpPr>
              <p:spPr>
                <a:xfrm>
                  <a:off x="4954077" y="3148194"/>
                  <a:ext cx="1278251" cy="426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Age</a:t>
                  </a: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087D84E1-7E8E-43D9-B1B5-6D2CA05FA6D5}"/>
                  </a:ext>
                </a:extLst>
              </p:cNvPr>
              <p:cNvGrpSpPr/>
              <p:nvPr/>
            </p:nvGrpSpPr>
            <p:grpSpPr>
              <a:xfrm>
                <a:off x="8763696" y="2383907"/>
                <a:ext cx="2210148" cy="963986"/>
                <a:chOff x="4954077" y="2642141"/>
                <a:chExt cx="2518729" cy="1113312"/>
              </a:xfrm>
            </p:grpSpPr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74FC2B0E-E1D2-47F7-8286-0B6379DF5C71}"/>
                    </a:ext>
                  </a:extLst>
                </p:cNvPr>
                <p:cNvGrpSpPr/>
                <p:nvPr/>
              </p:nvGrpSpPr>
              <p:grpSpPr>
                <a:xfrm>
                  <a:off x="5966735" y="2642141"/>
                  <a:ext cx="1506071" cy="1113312"/>
                  <a:chOff x="8961132" y="1915699"/>
                  <a:chExt cx="1506071" cy="1113312"/>
                </a:xfrm>
              </p:grpSpPr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CE9CA321-6079-4834-866B-A46C25DB959B}"/>
                      </a:ext>
                    </a:extLst>
                  </p:cNvPr>
                  <p:cNvSpPr/>
                  <p:nvPr/>
                </p:nvSpPr>
                <p:spPr>
                  <a:xfrm>
                    <a:off x="8961132" y="1915699"/>
                    <a:ext cx="1506071" cy="92336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01D0A125-8EE1-4FE4-8CA5-538A049762EE}"/>
                      </a:ext>
                    </a:extLst>
                  </p:cNvPr>
                  <p:cNvSpPr txBox="1"/>
                  <p:nvPr/>
                </p:nvSpPr>
                <p:spPr>
                  <a:xfrm>
                    <a:off x="8961132" y="1961874"/>
                    <a:ext cx="1506070" cy="6117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FF0000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3C4258A3-08E2-48B6-8972-D32E2897BA4D}"/>
                      </a:ext>
                    </a:extLst>
                  </p:cNvPr>
                  <p:cNvSpPr txBox="1"/>
                  <p:nvPr/>
                </p:nvSpPr>
                <p:spPr>
                  <a:xfrm>
                    <a:off x="8961132" y="2417273"/>
                    <a:ext cx="1371600" cy="6117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FF0000"/>
                        </a:solidFill>
                      </a:rPr>
                      <a:t>0x125</a:t>
                    </a:r>
                  </a:p>
                </p:txBody>
              </p:sp>
            </p:grp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2417954F-CA84-43FF-A264-5B1478574E07}"/>
                    </a:ext>
                  </a:extLst>
                </p:cNvPr>
                <p:cNvSpPr txBox="1"/>
                <p:nvPr/>
              </p:nvSpPr>
              <p:spPr>
                <a:xfrm>
                  <a:off x="4954077" y="2691395"/>
                  <a:ext cx="1012658" cy="426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>
                      <a:solidFill>
                        <a:srgbClr val="FF0000"/>
                      </a:solidFill>
                    </a:rPr>
                    <a:t>idNum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CFF90847-D263-43AB-809D-3C105E4910BE}"/>
                    </a:ext>
                  </a:extLst>
                </p:cNvPr>
                <p:cNvSpPr txBox="1"/>
                <p:nvPr/>
              </p:nvSpPr>
              <p:spPr>
                <a:xfrm>
                  <a:off x="4954077" y="3148194"/>
                  <a:ext cx="1278251" cy="426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Home</a:t>
                  </a:r>
                </a:p>
              </p:txBody>
            </p:sp>
          </p:grp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2240D1E-D492-4702-A3E2-7CD9FD52748C}"/>
              </a:ext>
            </a:extLst>
          </p:cNvPr>
          <p:cNvGrpSpPr/>
          <p:nvPr/>
        </p:nvGrpSpPr>
        <p:grpSpPr>
          <a:xfrm>
            <a:off x="874689" y="4174620"/>
            <a:ext cx="4080526" cy="1075765"/>
            <a:chOff x="873551" y="4856146"/>
            <a:chExt cx="4080526" cy="1075765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B10420F4-524C-4FA9-A687-6667B3A8AA00}"/>
                </a:ext>
              </a:extLst>
            </p:cNvPr>
            <p:cNvGrpSpPr/>
            <p:nvPr/>
          </p:nvGrpSpPr>
          <p:grpSpPr>
            <a:xfrm>
              <a:off x="873551" y="5394029"/>
              <a:ext cx="4080526" cy="537882"/>
              <a:chOff x="873551" y="5394029"/>
              <a:chExt cx="4080526" cy="537882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154C97B3-50FA-45BB-BCD9-E53851D54635}"/>
                  </a:ext>
                </a:extLst>
              </p:cNvPr>
              <p:cNvSpPr/>
              <p:nvPr/>
            </p:nvSpPr>
            <p:spPr>
              <a:xfrm>
                <a:off x="2306320" y="5394029"/>
                <a:ext cx="2647757" cy="53788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7F087F4-8BE5-43B7-806C-2A5A6F766566}"/>
                  </a:ext>
                </a:extLst>
              </p:cNvPr>
              <p:cNvSpPr txBox="1"/>
              <p:nvPr/>
            </p:nvSpPr>
            <p:spPr>
              <a:xfrm>
                <a:off x="873551" y="5500485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rgbClr val="FF0000"/>
                    </a:solidFill>
                  </a:rPr>
                  <a:t>lashasHome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B9EE14D-D65C-4D02-85B0-7C6D34339794}"/>
                  </a:ext>
                </a:extLst>
              </p:cNvPr>
              <p:cNvSpPr txBox="1"/>
              <p:nvPr/>
            </p:nvSpPr>
            <p:spPr>
              <a:xfrm>
                <a:off x="2334798" y="5510645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0x124</a:t>
                </a: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ED57DA32-93C2-432D-8CBD-AC6379D6B934}"/>
                </a:ext>
              </a:extLst>
            </p:cNvPr>
            <p:cNvGrpSpPr/>
            <p:nvPr/>
          </p:nvGrpSpPr>
          <p:grpSpPr>
            <a:xfrm>
              <a:off x="873551" y="4856146"/>
              <a:ext cx="4080526" cy="537882"/>
              <a:chOff x="873551" y="4856146"/>
              <a:chExt cx="4080526" cy="537882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86C0E80-BD85-4070-A283-E3CB90B8632F}"/>
                  </a:ext>
                </a:extLst>
              </p:cNvPr>
              <p:cNvSpPr/>
              <p:nvPr/>
            </p:nvSpPr>
            <p:spPr>
              <a:xfrm>
                <a:off x="2306320" y="4856146"/>
                <a:ext cx="2647757" cy="53788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001EB6C6-260C-4AE5-8B08-A1CC215239F6}"/>
                  </a:ext>
                </a:extLst>
              </p:cNvPr>
              <p:cNvSpPr txBox="1"/>
              <p:nvPr/>
            </p:nvSpPr>
            <p:spPr>
              <a:xfrm>
                <a:off x="873551" y="4930261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rgbClr val="FF0000"/>
                    </a:solidFill>
                  </a:rPr>
                  <a:t>lasha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2D88AA1B-6D3D-464F-A85C-B6C90B22DA4D}"/>
                  </a:ext>
                </a:extLst>
              </p:cNvPr>
              <p:cNvSpPr txBox="1"/>
              <p:nvPr/>
            </p:nvSpPr>
            <p:spPr>
              <a:xfrm>
                <a:off x="2334798" y="4940421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0x134</a:t>
                </a:r>
              </a:p>
            </p:txBody>
          </p: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0E42516-8D59-4BDE-B7CE-F314CC1C8234}"/>
              </a:ext>
            </a:extLst>
          </p:cNvPr>
          <p:cNvGrpSpPr/>
          <p:nvPr/>
        </p:nvGrpSpPr>
        <p:grpSpPr>
          <a:xfrm>
            <a:off x="873918" y="3100614"/>
            <a:ext cx="4080526" cy="1075765"/>
            <a:chOff x="873551" y="4856146"/>
            <a:chExt cx="4080526" cy="1075765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B2443468-BB78-4D8E-8A8D-65CF0D92D4AA}"/>
                </a:ext>
              </a:extLst>
            </p:cNvPr>
            <p:cNvGrpSpPr/>
            <p:nvPr/>
          </p:nvGrpSpPr>
          <p:grpSpPr>
            <a:xfrm>
              <a:off x="873551" y="5394029"/>
              <a:ext cx="4080526" cy="537882"/>
              <a:chOff x="873551" y="5394029"/>
              <a:chExt cx="4080526" cy="537882"/>
            </a:xfrm>
          </p:grpSpPr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991F48F-B4D2-4826-BC13-F1CAF134CA84}"/>
                  </a:ext>
                </a:extLst>
              </p:cNvPr>
              <p:cNvSpPr/>
              <p:nvPr/>
            </p:nvSpPr>
            <p:spPr>
              <a:xfrm>
                <a:off x="2306320" y="5394029"/>
                <a:ext cx="2647757" cy="53788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6E0E7E02-8BB8-41AE-81ED-21D05AB7ACCF}"/>
                  </a:ext>
                </a:extLst>
              </p:cNvPr>
              <p:cNvSpPr txBox="1"/>
              <p:nvPr/>
            </p:nvSpPr>
            <p:spPr>
              <a:xfrm>
                <a:off x="873551" y="5500485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rgbClr val="FF0000"/>
                    </a:solidFill>
                  </a:rPr>
                  <a:t>beqasHome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688BF22-C6B2-4FCE-9C2F-B0FD7C73CD42}"/>
                  </a:ext>
                </a:extLst>
              </p:cNvPr>
              <p:cNvSpPr txBox="1"/>
              <p:nvPr/>
            </p:nvSpPr>
            <p:spPr>
              <a:xfrm>
                <a:off x="2334798" y="5510645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0x125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4310F1D0-7503-4C1B-9ADA-88DA89E119F7}"/>
                </a:ext>
              </a:extLst>
            </p:cNvPr>
            <p:cNvGrpSpPr/>
            <p:nvPr/>
          </p:nvGrpSpPr>
          <p:grpSpPr>
            <a:xfrm>
              <a:off x="873551" y="4856146"/>
              <a:ext cx="4080526" cy="537882"/>
              <a:chOff x="873551" y="4856146"/>
              <a:chExt cx="4080526" cy="537882"/>
            </a:xfrm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9355E3A1-C08A-4EB3-9722-1D94508AA52E}"/>
                  </a:ext>
                </a:extLst>
              </p:cNvPr>
              <p:cNvSpPr/>
              <p:nvPr/>
            </p:nvSpPr>
            <p:spPr>
              <a:xfrm>
                <a:off x="2306320" y="4856146"/>
                <a:ext cx="2647757" cy="53788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2592F343-3FD7-4E28-A7E8-E2AD22C272B5}"/>
                  </a:ext>
                </a:extLst>
              </p:cNvPr>
              <p:cNvSpPr txBox="1"/>
              <p:nvPr/>
            </p:nvSpPr>
            <p:spPr>
              <a:xfrm>
                <a:off x="873551" y="4930261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rgbClr val="FF0000"/>
                    </a:solidFill>
                  </a:rPr>
                  <a:t>beqa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1F0FCBA-6BFB-448B-A9F9-1C8F7D02A6EB}"/>
                  </a:ext>
                </a:extLst>
              </p:cNvPr>
              <p:cNvSpPr txBox="1"/>
              <p:nvPr/>
            </p:nvSpPr>
            <p:spPr>
              <a:xfrm>
                <a:off x="2334798" y="4940421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0x135</a:t>
                </a:r>
              </a:p>
            </p:txBody>
          </p:sp>
        </p:grp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398D179B-DDFA-4999-B221-DE0F2A576448}"/>
              </a:ext>
            </a:extLst>
          </p:cNvPr>
          <p:cNvSpPr txBox="1"/>
          <p:nvPr/>
        </p:nvSpPr>
        <p:spPr>
          <a:xfrm>
            <a:off x="60840" y="72852"/>
            <a:ext cx="7017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Home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lashasHome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Home(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Lasha's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st.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"Tbilisi"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lasha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Lasha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33,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"2"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lashasHome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Home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beqasHome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Home(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Beqa's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st.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"Tbilisi"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beqa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Beqa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31,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"3"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beqasHome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20181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D68497A-681F-4EDE-94C4-672B47F8FC9A}"/>
              </a:ext>
            </a:extLst>
          </p:cNvPr>
          <p:cNvSpPr/>
          <p:nvPr/>
        </p:nvSpPr>
        <p:spPr>
          <a:xfrm>
            <a:off x="2306320" y="1655147"/>
            <a:ext cx="2647757" cy="4671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CE06D3-395F-4C8D-8EEA-9D8B7C909305}"/>
              </a:ext>
            </a:extLst>
          </p:cNvPr>
          <p:cNvSpPr/>
          <p:nvPr/>
        </p:nvSpPr>
        <p:spPr>
          <a:xfrm>
            <a:off x="5285771" y="720321"/>
            <a:ext cx="6485682" cy="5898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CAADB5-6CDE-41AD-A479-02F718A44CF9}"/>
              </a:ext>
            </a:extLst>
          </p:cNvPr>
          <p:cNvSpPr txBox="1"/>
          <p:nvPr/>
        </p:nvSpPr>
        <p:spPr>
          <a:xfrm>
            <a:off x="3032309" y="887184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72381F-EF32-4E23-BB43-69A93E496064}"/>
              </a:ext>
            </a:extLst>
          </p:cNvPr>
          <p:cNvSpPr txBox="1"/>
          <p:nvPr/>
        </p:nvSpPr>
        <p:spPr>
          <a:xfrm>
            <a:off x="8154095" y="59537"/>
            <a:ext cx="121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Heap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39B8A1E-E87B-4B76-98E7-96813F8E32C2}"/>
              </a:ext>
            </a:extLst>
          </p:cNvPr>
          <p:cNvCxnSpPr>
            <a:stCxn id="39" idx="1"/>
            <a:endCxn id="39" idx="3"/>
          </p:cNvCxnSpPr>
          <p:nvPr/>
        </p:nvCxnSpPr>
        <p:spPr>
          <a:xfrm>
            <a:off x="6556178" y="2646933"/>
            <a:ext cx="1321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7BF416-3B4A-46CB-9DBE-966632D40569}"/>
              </a:ext>
            </a:extLst>
          </p:cNvPr>
          <p:cNvGrpSpPr/>
          <p:nvPr/>
        </p:nvGrpSpPr>
        <p:grpSpPr>
          <a:xfrm>
            <a:off x="873551" y="5250594"/>
            <a:ext cx="4080526" cy="1075765"/>
            <a:chOff x="873551" y="4856146"/>
            <a:chExt cx="4080526" cy="107576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14A0E47-2041-4B61-A29F-8C3B9DED5ED9}"/>
                </a:ext>
              </a:extLst>
            </p:cNvPr>
            <p:cNvGrpSpPr/>
            <p:nvPr/>
          </p:nvGrpSpPr>
          <p:grpSpPr>
            <a:xfrm>
              <a:off x="873551" y="5394029"/>
              <a:ext cx="4080526" cy="537882"/>
              <a:chOff x="873551" y="5394029"/>
              <a:chExt cx="4080526" cy="537882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912D294-0A26-4ADF-BDF6-9856B9E2B63A}"/>
                  </a:ext>
                </a:extLst>
              </p:cNvPr>
              <p:cNvSpPr/>
              <p:nvPr/>
            </p:nvSpPr>
            <p:spPr>
              <a:xfrm>
                <a:off x="2306320" y="5394029"/>
                <a:ext cx="2647757" cy="53788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865B1FD-5268-4109-AD68-0E3F651DB498}"/>
                  </a:ext>
                </a:extLst>
              </p:cNvPr>
              <p:cNvSpPr txBox="1"/>
              <p:nvPr/>
            </p:nvSpPr>
            <p:spPr>
              <a:xfrm>
                <a:off x="873551" y="5500485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giorgisHome</a:t>
                </a:r>
                <a:endParaRPr 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B969C4F-0198-49D9-A0E9-97E94B1250F0}"/>
                  </a:ext>
                </a:extLst>
              </p:cNvPr>
              <p:cNvSpPr txBox="1"/>
              <p:nvPr/>
            </p:nvSpPr>
            <p:spPr>
              <a:xfrm>
                <a:off x="2334798" y="5510645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0x123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B30E31E-BDF2-4C62-AC6D-23EC6F6A3085}"/>
                </a:ext>
              </a:extLst>
            </p:cNvPr>
            <p:cNvGrpSpPr/>
            <p:nvPr/>
          </p:nvGrpSpPr>
          <p:grpSpPr>
            <a:xfrm>
              <a:off x="873551" y="4856146"/>
              <a:ext cx="4080526" cy="537882"/>
              <a:chOff x="873551" y="4856146"/>
              <a:chExt cx="4080526" cy="53788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A15A5CA-125C-4DC2-AD7E-F7FD98C3A775}"/>
                  </a:ext>
                </a:extLst>
              </p:cNvPr>
              <p:cNvSpPr/>
              <p:nvPr/>
            </p:nvSpPr>
            <p:spPr>
              <a:xfrm>
                <a:off x="2306320" y="4856146"/>
                <a:ext cx="2647757" cy="53788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9B5E48-D4D9-464B-B07D-08BDB17ABD95}"/>
                  </a:ext>
                </a:extLst>
              </p:cNvPr>
              <p:cNvSpPr txBox="1"/>
              <p:nvPr/>
            </p:nvSpPr>
            <p:spPr>
              <a:xfrm>
                <a:off x="873551" y="4930261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giorgi</a:t>
                </a:r>
                <a:endParaRPr 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2AAC86-8245-41AD-B1FF-0077D05F9105}"/>
                  </a:ext>
                </a:extLst>
              </p:cNvPr>
              <p:cNvSpPr txBox="1"/>
              <p:nvPr/>
            </p:nvSpPr>
            <p:spPr>
              <a:xfrm>
                <a:off x="2334798" y="4940421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0x133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EE56F01-79BE-40DE-A2DA-8C24D095BEE0}"/>
              </a:ext>
            </a:extLst>
          </p:cNvPr>
          <p:cNvGrpSpPr/>
          <p:nvPr/>
        </p:nvGrpSpPr>
        <p:grpSpPr>
          <a:xfrm>
            <a:off x="5592699" y="2152471"/>
            <a:ext cx="2359920" cy="1335015"/>
            <a:chOff x="5440299" y="1503680"/>
            <a:chExt cx="2359920" cy="133501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0827DB6-BFB1-4BF2-9556-DF5F63624D0C}"/>
                </a:ext>
              </a:extLst>
            </p:cNvPr>
            <p:cNvSpPr/>
            <p:nvPr/>
          </p:nvSpPr>
          <p:spPr>
            <a:xfrm>
              <a:off x="5440299" y="1503680"/>
              <a:ext cx="2359920" cy="9748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D175A60-48CB-4E78-9748-7C1A8B287623}"/>
                </a:ext>
              </a:extLst>
            </p:cNvPr>
            <p:cNvGrpSpPr/>
            <p:nvPr/>
          </p:nvGrpSpPr>
          <p:grpSpPr>
            <a:xfrm>
              <a:off x="5515185" y="1598384"/>
              <a:ext cx="2210148" cy="1240311"/>
              <a:chOff x="5515185" y="1598384"/>
              <a:chExt cx="2210148" cy="1240311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D87F27-BFEF-42BA-A947-D043E0F92224}"/>
                  </a:ext>
                </a:extLst>
              </p:cNvPr>
              <p:cNvSpPr txBox="1"/>
              <p:nvPr/>
            </p:nvSpPr>
            <p:spPr>
              <a:xfrm>
                <a:off x="6255481" y="2469363"/>
                <a:ext cx="7627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0x124</a:t>
                </a: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1626BB4-C5B1-46A2-9687-2F9CBB61D11A}"/>
                  </a:ext>
                </a:extLst>
              </p:cNvPr>
              <p:cNvGrpSpPr/>
              <p:nvPr/>
            </p:nvGrpSpPr>
            <p:grpSpPr>
              <a:xfrm>
                <a:off x="5515185" y="1598384"/>
                <a:ext cx="2210148" cy="807509"/>
                <a:chOff x="4954077" y="2642141"/>
                <a:chExt cx="2518729" cy="932596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316E2DFF-6CF2-4E50-8EBC-00D84B8E8EFF}"/>
                    </a:ext>
                  </a:extLst>
                </p:cNvPr>
                <p:cNvGrpSpPr/>
                <p:nvPr/>
              </p:nvGrpSpPr>
              <p:grpSpPr>
                <a:xfrm>
                  <a:off x="5966735" y="2642141"/>
                  <a:ext cx="1506071" cy="928117"/>
                  <a:chOff x="8961132" y="1915699"/>
                  <a:chExt cx="1506071" cy="928117"/>
                </a:xfrm>
              </p:grpSpPr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0FECD966-9FF2-427F-8815-B83974AF53B0}"/>
                      </a:ext>
                    </a:extLst>
                  </p:cNvPr>
                  <p:cNvSpPr/>
                  <p:nvPr/>
                </p:nvSpPr>
                <p:spPr>
                  <a:xfrm>
                    <a:off x="8961132" y="1915699"/>
                    <a:ext cx="1506071" cy="92336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6FDEACD0-82F4-4076-A6E8-31B0AB568F8B}"/>
                      </a:ext>
                    </a:extLst>
                  </p:cNvPr>
                  <p:cNvSpPr txBox="1"/>
                  <p:nvPr/>
                </p:nvSpPr>
                <p:spPr>
                  <a:xfrm>
                    <a:off x="8961132" y="1961874"/>
                    <a:ext cx="1506070" cy="4265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err="1"/>
                      <a:t>Lasha’s</a:t>
                    </a:r>
                    <a:r>
                      <a:rPr lang="en-US" dirty="0"/>
                      <a:t> </a:t>
                    </a:r>
                    <a:r>
                      <a:rPr lang="en-US" dirty="0" err="1"/>
                      <a:t>st.</a:t>
                    </a:r>
                    <a:endParaRPr lang="en-US" dirty="0"/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0E27EC3-6DB8-47A1-BDD7-0FE496A22EFB}"/>
                      </a:ext>
                    </a:extLst>
                  </p:cNvPr>
                  <p:cNvSpPr txBox="1"/>
                  <p:nvPr/>
                </p:nvSpPr>
                <p:spPr>
                  <a:xfrm>
                    <a:off x="8961132" y="2417273"/>
                    <a:ext cx="1371600" cy="4265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Tbilisi</a:t>
                    </a:r>
                  </a:p>
                </p:txBody>
              </p:sp>
            </p:grp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558A52D-2BFC-4E05-AB98-2D1E5CB86780}"/>
                    </a:ext>
                  </a:extLst>
                </p:cNvPr>
                <p:cNvSpPr txBox="1"/>
                <p:nvPr/>
              </p:nvSpPr>
              <p:spPr>
                <a:xfrm>
                  <a:off x="4954077" y="2690019"/>
                  <a:ext cx="1278251" cy="426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Address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14C1137-2E47-467B-A1D1-46B8FD2AEB45}"/>
                    </a:ext>
                  </a:extLst>
                </p:cNvPr>
                <p:cNvSpPr txBox="1"/>
                <p:nvPr/>
              </p:nvSpPr>
              <p:spPr>
                <a:xfrm>
                  <a:off x="4954077" y="3148194"/>
                  <a:ext cx="1278251" cy="426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City</a:t>
                  </a:r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0B552EA-CEC0-4115-8EBB-42301937A55C}"/>
              </a:ext>
            </a:extLst>
          </p:cNvPr>
          <p:cNvGrpSpPr/>
          <p:nvPr/>
        </p:nvGrpSpPr>
        <p:grpSpPr>
          <a:xfrm>
            <a:off x="8688811" y="659948"/>
            <a:ext cx="2359920" cy="2265329"/>
            <a:chOff x="8688811" y="1159320"/>
            <a:chExt cx="2359920" cy="256613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2990C2A-78B3-4DCF-A4DE-C46B5AB029C3}"/>
                </a:ext>
              </a:extLst>
            </p:cNvPr>
            <p:cNvSpPr/>
            <p:nvPr/>
          </p:nvSpPr>
          <p:spPr>
            <a:xfrm>
              <a:off x="8688811" y="1514364"/>
              <a:ext cx="2359920" cy="17927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F960D8B-0790-4C6D-A95E-F9494979515B}"/>
                </a:ext>
              </a:extLst>
            </p:cNvPr>
            <p:cNvGrpSpPr/>
            <p:nvPr/>
          </p:nvGrpSpPr>
          <p:grpSpPr>
            <a:xfrm>
              <a:off x="8763696" y="1159320"/>
              <a:ext cx="2210149" cy="2566133"/>
              <a:chOff x="8763696" y="1159320"/>
              <a:chExt cx="2210149" cy="2566133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67A85EB-4515-45DE-86DB-64108A522E04}"/>
                  </a:ext>
                </a:extLst>
              </p:cNvPr>
              <p:cNvSpPr txBox="1"/>
              <p:nvPr/>
            </p:nvSpPr>
            <p:spPr>
              <a:xfrm>
                <a:off x="9550366" y="3307079"/>
                <a:ext cx="762701" cy="418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0x133</a:t>
                </a: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6334F44-3BF0-4075-BA9B-68BC4E7ACCC8}"/>
                  </a:ext>
                </a:extLst>
              </p:cNvPr>
              <p:cNvGrpSpPr/>
              <p:nvPr/>
            </p:nvGrpSpPr>
            <p:grpSpPr>
              <a:xfrm>
                <a:off x="8763697" y="1589997"/>
                <a:ext cx="2210148" cy="857561"/>
                <a:chOff x="4954077" y="2642141"/>
                <a:chExt cx="2518729" cy="990401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163C447B-AD68-416C-BC5E-D72751602B26}"/>
                    </a:ext>
                  </a:extLst>
                </p:cNvPr>
                <p:cNvGrpSpPr/>
                <p:nvPr/>
              </p:nvGrpSpPr>
              <p:grpSpPr>
                <a:xfrm>
                  <a:off x="5966735" y="2642141"/>
                  <a:ext cx="1506071" cy="986133"/>
                  <a:chOff x="8961132" y="1915699"/>
                  <a:chExt cx="1506071" cy="986133"/>
                </a:xfrm>
              </p:grpSpPr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F6772047-B53F-47F5-8D84-B46A19C5ABC0}"/>
                      </a:ext>
                    </a:extLst>
                  </p:cNvPr>
                  <p:cNvSpPr/>
                  <p:nvPr/>
                </p:nvSpPr>
                <p:spPr>
                  <a:xfrm>
                    <a:off x="8961132" y="1915699"/>
                    <a:ext cx="1506071" cy="92336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282D4248-12F1-4396-8ED4-D9422CEFE7AD}"/>
                      </a:ext>
                    </a:extLst>
                  </p:cNvPr>
                  <p:cNvSpPr txBox="1"/>
                  <p:nvPr/>
                </p:nvSpPr>
                <p:spPr>
                  <a:xfrm>
                    <a:off x="8961132" y="1963040"/>
                    <a:ext cx="1193138" cy="4831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Giorgi</a:t>
                    </a:r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6728A9F9-ECD1-4ACD-8831-A4A364F720A0}"/>
                      </a:ext>
                    </a:extLst>
                  </p:cNvPr>
                  <p:cNvSpPr txBox="1"/>
                  <p:nvPr/>
                </p:nvSpPr>
                <p:spPr>
                  <a:xfrm>
                    <a:off x="8961132" y="2418649"/>
                    <a:ext cx="1086611" cy="4831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23</a:t>
                    </a:r>
                  </a:p>
                </p:txBody>
              </p:sp>
            </p:grp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BBCB1094-C942-4D10-991F-9BA7ADC1B513}"/>
                    </a:ext>
                  </a:extLst>
                </p:cNvPr>
                <p:cNvSpPr txBox="1"/>
                <p:nvPr/>
              </p:nvSpPr>
              <p:spPr>
                <a:xfrm>
                  <a:off x="4954077" y="2691185"/>
                  <a:ext cx="1012656" cy="4831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Name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EFEDA40-B6EE-4E90-87E8-510388EC8EE2}"/>
                    </a:ext>
                  </a:extLst>
                </p:cNvPr>
                <p:cNvSpPr txBox="1"/>
                <p:nvPr/>
              </p:nvSpPr>
              <p:spPr>
                <a:xfrm>
                  <a:off x="4954077" y="3149360"/>
                  <a:ext cx="1012656" cy="4831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Age</a:t>
                  </a:r>
                </a:p>
              </p:txBody>
            </p:sp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7987D-AE37-4F2D-9CB0-D1ED7B4503E7}"/>
                  </a:ext>
                </a:extLst>
              </p:cNvPr>
              <p:cNvSpPr txBox="1"/>
              <p:nvPr/>
            </p:nvSpPr>
            <p:spPr>
              <a:xfrm>
                <a:off x="9432957" y="1159320"/>
                <a:ext cx="1394481" cy="418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Person</a:t>
                </a:r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304F05B9-7326-468D-A5FF-F158117036D5}"/>
                  </a:ext>
                </a:extLst>
              </p:cNvPr>
              <p:cNvGrpSpPr/>
              <p:nvPr/>
            </p:nvGrpSpPr>
            <p:grpSpPr>
              <a:xfrm>
                <a:off x="8763696" y="2383907"/>
                <a:ext cx="2210148" cy="856551"/>
                <a:chOff x="4954077" y="2642141"/>
                <a:chExt cx="2518729" cy="989235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3DBD0AAB-8206-4F1C-A48A-5A435CDAB797}"/>
                    </a:ext>
                  </a:extLst>
                </p:cNvPr>
                <p:cNvGrpSpPr/>
                <p:nvPr/>
              </p:nvGrpSpPr>
              <p:grpSpPr>
                <a:xfrm>
                  <a:off x="5966735" y="2642141"/>
                  <a:ext cx="1506071" cy="984755"/>
                  <a:chOff x="8961132" y="1915699"/>
                  <a:chExt cx="1506071" cy="984755"/>
                </a:xfrm>
              </p:grpSpPr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30E5D6FE-2E2E-4BD7-B891-06D16908C6F2}"/>
                      </a:ext>
                    </a:extLst>
                  </p:cNvPr>
                  <p:cNvSpPr/>
                  <p:nvPr/>
                </p:nvSpPr>
                <p:spPr>
                  <a:xfrm>
                    <a:off x="8961132" y="1915699"/>
                    <a:ext cx="1506071" cy="92336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FD5829F8-130B-4241-A33C-2BF51675EFF4}"/>
                      </a:ext>
                    </a:extLst>
                  </p:cNvPr>
                  <p:cNvSpPr txBox="1"/>
                  <p:nvPr/>
                </p:nvSpPr>
                <p:spPr>
                  <a:xfrm>
                    <a:off x="8961132" y="1961874"/>
                    <a:ext cx="1506070" cy="4831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7EE4D86-5A69-4FA4-BA32-F655454765E6}"/>
                      </a:ext>
                    </a:extLst>
                  </p:cNvPr>
                  <p:cNvSpPr txBox="1"/>
                  <p:nvPr/>
                </p:nvSpPr>
                <p:spPr>
                  <a:xfrm>
                    <a:off x="8961132" y="2417272"/>
                    <a:ext cx="1371600" cy="4831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0x123</a:t>
                    </a:r>
                  </a:p>
                </p:txBody>
              </p:sp>
            </p:grp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C8BD51F-BD49-4B06-B1F8-AE5ACD81BA3D}"/>
                    </a:ext>
                  </a:extLst>
                </p:cNvPr>
                <p:cNvSpPr txBox="1"/>
                <p:nvPr/>
              </p:nvSpPr>
              <p:spPr>
                <a:xfrm>
                  <a:off x="4954077" y="2691394"/>
                  <a:ext cx="1012658" cy="4831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idNum</a:t>
                  </a:r>
                  <a:endParaRPr lang="en-US" dirty="0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EE0D21D-4C2E-4367-BDF2-2B3A9F1017D8}"/>
                    </a:ext>
                  </a:extLst>
                </p:cNvPr>
                <p:cNvSpPr txBox="1"/>
                <p:nvPr/>
              </p:nvSpPr>
              <p:spPr>
                <a:xfrm>
                  <a:off x="4954077" y="3148194"/>
                  <a:ext cx="1278251" cy="4831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Home</a:t>
                  </a:r>
                </a:p>
              </p:txBody>
            </p:sp>
          </p:grp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8D3E13-E2D9-465E-BE4C-E3763116916F}"/>
              </a:ext>
            </a:extLst>
          </p:cNvPr>
          <p:cNvGrpSpPr/>
          <p:nvPr/>
        </p:nvGrpSpPr>
        <p:grpSpPr>
          <a:xfrm>
            <a:off x="5592699" y="425019"/>
            <a:ext cx="2504366" cy="1702476"/>
            <a:chOff x="5440299" y="1136219"/>
            <a:chExt cx="2504366" cy="170247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B4854DD-1788-4D44-A442-DD4FF4F0A845}"/>
                </a:ext>
              </a:extLst>
            </p:cNvPr>
            <p:cNvSpPr/>
            <p:nvPr/>
          </p:nvSpPr>
          <p:spPr>
            <a:xfrm>
              <a:off x="5440299" y="1503680"/>
              <a:ext cx="2359920" cy="9748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88B02AE-01AF-4EB5-9021-321761D3DD45}"/>
                </a:ext>
              </a:extLst>
            </p:cNvPr>
            <p:cNvGrpSpPr/>
            <p:nvPr/>
          </p:nvGrpSpPr>
          <p:grpSpPr>
            <a:xfrm>
              <a:off x="5515185" y="1136219"/>
              <a:ext cx="2429480" cy="1702476"/>
              <a:chOff x="5515185" y="1136219"/>
              <a:chExt cx="2429480" cy="170247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17235C7-B7A3-45EB-B772-F1A564AC2848}"/>
                  </a:ext>
                </a:extLst>
              </p:cNvPr>
              <p:cNvSpPr txBox="1"/>
              <p:nvPr/>
            </p:nvSpPr>
            <p:spPr>
              <a:xfrm>
                <a:off x="6255481" y="2469363"/>
                <a:ext cx="7627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0x123</a:t>
                </a: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B8C404E0-8CFA-4A61-9309-9323E39266E4}"/>
                  </a:ext>
                </a:extLst>
              </p:cNvPr>
              <p:cNvGrpSpPr/>
              <p:nvPr/>
            </p:nvGrpSpPr>
            <p:grpSpPr>
              <a:xfrm>
                <a:off x="5515185" y="1598384"/>
                <a:ext cx="2210148" cy="807509"/>
                <a:chOff x="4954077" y="2642141"/>
                <a:chExt cx="2518729" cy="932596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2CB846A5-0C09-4C06-9C6D-B0B7B0EE64AE}"/>
                    </a:ext>
                  </a:extLst>
                </p:cNvPr>
                <p:cNvGrpSpPr/>
                <p:nvPr/>
              </p:nvGrpSpPr>
              <p:grpSpPr>
                <a:xfrm>
                  <a:off x="5966735" y="2642141"/>
                  <a:ext cx="1506071" cy="928117"/>
                  <a:chOff x="8961132" y="1915699"/>
                  <a:chExt cx="1506071" cy="928117"/>
                </a:xfrm>
              </p:grpSpPr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F1F70A18-B346-491A-B6DD-FF7675B485CD}"/>
                      </a:ext>
                    </a:extLst>
                  </p:cNvPr>
                  <p:cNvSpPr/>
                  <p:nvPr/>
                </p:nvSpPr>
                <p:spPr>
                  <a:xfrm>
                    <a:off x="8961132" y="1915699"/>
                    <a:ext cx="1506071" cy="92336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3BE7B10D-F2FA-4485-9392-B3907E16744C}"/>
                      </a:ext>
                    </a:extLst>
                  </p:cNvPr>
                  <p:cNvSpPr txBox="1"/>
                  <p:nvPr/>
                </p:nvSpPr>
                <p:spPr>
                  <a:xfrm>
                    <a:off x="8961132" y="1961874"/>
                    <a:ext cx="1506070" cy="4265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Tbilisi </a:t>
                    </a:r>
                    <a:r>
                      <a:rPr lang="en-US" dirty="0" err="1"/>
                      <a:t>st.</a:t>
                    </a:r>
                    <a:r>
                      <a:rPr lang="en-US" dirty="0"/>
                      <a:t> 27</a:t>
                    </a:r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51706F40-A59E-47AA-8C55-B5931D6857E0}"/>
                      </a:ext>
                    </a:extLst>
                  </p:cNvPr>
                  <p:cNvSpPr txBox="1"/>
                  <p:nvPr/>
                </p:nvSpPr>
                <p:spPr>
                  <a:xfrm>
                    <a:off x="8961132" y="2417273"/>
                    <a:ext cx="1371600" cy="4265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Rustavi</a:t>
                    </a:r>
                  </a:p>
                </p:txBody>
              </p:sp>
            </p:grp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DE28091-420E-4105-8482-517264AC692D}"/>
                    </a:ext>
                  </a:extLst>
                </p:cNvPr>
                <p:cNvSpPr txBox="1"/>
                <p:nvPr/>
              </p:nvSpPr>
              <p:spPr>
                <a:xfrm>
                  <a:off x="4954077" y="2690019"/>
                  <a:ext cx="1278251" cy="426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Address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857DB41-1533-465B-BBDA-DE23C03366A2}"/>
                    </a:ext>
                  </a:extLst>
                </p:cNvPr>
                <p:cNvSpPr txBox="1"/>
                <p:nvPr/>
              </p:nvSpPr>
              <p:spPr>
                <a:xfrm>
                  <a:off x="4954077" y="3148194"/>
                  <a:ext cx="1278251" cy="426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City</a:t>
                  </a:r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6FEFA47-0D99-49F8-8CFC-50CCFD61E181}"/>
                  </a:ext>
                </a:extLst>
              </p:cNvPr>
              <p:cNvSpPr txBox="1"/>
              <p:nvPr/>
            </p:nvSpPr>
            <p:spPr>
              <a:xfrm>
                <a:off x="6184445" y="1136219"/>
                <a:ext cx="1760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Home</a:t>
                </a:r>
              </a:p>
            </p:txBody>
          </p: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F2BF696-CCE1-40CC-BC4F-BEC362C806E2}"/>
              </a:ext>
            </a:extLst>
          </p:cNvPr>
          <p:cNvGrpSpPr/>
          <p:nvPr/>
        </p:nvGrpSpPr>
        <p:grpSpPr>
          <a:xfrm>
            <a:off x="5592699" y="3451621"/>
            <a:ext cx="2359920" cy="1335015"/>
            <a:chOff x="5440299" y="1503680"/>
            <a:chExt cx="2359920" cy="1335015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2432102-DF17-4B6F-AB07-DD6130AFB706}"/>
                </a:ext>
              </a:extLst>
            </p:cNvPr>
            <p:cNvSpPr/>
            <p:nvPr/>
          </p:nvSpPr>
          <p:spPr>
            <a:xfrm>
              <a:off x="5440299" y="1503680"/>
              <a:ext cx="2359920" cy="9748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14B7BC6F-DAAB-4224-9754-3FD224A4AA2F}"/>
                </a:ext>
              </a:extLst>
            </p:cNvPr>
            <p:cNvGrpSpPr/>
            <p:nvPr/>
          </p:nvGrpSpPr>
          <p:grpSpPr>
            <a:xfrm>
              <a:off x="5515185" y="1598384"/>
              <a:ext cx="2210148" cy="1240311"/>
              <a:chOff x="5515185" y="1598384"/>
              <a:chExt cx="2210148" cy="1240311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15F75CC-8C3B-4A42-A5B5-76B9EFDB12CC}"/>
                  </a:ext>
                </a:extLst>
              </p:cNvPr>
              <p:cNvSpPr txBox="1"/>
              <p:nvPr/>
            </p:nvSpPr>
            <p:spPr>
              <a:xfrm>
                <a:off x="6255481" y="2469363"/>
                <a:ext cx="7627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0x125</a:t>
                </a:r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224CC496-0BE1-4B58-8B4B-29A79FCA8D5F}"/>
                  </a:ext>
                </a:extLst>
              </p:cNvPr>
              <p:cNvGrpSpPr/>
              <p:nvPr/>
            </p:nvGrpSpPr>
            <p:grpSpPr>
              <a:xfrm>
                <a:off x="5515185" y="1598384"/>
                <a:ext cx="2210148" cy="807509"/>
                <a:chOff x="4954077" y="2642141"/>
                <a:chExt cx="2518729" cy="932596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BFCF969C-9471-424A-81EF-87BA76048823}"/>
                    </a:ext>
                  </a:extLst>
                </p:cNvPr>
                <p:cNvGrpSpPr/>
                <p:nvPr/>
              </p:nvGrpSpPr>
              <p:grpSpPr>
                <a:xfrm>
                  <a:off x="5966735" y="2642141"/>
                  <a:ext cx="1506071" cy="928117"/>
                  <a:chOff x="8961132" y="1915699"/>
                  <a:chExt cx="1506071" cy="928117"/>
                </a:xfrm>
              </p:grpSpPr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212AA8F3-0221-47AF-B903-A6AAE47898CB}"/>
                      </a:ext>
                    </a:extLst>
                  </p:cNvPr>
                  <p:cNvSpPr/>
                  <p:nvPr/>
                </p:nvSpPr>
                <p:spPr>
                  <a:xfrm>
                    <a:off x="8961132" y="1915699"/>
                    <a:ext cx="1506071" cy="92336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2AD87BF3-494A-48C6-A05C-1D6E7F3F0B1B}"/>
                      </a:ext>
                    </a:extLst>
                  </p:cNvPr>
                  <p:cNvSpPr txBox="1"/>
                  <p:nvPr/>
                </p:nvSpPr>
                <p:spPr>
                  <a:xfrm>
                    <a:off x="8961132" y="1961874"/>
                    <a:ext cx="1506070" cy="4265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err="1"/>
                      <a:t>Beqa’s</a:t>
                    </a:r>
                    <a:r>
                      <a:rPr lang="en-US" dirty="0"/>
                      <a:t> </a:t>
                    </a:r>
                    <a:r>
                      <a:rPr lang="en-US" dirty="0" err="1"/>
                      <a:t>st.</a:t>
                    </a:r>
                    <a:endParaRPr lang="en-US" dirty="0"/>
                  </a:p>
                </p:txBody>
              </p:sp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2CFE301D-6660-46D7-BC2C-AF587D0B40CA}"/>
                      </a:ext>
                    </a:extLst>
                  </p:cNvPr>
                  <p:cNvSpPr txBox="1"/>
                  <p:nvPr/>
                </p:nvSpPr>
                <p:spPr>
                  <a:xfrm>
                    <a:off x="8961132" y="2417273"/>
                    <a:ext cx="1371600" cy="4265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Tbilisi</a:t>
                    </a:r>
                  </a:p>
                </p:txBody>
              </p:sp>
            </p:grp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95E67791-7B05-4CD0-9102-50916515CD80}"/>
                    </a:ext>
                  </a:extLst>
                </p:cNvPr>
                <p:cNvSpPr txBox="1"/>
                <p:nvPr/>
              </p:nvSpPr>
              <p:spPr>
                <a:xfrm>
                  <a:off x="4954077" y="2690019"/>
                  <a:ext cx="1278251" cy="426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Address</a:t>
                  </a: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490803E4-8DB1-48AB-8AFB-9143699A4C87}"/>
                    </a:ext>
                  </a:extLst>
                </p:cNvPr>
                <p:cNvSpPr txBox="1"/>
                <p:nvPr/>
              </p:nvSpPr>
              <p:spPr>
                <a:xfrm>
                  <a:off x="4954077" y="3148194"/>
                  <a:ext cx="1278251" cy="426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City</a:t>
                  </a:r>
                </a:p>
              </p:txBody>
            </p:sp>
          </p:grp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65BBD02-0304-4196-B0BB-EA2CDC25D7B5}"/>
              </a:ext>
            </a:extLst>
          </p:cNvPr>
          <p:cNvGrpSpPr/>
          <p:nvPr/>
        </p:nvGrpSpPr>
        <p:grpSpPr>
          <a:xfrm>
            <a:off x="8688811" y="2929586"/>
            <a:ext cx="2359920" cy="1807579"/>
            <a:chOff x="8688811" y="1514364"/>
            <a:chExt cx="2359920" cy="2253072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EB5169D-146A-4293-8A15-0725F6425F19}"/>
                </a:ext>
              </a:extLst>
            </p:cNvPr>
            <p:cNvSpPr/>
            <p:nvPr/>
          </p:nvSpPr>
          <p:spPr>
            <a:xfrm>
              <a:off x="8688811" y="1514364"/>
              <a:ext cx="2359920" cy="17927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BED2BAB9-4257-4867-9BD2-72960EFB904C}"/>
                </a:ext>
              </a:extLst>
            </p:cNvPr>
            <p:cNvGrpSpPr/>
            <p:nvPr/>
          </p:nvGrpSpPr>
          <p:grpSpPr>
            <a:xfrm>
              <a:off x="8763696" y="1589996"/>
              <a:ext cx="2210149" cy="2177440"/>
              <a:chOff x="8763696" y="1589996"/>
              <a:chExt cx="2210149" cy="2177440"/>
            </a:xfrm>
          </p:grpSpPr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59FA977-1222-4670-A063-0B1E4F5DDF08}"/>
                  </a:ext>
                </a:extLst>
              </p:cNvPr>
              <p:cNvSpPr txBox="1"/>
              <p:nvPr/>
            </p:nvSpPr>
            <p:spPr>
              <a:xfrm>
                <a:off x="9550366" y="3307079"/>
                <a:ext cx="762701" cy="460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0x134</a:t>
                </a:r>
              </a:p>
            </p:txBody>
          </p: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59C3FFB9-0103-4B8A-A9EC-4ACDA3074298}"/>
                  </a:ext>
                </a:extLst>
              </p:cNvPr>
              <p:cNvGrpSpPr/>
              <p:nvPr/>
            </p:nvGrpSpPr>
            <p:grpSpPr>
              <a:xfrm>
                <a:off x="8763697" y="1589996"/>
                <a:ext cx="2210148" cy="898534"/>
                <a:chOff x="4954077" y="2642141"/>
                <a:chExt cx="2518729" cy="1037721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ED15B61E-9122-4435-8DFE-72A9B64EF810}"/>
                    </a:ext>
                  </a:extLst>
                </p:cNvPr>
                <p:cNvGrpSpPr/>
                <p:nvPr/>
              </p:nvGrpSpPr>
              <p:grpSpPr>
                <a:xfrm>
                  <a:off x="5966735" y="2642141"/>
                  <a:ext cx="1506071" cy="1034619"/>
                  <a:chOff x="8961132" y="1915699"/>
                  <a:chExt cx="1506071" cy="1034619"/>
                </a:xfrm>
              </p:grpSpPr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FC31647D-14C6-466A-9071-F8AF295590B1}"/>
                      </a:ext>
                    </a:extLst>
                  </p:cNvPr>
                  <p:cNvSpPr/>
                  <p:nvPr/>
                </p:nvSpPr>
                <p:spPr>
                  <a:xfrm>
                    <a:off x="8961132" y="1915699"/>
                    <a:ext cx="1506071" cy="92336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41DA9A49-4C20-4939-A803-834D47827897}"/>
                      </a:ext>
                    </a:extLst>
                  </p:cNvPr>
                  <p:cNvSpPr txBox="1"/>
                  <p:nvPr/>
                </p:nvSpPr>
                <p:spPr>
                  <a:xfrm>
                    <a:off x="8961132" y="1961874"/>
                    <a:ext cx="1506070" cy="5316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err="1"/>
                      <a:t>Lasha</a:t>
                    </a:r>
                    <a:endParaRPr lang="en-US" dirty="0"/>
                  </a:p>
                </p:txBody>
              </p:sp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588BB678-4DB9-4D61-A017-2F5CD8F06FEB}"/>
                      </a:ext>
                    </a:extLst>
                  </p:cNvPr>
                  <p:cNvSpPr txBox="1"/>
                  <p:nvPr/>
                </p:nvSpPr>
                <p:spPr>
                  <a:xfrm>
                    <a:off x="8961132" y="2418649"/>
                    <a:ext cx="1086611" cy="5316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33</a:t>
                    </a:r>
                  </a:p>
                </p:txBody>
              </p:sp>
            </p:grp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F7CAAE6D-92EE-401E-82D6-8C730045AF4C}"/>
                    </a:ext>
                  </a:extLst>
                </p:cNvPr>
                <p:cNvSpPr txBox="1"/>
                <p:nvPr/>
              </p:nvSpPr>
              <p:spPr>
                <a:xfrm>
                  <a:off x="4954077" y="2690019"/>
                  <a:ext cx="1278251" cy="5316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Name</a:t>
                  </a:r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CA4A67EF-E486-4922-9A7A-D86E76D7E34A}"/>
                    </a:ext>
                  </a:extLst>
                </p:cNvPr>
                <p:cNvSpPr txBox="1"/>
                <p:nvPr/>
              </p:nvSpPr>
              <p:spPr>
                <a:xfrm>
                  <a:off x="4954077" y="3148194"/>
                  <a:ext cx="1278251" cy="5316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Age</a:t>
                  </a: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B06DABBF-C92B-4D43-BA28-706229C8227A}"/>
                  </a:ext>
                </a:extLst>
              </p:cNvPr>
              <p:cNvGrpSpPr/>
              <p:nvPr/>
            </p:nvGrpSpPr>
            <p:grpSpPr>
              <a:xfrm>
                <a:off x="8763696" y="2383908"/>
                <a:ext cx="2210148" cy="898535"/>
                <a:chOff x="4954077" y="2642141"/>
                <a:chExt cx="2518729" cy="1037722"/>
              </a:xfrm>
            </p:grpSpPr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6837931B-D084-40F0-AA73-C05EEBC74C03}"/>
                    </a:ext>
                  </a:extLst>
                </p:cNvPr>
                <p:cNvGrpSpPr/>
                <p:nvPr/>
              </p:nvGrpSpPr>
              <p:grpSpPr>
                <a:xfrm>
                  <a:off x="5966735" y="2642141"/>
                  <a:ext cx="1506071" cy="1033242"/>
                  <a:chOff x="8961132" y="1915699"/>
                  <a:chExt cx="1506071" cy="1033242"/>
                </a:xfrm>
              </p:grpSpPr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FFCCDE66-8E84-4664-BC1D-98F15C9DDFB2}"/>
                      </a:ext>
                    </a:extLst>
                  </p:cNvPr>
                  <p:cNvSpPr/>
                  <p:nvPr/>
                </p:nvSpPr>
                <p:spPr>
                  <a:xfrm>
                    <a:off x="8961132" y="1915699"/>
                    <a:ext cx="1506071" cy="92336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2B9D00C2-8093-4332-B9BA-97536E96F870}"/>
                      </a:ext>
                    </a:extLst>
                  </p:cNvPr>
                  <p:cNvSpPr txBox="1"/>
                  <p:nvPr/>
                </p:nvSpPr>
                <p:spPr>
                  <a:xfrm>
                    <a:off x="8961132" y="1961874"/>
                    <a:ext cx="1506070" cy="5316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A3EEA7C2-64C6-477C-86A7-256344724308}"/>
                      </a:ext>
                    </a:extLst>
                  </p:cNvPr>
                  <p:cNvSpPr txBox="1"/>
                  <p:nvPr/>
                </p:nvSpPr>
                <p:spPr>
                  <a:xfrm>
                    <a:off x="8961132" y="2417273"/>
                    <a:ext cx="1371600" cy="5316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0x124</a:t>
                    </a:r>
                  </a:p>
                </p:txBody>
              </p:sp>
            </p:grp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5BB9EA29-0EEA-48EA-AD93-D4B1F70B3541}"/>
                    </a:ext>
                  </a:extLst>
                </p:cNvPr>
                <p:cNvSpPr txBox="1"/>
                <p:nvPr/>
              </p:nvSpPr>
              <p:spPr>
                <a:xfrm>
                  <a:off x="4954077" y="2691395"/>
                  <a:ext cx="1012658" cy="5316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idNum</a:t>
                  </a:r>
                  <a:endParaRPr lang="en-US" dirty="0"/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8B7FC255-788B-4939-BCC9-14EA56E7D65D}"/>
                    </a:ext>
                  </a:extLst>
                </p:cNvPr>
                <p:cNvSpPr txBox="1"/>
                <p:nvPr/>
              </p:nvSpPr>
              <p:spPr>
                <a:xfrm>
                  <a:off x="4954077" y="3148194"/>
                  <a:ext cx="1278251" cy="5316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Home</a:t>
                  </a:r>
                </a:p>
              </p:txBody>
            </p:sp>
          </p:grpSp>
        </p:grp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9DAA8C2-1EAC-41DE-9981-2D69DEDD8025}"/>
              </a:ext>
            </a:extLst>
          </p:cNvPr>
          <p:cNvGrpSpPr/>
          <p:nvPr/>
        </p:nvGrpSpPr>
        <p:grpSpPr>
          <a:xfrm>
            <a:off x="8679533" y="4715217"/>
            <a:ext cx="2359920" cy="1911308"/>
            <a:chOff x="8688811" y="1514364"/>
            <a:chExt cx="2359920" cy="2222103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7DAFAC73-4089-47D5-B437-8F72EC7336D0}"/>
                </a:ext>
              </a:extLst>
            </p:cNvPr>
            <p:cNvSpPr/>
            <p:nvPr/>
          </p:nvSpPr>
          <p:spPr>
            <a:xfrm>
              <a:off x="8688811" y="1514364"/>
              <a:ext cx="2359920" cy="17927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25F95B3E-6AEE-41F9-8CE6-73FEA8AA07B4}"/>
                </a:ext>
              </a:extLst>
            </p:cNvPr>
            <p:cNvGrpSpPr/>
            <p:nvPr/>
          </p:nvGrpSpPr>
          <p:grpSpPr>
            <a:xfrm>
              <a:off x="8763696" y="1589997"/>
              <a:ext cx="2210149" cy="2146470"/>
              <a:chOff x="8763696" y="1589997"/>
              <a:chExt cx="2210149" cy="2146470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D710D00-3DD2-40CF-BFD6-C74C5DFC0DE2}"/>
                  </a:ext>
                </a:extLst>
              </p:cNvPr>
              <p:cNvSpPr txBox="1"/>
              <p:nvPr/>
            </p:nvSpPr>
            <p:spPr>
              <a:xfrm>
                <a:off x="9550366" y="3307079"/>
                <a:ext cx="762701" cy="429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0x135</a:t>
                </a:r>
              </a:p>
            </p:txBody>
          </p: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24A9CCD3-47C0-4B5A-8BB5-5AFEBEB25BA9}"/>
                  </a:ext>
                </a:extLst>
              </p:cNvPr>
              <p:cNvGrpSpPr/>
              <p:nvPr/>
            </p:nvGrpSpPr>
            <p:grpSpPr>
              <a:xfrm>
                <a:off x="8763697" y="1589997"/>
                <a:ext cx="2210148" cy="867566"/>
                <a:chOff x="4954077" y="2642141"/>
                <a:chExt cx="2518729" cy="1001956"/>
              </a:xfrm>
            </p:grpSpPr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7F86657A-940E-4495-8313-300C5350F022}"/>
                    </a:ext>
                  </a:extLst>
                </p:cNvPr>
                <p:cNvGrpSpPr/>
                <p:nvPr/>
              </p:nvGrpSpPr>
              <p:grpSpPr>
                <a:xfrm>
                  <a:off x="5966735" y="2642141"/>
                  <a:ext cx="1506071" cy="998853"/>
                  <a:chOff x="8961132" y="1915699"/>
                  <a:chExt cx="1506071" cy="998853"/>
                </a:xfrm>
              </p:grpSpPr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DC932140-43D2-4279-B142-FF340EA9D5C6}"/>
                      </a:ext>
                    </a:extLst>
                  </p:cNvPr>
                  <p:cNvSpPr/>
                  <p:nvPr/>
                </p:nvSpPr>
                <p:spPr>
                  <a:xfrm>
                    <a:off x="8961132" y="1915699"/>
                    <a:ext cx="1506071" cy="92336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35AB495E-B51B-4477-B8F4-30272AE82AC1}"/>
                      </a:ext>
                    </a:extLst>
                  </p:cNvPr>
                  <p:cNvSpPr txBox="1"/>
                  <p:nvPr/>
                </p:nvSpPr>
                <p:spPr>
                  <a:xfrm>
                    <a:off x="8961132" y="1961875"/>
                    <a:ext cx="1506070" cy="4959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err="1"/>
                      <a:t>Beqa</a:t>
                    </a:r>
                    <a:endParaRPr lang="en-US" dirty="0"/>
                  </a:p>
                </p:txBody>
              </p:sp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AF298BE0-4CFD-41AD-856A-076C6C3FB68D}"/>
                      </a:ext>
                    </a:extLst>
                  </p:cNvPr>
                  <p:cNvSpPr txBox="1"/>
                  <p:nvPr/>
                </p:nvSpPr>
                <p:spPr>
                  <a:xfrm>
                    <a:off x="8961132" y="2418649"/>
                    <a:ext cx="1086611" cy="4959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31</a:t>
                    </a:r>
                  </a:p>
                </p:txBody>
              </p:sp>
            </p:grp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FF4B0367-2315-4B16-84B0-0748FB5486EB}"/>
                    </a:ext>
                  </a:extLst>
                </p:cNvPr>
                <p:cNvSpPr txBox="1"/>
                <p:nvPr/>
              </p:nvSpPr>
              <p:spPr>
                <a:xfrm>
                  <a:off x="4954077" y="2690019"/>
                  <a:ext cx="1278251" cy="4959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Name</a:t>
                  </a: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A37FE445-6413-4F18-81E7-2B469E0E80A5}"/>
                    </a:ext>
                  </a:extLst>
                </p:cNvPr>
                <p:cNvSpPr txBox="1"/>
                <p:nvPr/>
              </p:nvSpPr>
              <p:spPr>
                <a:xfrm>
                  <a:off x="4954077" y="3148194"/>
                  <a:ext cx="1278251" cy="4959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Age</a:t>
                  </a: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087D84E1-7E8E-43D9-B1B5-6D2CA05FA6D5}"/>
                  </a:ext>
                </a:extLst>
              </p:cNvPr>
              <p:cNvGrpSpPr/>
              <p:nvPr/>
            </p:nvGrpSpPr>
            <p:grpSpPr>
              <a:xfrm>
                <a:off x="8763696" y="2383908"/>
                <a:ext cx="2210148" cy="867567"/>
                <a:chOff x="4954077" y="2642141"/>
                <a:chExt cx="2518729" cy="1001957"/>
              </a:xfrm>
            </p:grpSpPr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74FC2B0E-E1D2-47F7-8286-0B6379DF5C71}"/>
                    </a:ext>
                  </a:extLst>
                </p:cNvPr>
                <p:cNvGrpSpPr/>
                <p:nvPr/>
              </p:nvGrpSpPr>
              <p:grpSpPr>
                <a:xfrm>
                  <a:off x="5966735" y="2642141"/>
                  <a:ext cx="1506071" cy="997477"/>
                  <a:chOff x="8961132" y="1915699"/>
                  <a:chExt cx="1506071" cy="997477"/>
                </a:xfrm>
              </p:grpSpPr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CE9CA321-6079-4834-866B-A46C25DB959B}"/>
                      </a:ext>
                    </a:extLst>
                  </p:cNvPr>
                  <p:cNvSpPr/>
                  <p:nvPr/>
                </p:nvSpPr>
                <p:spPr>
                  <a:xfrm>
                    <a:off x="8961132" y="1915699"/>
                    <a:ext cx="1506071" cy="92336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01D0A125-8EE1-4FE4-8CA5-538A049762EE}"/>
                      </a:ext>
                    </a:extLst>
                  </p:cNvPr>
                  <p:cNvSpPr txBox="1"/>
                  <p:nvPr/>
                </p:nvSpPr>
                <p:spPr>
                  <a:xfrm>
                    <a:off x="8961132" y="1961875"/>
                    <a:ext cx="1506070" cy="4959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3</a:t>
                    </a:r>
                  </a:p>
                </p:txBody>
              </p:sp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3C4258A3-08E2-48B6-8972-D32E2897BA4D}"/>
                      </a:ext>
                    </a:extLst>
                  </p:cNvPr>
                  <p:cNvSpPr txBox="1"/>
                  <p:nvPr/>
                </p:nvSpPr>
                <p:spPr>
                  <a:xfrm>
                    <a:off x="8961132" y="2417273"/>
                    <a:ext cx="1371600" cy="4959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0x125</a:t>
                    </a:r>
                  </a:p>
                </p:txBody>
              </p:sp>
            </p:grp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2417954F-CA84-43FF-A264-5B1478574E07}"/>
                    </a:ext>
                  </a:extLst>
                </p:cNvPr>
                <p:cNvSpPr txBox="1"/>
                <p:nvPr/>
              </p:nvSpPr>
              <p:spPr>
                <a:xfrm>
                  <a:off x="4954077" y="2691395"/>
                  <a:ext cx="1012658" cy="4959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idNum</a:t>
                  </a:r>
                  <a:endParaRPr lang="en-US" dirty="0"/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CFF90847-D263-43AB-809D-3C105E4910BE}"/>
                    </a:ext>
                  </a:extLst>
                </p:cNvPr>
                <p:cNvSpPr txBox="1"/>
                <p:nvPr/>
              </p:nvSpPr>
              <p:spPr>
                <a:xfrm>
                  <a:off x="4954077" y="3148195"/>
                  <a:ext cx="1278251" cy="4959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Home</a:t>
                  </a:r>
                </a:p>
              </p:txBody>
            </p:sp>
          </p:grp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2240D1E-D492-4702-A3E2-7CD9FD52748C}"/>
              </a:ext>
            </a:extLst>
          </p:cNvPr>
          <p:cNvGrpSpPr/>
          <p:nvPr/>
        </p:nvGrpSpPr>
        <p:grpSpPr>
          <a:xfrm>
            <a:off x="873551" y="4181100"/>
            <a:ext cx="4080526" cy="1075765"/>
            <a:chOff x="873551" y="4856146"/>
            <a:chExt cx="4080526" cy="1075765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B10420F4-524C-4FA9-A687-6667B3A8AA00}"/>
                </a:ext>
              </a:extLst>
            </p:cNvPr>
            <p:cNvGrpSpPr/>
            <p:nvPr/>
          </p:nvGrpSpPr>
          <p:grpSpPr>
            <a:xfrm>
              <a:off x="873551" y="5394029"/>
              <a:ext cx="4080526" cy="537882"/>
              <a:chOff x="873551" y="5394029"/>
              <a:chExt cx="4080526" cy="537882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154C97B3-50FA-45BB-BCD9-E53851D54635}"/>
                  </a:ext>
                </a:extLst>
              </p:cNvPr>
              <p:cNvSpPr/>
              <p:nvPr/>
            </p:nvSpPr>
            <p:spPr>
              <a:xfrm>
                <a:off x="2306320" y="5394029"/>
                <a:ext cx="2647757" cy="53788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7F087F4-8BE5-43B7-806C-2A5A6F766566}"/>
                  </a:ext>
                </a:extLst>
              </p:cNvPr>
              <p:cNvSpPr txBox="1"/>
              <p:nvPr/>
            </p:nvSpPr>
            <p:spPr>
              <a:xfrm>
                <a:off x="873551" y="5500485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lashasHome</a:t>
                </a:r>
                <a:endParaRPr lang="en-US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B9EE14D-D65C-4D02-85B0-7C6D34339794}"/>
                  </a:ext>
                </a:extLst>
              </p:cNvPr>
              <p:cNvSpPr txBox="1"/>
              <p:nvPr/>
            </p:nvSpPr>
            <p:spPr>
              <a:xfrm>
                <a:off x="2334798" y="5510645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0x124</a:t>
                </a: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ED57DA32-93C2-432D-8CBD-AC6379D6B934}"/>
                </a:ext>
              </a:extLst>
            </p:cNvPr>
            <p:cNvGrpSpPr/>
            <p:nvPr/>
          </p:nvGrpSpPr>
          <p:grpSpPr>
            <a:xfrm>
              <a:off x="873551" y="4856146"/>
              <a:ext cx="4080526" cy="537882"/>
              <a:chOff x="873551" y="4856146"/>
              <a:chExt cx="4080526" cy="537882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86C0E80-BD85-4070-A283-E3CB90B8632F}"/>
                  </a:ext>
                </a:extLst>
              </p:cNvPr>
              <p:cNvSpPr/>
              <p:nvPr/>
            </p:nvSpPr>
            <p:spPr>
              <a:xfrm>
                <a:off x="2306320" y="4856146"/>
                <a:ext cx="2647757" cy="53788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001EB6C6-260C-4AE5-8B08-A1CC215239F6}"/>
                  </a:ext>
                </a:extLst>
              </p:cNvPr>
              <p:cNvSpPr txBox="1"/>
              <p:nvPr/>
            </p:nvSpPr>
            <p:spPr>
              <a:xfrm>
                <a:off x="873551" y="4930261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lasha</a:t>
                </a:r>
                <a:endParaRPr lang="en-US" dirty="0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2D88AA1B-6D3D-464F-A85C-B6C90B22DA4D}"/>
                  </a:ext>
                </a:extLst>
              </p:cNvPr>
              <p:cNvSpPr txBox="1"/>
              <p:nvPr/>
            </p:nvSpPr>
            <p:spPr>
              <a:xfrm>
                <a:off x="2334798" y="4940421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0x134</a:t>
                </a:r>
              </a:p>
            </p:txBody>
          </p: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0E42516-8D59-4BDE-B7CE-F314CC1C8234}"/>
              </a:ext>
            </a:extLst>
          </p:cNvPr>
          <p:cNvGrpSpPr/>
          <p:nvPr/>
        </p:nvGrpSpPr>
        <p:grpSpPr>
          <a:xfrm>
            <a:off x="872780" y="3107094"/>
            <a:ext cx="4080526" cy="1075765"/>
            <a:chOff x="873551" y="4856146"/>
            <a:chExt cx="4080526" cy="1075765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B2443468-BB78-4D8E-8A8D-65CF0D92D4AA}"/>
                </a:ext>
              </a:extLst>
            </p:cNvPr>
            <p:cNvGrpSpPr/>
            <p:nvPr/>
          </p:nvGrpSpPr>
          <p:grpSpPr>
            <a:xfrm>
              <a:off x="873551" y="5394029"/>
              <a:ext cx="4080526" cy="537882"/>
              <a:chOff x="873551" y="5394029"/>
              <a:chExt cx="4080526" cy="537882"/>
            </a:xfrm>
          </p:grpSpPr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991F48F-B4D2-4826-BC13-F1CAF134CA84}"/>
                  </a:ext>
                </a:extLst>
              </p:cNvPr>
              <p:cNvSpPr/>
              <p:nvPr/>
            </p:nvSpPr>
            <p:spPr>
              <a:xfrm>
                <a:off x="2306320" y="5394029"/>
                <a:ext cx="2647757" cy="53788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6E0E7E02-8BB8-41AE-81ED-21D05AB7ACCF}"/>
                  </a:ext>
                </a:extLst>
              </p:cNvPr>
              <p:cNvSpPr txBox="1"/>
              <p:nvPr/>
            </p:nvSpPr>
            <p:spPr>
              <a:xfrm>
                <a:off x="873551" y="5500485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beqasHome</a:t>
                </a:r>
                <a:endParaRPr lang="en-US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688BF22-C6B2-4FCE-9C2F-B0FD7C73CD42}"/>
                  </a:ext>
                </a:extLst>
              </p:cNvPr>
              <p:cNvSpPr txBox="1"/>
              <p:nvPr/>
            </p:nvSpPr>
            <p:spPr>
              <a:xfrm>
                <a:off x="2334798" y="5510645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0x125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4310F1D0-7503-4C1B-9ADA-88DA89E119F7}"/>
                </a:ext>
              </a:extLst>
            </p:cNvPr>
            <p:cNvGrpSpPr/>
            <p:nvPr/>
          </p:nvGrpSpPr>
          <p:grpSpPr>
            <a:xfrm>
              <a:off x="873551" y="4856146"/>
              <a:ext cx="4080526" cy="537882"/>
              <a:chOff x="873551" y="4856146"/>
              <a:chExt cx="4080526" cy="537882"/>
            </a:xfrm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9355E3A1-C08A-4EB3-9722-1D94508AA52E}"/>
                  </a:ext>
                </a:extLst>
              </p:cNvPr>
              <p:cNvSpPr/>
              <p:nvPr/>
            </p:nvSpPr>
            <p:spPr>
              <a:xfrm>
                <a:off x="2306320" y="4856146"/>
                <a:ext cx="2647757" cy="53788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2592F343-3FD7-4E28-A7E8-E2AD22C272B5}"/>
                  </a:ext>
                </a:extLst>
              </p:cNvPr>
              <p:cNvSpPr txBox="1"/>
              <p:nvPr/>
            </p:nvSpPr>
            <p:spPr>
              <a:xfrm>
                <a:off x="873551" y="4930261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beqa</a:t>
                </a:r>
                <a:endParaRPr lang="en-US" dirty="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1F0FCBA-6BFB-448B-A9F9-1C8F7D02A6EB}"/>
                  </a:ext>
                </a:extLst>
              </p:cNvPr>
              <p:cNvSpPr txBox="1"/>
              <p:nvPr/>
            </p:nvSpPr>
            <p:spPr>
              <a:xfrm>
                <a:off x="2334798" y="4940421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0x135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1A1BF4E-F8AA-4A0C-8F84-FE71BEED34E9}"/>
              </a:ext>
            </a:extLst>
          </p:cNvPr>
          <p:cNvSpPr txBox="1"/>
          <p:nvPr/>
        </p:nvSpPr>
        <p:spPr>
          <a:xfrm>
            <a:off x="153316" y="139735"/>
            <a:ext cx="6635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Person[] personArray = { giorgi, lasha, beqa };</a:t>
            </a:r>
            <a:endParaRPr lang="en-US" sz="1600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59CDE75-C515-4069-8408-2AF48D23A91F}"/>
              </a:ext>
            </a:extLst>
          </p:cNvPr>
          <p:cNvSpPr/>
          <p:nvPr/>
        </p:nvSpPr>
        <p:spPr>
          <a:xfrm>
            <a:off x="5420615" y="4853984"/>
            <a:ext cx="3100748" cy="1304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A20CD6A-EB3D-4CDE-8BD3-2A4AAE76847B}"/>
              </a:ext>
            </a:extLst>
          </p:cNvPr>
          <p:cNvSpPr txBox="1"/>
          <p:nvPr/>
        </p:nvSpPr>
        <p:spPr>
          <a:xfrm>
            <a:off x="6454095" y="6142714"/>
            <a:ext cx="76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0x115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95E7EFE-B74D-4796-AB63-0FE4F01ACCCD}"/>
              </a:ext>
            </a:extLst>
          </p:cNvPr>
          <p:cNvSpPr txBox="1"/>
          <p:nvPr/>
        </p:nvSpPr>
        <p:spPr>
          <a:xfrm>
            <a:off x="6469386" y="4839736"/>
            <a:ext cx="112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Person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9A344A2-0951-4D84-9EEB-743D1D0B84CD}"/>
              </a:ext>
            </a:extLst>
          </p:cNvPr>
          <p:cNvSpPr txBox="1"/>
          <p:nvPr/>
        </p:nvSpPr>
        <p:spPr>
          <a:xfrm>
            <a:off x="7457912" y="4831854"/>
            <a:ext cx="112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Person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72D20A4-E55B-4427-985F-59707CEEB141}"/>
              </a:ext>
            </a:extLst>
          </p:cNvPr>
          <p:cNvSpPr txBox="1"/>
          <p:nvPr/>
        </p:nvSpPr>
        <p:spPr>
          <a:xfrm>
            <a:off x="5535176" y="4831485"/>
            <a:ext cx="112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Person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84384FF-A069-41CD-935E-7769DB15B001}"/>
              </a:ext>
            </a:extLst>
          </p:cNvPr>
          <p:cNvSpPr txBox="1"/>
          <p:nvPr/>
        </p:nvSpPr>
        <p:spPr>
          <a:xfrm>
            <a:off x="5572037" y="5646503"/>
            <a:ext cx="76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0x133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1C098D1-A573-4102-AC2F-83FBEEFB3923}"/>
              </a:ext>
            </a:extLst>
          </p:cNvPr>
          <p:cNvSpPr txBox="1"/>
          <p:nvPr/>
        </p:nvSpPr>
        <p:spPr>
          <a:xfrm>
            <a:off x="6469386" y="5633692"/>
            <a:ext cx="76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0x134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B9220659-1DF7-4028-99D3-AFA7C8B9AB8C}"/>
              </a:ext>
            </a:extLst>
          </p:cNvPr>
          <p:cNvSpPr txBox="1"/>
          <p:nvPr/>
        </p:nvSpPr>
        <p:spPr>
          <a:xfrm>
            <a:off x="7432864" y="5623748"/>
            <a:ext cx="76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0x135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9923CE-E1E4-442E-86DD-64E2AAF06DC0}"/>
              </a:ext>
            </a:extLst>
          </p:cNvPr>
          <p:cNvCxnSpPr/>
          <p:nvPr/>
        </p:nvCxnSpPr>
        <p:spPr>
          <a:xfrm>
            <a:off x="6407881" y="4853984"/>
            <a:ext cx="0" cy="1304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75302D-53FF-4F48-A594-4F20967F9F9C}"/>
              </a:ext>
            </a:extLst>
          </p:cNvPr>
          <p:cNvCxnSpPr/>
          <p:nvPr/>
        </p:nvCxnSpPr>
        <p:spPr>
          <a:xfrm>
            <a:off x="7353300" y="4853984"/>
            <a:ext cx="0" cy="1304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313804-FC9C-4BE9-B494-2B8FB1F823E9}"/>
              </a:ext>
            </a:extLst>
          </p:cNvPr>
          <p:cNvCxnSpPr>
            <a:stCxn id="165" idx="1"/>
            <a:endCxn id="165" idx="3"/>
          </p:cNvCxnSpPr>
          <p:nvPr/>
        </p:nvCxnSpPr>
        <p:spPr>
          <a:xfrm>
            <a:off x="5420615" y="5506407"/>
            <a:ext cx="3100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3C45C82-8EA0-4879-B1B2-E70C6D493A08}"/>
              </a:ext>
            </a:extLst>
          </p:cNvPr>
          <p:cNvGrpSpPr/>
          <p:nvPr/>
        </p:nvGrpSpPr>
        <p:grpSpPr>
          <a:xfrm>
            <a:off x="870199" y="2581360"/>
            <a:ext cx="4080526" cy="537882"/>
            <a:chOff x="873551" y="5394029"/>
            <a:chExt cx="4080526" cy="537882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4847C27B-A8AB-4C33-BFDC-FF20CD2A8DEE}"/>
                </a:ext>
              </a:extLst>
            </p:cNvPr>
            <p:cNvSpPr/>
            <p:nvPr/>
          </p:nvSpPr>
          <p:spPr>
            <a:xfrm>
              <a:off x="2306320" y="5394029"/>
              <a:ext cx="2647757" cy="5378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09A56963-4839-4414-B4CC-B9E29A2032BB}"/>
                </a:ext>
              </a:extLst>
            </p:cNvPr>
            <p:cNvSpPr txBox="1"/>
            <p:nvPr/>
          </p:nvSpPr>
          <p:spPr>
            <a:xfrm>
              <a:off x="873551" y="549912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personArray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215173AC-7642-4CAA-88F3-DCEAEF8BF237}"/>
                </a:ext>
              </a:extLst>
            </p:cNvPr>
            <p:cNvSpPr txBox="1"/>
            <p:nvPr/>
          </p:nvSpPr>
          <p:spPr>
            <a:xfrm>
              <a:off x="2334798" y="550928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0x115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8605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293</Words>
  <Application>Microsoft Office PowerPoint</Application>
  <PresentationFormat>Widescreen</PresentationFormat>
  <Paragraphs>172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18</cp:revision>
  <dcterms:created xsi:type="dcterms:W3CDTF">2023-12-05T16:10:49Z</dcterms:created>
  <dcterms:modified xsi:type="dcterms:W3CDTF">2023-12-05T17:37:50Z</dcterms:modified>
</cp:coreProperties>
</file>