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92" dt="2021-12-28T17:09:41.877"/>
    <p1510:client id="{73B03246-C0D6-48CE-B336-D322CA85AF9C}" v="4" dt="2021-12-28T21:51:2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9" autoAdjust="0"/>
    <p:restoredTop sz="94729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1-12-28T21:55:02.878" v="66" actId="2711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5074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non risiede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saggezza digitale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è delle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 semplificato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Utente medio poco stimolato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 imparare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Si approccia in modo diretto ed intuitivo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risiede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410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g.carbone8@campus.unimib.it</cp:lastModifiedBy>
  <cp:revision>19</cp:revision>
  <dcterms:created xsi:type="dcterms:W3CDTF">2020-10-19T14:05:00Z</dcterms:created>
  <dcterms:modified xsi:type="dcterms:W3CDTF">2021-12-28T21:55:24Z</dcterms:modified>
</cp:coreProperties>
</file>