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03246-C0D6-48CE-B336-D322CA85AF9C}" v="6" dt="2021-12-28T23:33:5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6" y="80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2-01-06T00:27:29.056" v="107" actId="20577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73B03246-C0D6-48CE-B336-D322CA85AF9C}" dt="2022-01-06T00:21:55.287" v="80" actId="20577"/>
        <pc:sldMkLst>
          <pc:docMk/>
          <pc:sldMk cId="3197017637" sldId="294"/>
        </pc:sldMkLst>
        <pc:spChg chg="mod">
          <ac:chgData name="g.carbone8@campus.unimib.it" userId="b00d38c9-59ca-445d-a206-84026ffe8624" providerId="ADAL" clId="{73B03246-C0D6-48CE-B336-D322CA85AF9C}" dt="2022-01-06T00:21:55.287" v="80" actId="20577"/>
          <ac:spMkLst>
            <pc:docMk/>
            <pc:sldMk cId="3197017637" sldId="294"/>
            <ac:spMk id="6" creationId="{D13A722D-E148-4971-82F3-1C191AFD95ED}"/>
          </ac:spMkLst>
        </pc:spChg>
      </pc:sldChg>
      <pc:sldChg chg="modSp mod">
        <pc:chgData name="g.carbone8@campus.unimib.it" userId="b00d38c9-59ca-445d-a206-84026ffe8624" providerId="ADAL" clId="{73B03246-C0D6-48CE-B336-D322CA85AF9C}" dt="2022-01-06T00:27:29.056" v="107" actId="20577"/>
        <pc:sldMkLst>
          <pc:docMk/>
          <pc:sldMk cId="2204845249" sldId="296"/>
        </pc:sldMkLst>
        <pc:spChg chg="mod">
          <ac:chgData name="g.carbone8@campus.unimib.it" userId="b00d38c9-59ca-445d-a206-84026ffe8624" providerId="ADAL" clId="{73B03246-C0D6-48CE-B336-D322CA85AF9C}" dt="2022-01-06T00:27:29.056" v="10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modSp">
        <pc:chgData name="g.carbone8@campus.unimib.it" userId="b00d38c9-59ca-445d-a206-84026ffe8624" providerId="ADAL" clId="{73B03246-C0D6-48CE-B336-D322CA85AF9C}" dt="2021-12-28T23:33:50.886" v="68" actId="1076"/>
        <pc:sldMkLst>
          <pc:docMk/>
          <pc:sldMk cId="332526478" sldId="297"/>
        </pc:sldMkLst>
        <pc:picChg chg="mod">
          <ac:chgData name="g.carbone8@campus.unimib.it" userId="b00d38c9-59ca-445d-a206-84026ffe8624" providerId="ADAL" clId="{73B03246-C0D6-48CE-B336-D322CA85AF9C}" dt="2021-12-28T23:33:50.886" v="68" actId="1076"/>
          <ac:picMkLst>
            <pc:docMk/>
            <pc:sldMk cId="332526478" sldId="297"/>
            <ac:picMk id="22" creationId="{61012594-C0CC-4E39-809F-58750DD6C41B}"/>
          </ac:picMkLst>
        </pc:picChg>
        <pc:picChg chg="mod">
          <ac:chgData name="g.carbone8@campus.unimib.it" userId="b00d38c9-59ca-445d-a206-84026ffe8624" providerId="ADAL" clId="{73B03246-C0D6-48CE-B336-D322CA85AF9C}" dt="2021-12-28T23:33:36.135" v="67" actId="1076"/>
          <ac:picMkLst>
            <pc:docMk/>
            <pc:sldMk cId="332526478" sldId="297"/>
            <ac:picMk id="1028" creationId="{7866505D-E45F-441C-A17C-3FCBF2041844}"/>
          </ac:picMkLst>
        </pc:pic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881427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59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33849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4720081" y="4075024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complementari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emotive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educativi di istruzione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non risiede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saggezza digitale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è delle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 semplificato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L’approccio è diretto e intuitivo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L’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utente medio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poco stimolato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 imparare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risiede in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sfocatura, cielo notturno&#10;&#10;Descrizione generata automaticamente">
            <a:extLst>
              <a:ext uri="{FF2B5EF4-FFF2-40B4-BE49-F238E27FC236}">
                <a16:creationId xmlns:a16="http://schemas.microsoft.com/office/drawing/2014/main" id="{45BC9084-E013-4550-96A4-8CC7DE3A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480"/>
          <a:stretch/>
        </p:blipFill>
        <p:spPr>
          <a:xfrm>
            <a:off x="6240463" y="2060575"/>
            <a:ext cx="5951537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406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g.carbone8@campus.unimib.it</cp:lastModifiedBy>
  <cp:revision>21</cp:revision>
  <dcterms:created xsi:type="dcterms:W3CDTF">2020-10-19T14:05:00Z</dcterms:created>
  <dcterms:modified xsi:type="dcterms:W3CDTF">2022-01-06T00:27:49Z</dcterms:modified>
</cp:coreProperties>
</file>