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02" dt="2021-12-28T14:38:2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19" autoAdjust="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4:53:21.740" v="2589" actId="5793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qui 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05007" y="549275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6353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7" y="313879"/>
            <a:ext cx="5115592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6" y="3308340"/>
            <a:ext cx="5115593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0251" y="3535117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581400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09375" y="549274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non è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delle nuove 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Design semplificato 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Utente medio poco stimolato ad imparare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Si approccia in modo diretto ed intuitivo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risiede in rinnovate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380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18</cp:revision>
  <dcterms:created xsi:type="dcterms:W3CDTF">2020-10-19T14:05:00Z</dcterms:created>
  <dcterms:modified xsi:type="dcterms:W3CDTF">2021-12-28T16:52:07Z</dcterms:modified>
</cp:coreProperties>
</file>