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2" r:id="rId2"/>
    <p:sldId id="295" r:id="rId3"/>
    <p:sldId id="266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pos="3931" userDrawn="1">
          <p15:clr>
            <a:srgbClr val="A4A3A4"/>
          </p15:clr>
        </p15:guide>
        <p15:guide id="6" pos="7219" userDrawn="1">
          <p15:clr>
            <a:srgbClr val="A4A3A4"/>
          </p15:clr>
        </p15:guide>
        <p15:guide id="7" pos="3749" userDrawn="1">
          <p15:clr>
            <a:srgbClr val="A4A3A4"/>
          </p15:clr>
        </p15:guide>
        <p15:guide id="8" orient="horz" pos="1298" userDrawn="1">
          <p15:clr>
            <a:srgbClr val="A4A3A4"/>
          </p15:clr>
        </p15:guide>
        <p15:guide id="9" pos="5677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2184" userDrawn="1">
          <p15:clr>
            <a:srgbClr val="A4A3A4"/>
          </p15:clr>
        </p15:guide>
        <p15:guide id="12" pos="5496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69EEA7-B36B-41F4-8A08-D3422F14508E}" v="9" dt="2021-12-27T00:54:05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3" autoAdjust="0"/>
  </p:normalViewPr>
  <p:slideViewPr>
    <p:cSldViewPr snapToGrid="0">
      <p:cViewPr varScale="1">
        <p:scale>
          <a:sx n="88" d="100"/>
          <a:sy n="88" d="100"/>
        </p:scale>
        <p:origin x="76" y="428"/>
      </p:cViewPr>
      <p:guideLst>
        <p:guide orient="horz" pos="346"/>
        <p:guide pos="461"/>
        <p:guide orient="horz" pos="3997"/>
        <p:guide orient="horz" pos="2160"/>
        <p:guide pos="3931"/>
        <p:guide pos="7219"/>
        <p:guide pos="3749"/>
        <p:guide orient="horz" pos="1298"/>
        <p:guide pos="5677"/>
        <p:guide pos="2003"/>
        <p:guide pos="2184"/>
        <p:guide pos="5496"/>
        <p:guide orient="horz" pos="3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.carbone8@campus.unimib.it" userId="b00d38c9-59ca-445d-a206-84026ffe8624" providerId="ADAL" clId="{1D5997A9-8ED1-473A-872E-DB9E043D3192}"/>
    <pc:docChg chg="modSld">
      <pc:chgData name="g.carbone8@campus.unimib.it" userId="b00d38c9-59ca-445d-a206-84026ffe8624" providerId="ADAL" clId="{1D5997A9-8ED1-473A-872E-DB9E043D3192}" dt="2021-12-26T18:55:24.359" v="2" actId="1076"/>
      <pc:docMkLst>
        <pc:docMk/>
      </pc:docMkLst>
      <pc:sldChg chg="modSp mod">
        <pc:chgData name="g.carbone8@campus.unimib.it" userId="b00d38c9-59ca-445d-a206-84026ffe8624" providerId="ADAL" clId="{1D5997A9-8ED1-473A-872E-DB9E043D3192}" dt="2021-12-26T18:55:24.359" v="2" actId="1076"/>
        <pc:sldMkLst>
          <pc:docMk/>
          <pc:sldMk cId="455169881" sldId="293"/>
        </pc:sldMkLst>
        <pc:picChg chg="mod">
          <ac:chgData name="g.carbone8@campus.unimib.it" userId="b00d38c9-59ca-445d-a206-84026ffe8624" providerId="ADAL" clId="{1D5997A9-8ED1-473A-872E-DB9E043D3192}" dt="2021-12-26T18:55:24.359" v="2" actId="1076"/>
          <ac:picMkLst>
            <pc:docMk/>
            <pc:sldMk cId="455169881" sldId="293"/>
            <ac:picMk id="3" creationId="{CB440700-8E7D-884F-8028-24A5528684F2}"/>
          </ac:picMkLst>
        </pc:picChg>
        <pc:picChg chg="mod">
          <ac:chgData name="g.carbone8@campus.unimib.it" userId="b00d38c9-59ca-445d-a206-84026ffe8624" providerId="ADAL" clId="{1D5997A9-8ED1-473A-872E-DB9E043D3192}" dt="2021-12-26T18:55:14.622" v="0" actId="1076"/>
          <ac:picMkLst>
            <pc:docMk/>
            <pc:sldMk cId="455169881" sldId="293"/>
            <ac:picMk id="7" creationId="{EEACD5FD-4EE0-A941-BE62-833D65F88CD5}"/>
          </ac:picMkLst>
        </pc:picChg>
        <pc:picChg chg="mod">
          <ac:chgData name="g.carbone8@campus.unimib.it" userId="b00d38c9-59ca-445d-a206-84026ffe8624" providerId="ADAL" clId="{1D5997A9-8ED1-473A-872E-DB9E043D3192}" dt="2021-12-26T18:55:19.644" v="1" actId="1076"/>
          <ac:picMkLst>
            <pc:docMk/>
            <pc:sldMk cId="455169881" sldId="293"/>
            <ac:picMk id="8" creationId="{F56D7127-22F3-994B-984E-3417C10418C8}"/>
          </ac:picMkLst>
        </pc:picChg>
      </pc:sldChg>
    </pc:docChg>
  </pc:docChgLst>
  <pc:docChgLst>
    <pc:chgData name="g.carbone8@campus.unimib.it" userId="b00d38c9-59ca-445d-a206-84026ffe8624" providerId="ADAL" clId="{FD69EEA7-B36B-41F4-8A08-D3422F14508E}"/>
    <pc:docChg chg="undo custSel addSld delSld modSld sldOrd">
      <pc:chgData name="g.carbone8@campus.unimib.it" userId="b00d38c9-59ca-445d-a206-84026ffe8624" providerId="ADAL" clId="{FD69EEA7-B36B-41F4-8A08-D3422F14508E}" dt="2021-12-27T00:54:05.499" v="1854" actId="14826"/>
      <pc:docMkLst>
        <pc:docMk/>
      </pc:docMkLst>
      <pc:sldChg chg="modSp mod">
        <pc:chgData name="g.carbone8@campus.unimib.it" userId="b00d38c9-59ca-445d-a206-84026ffe8624" providerId="ADAL" clId="{FD69EEA7-B36B-41F4-8A08-D3422F14508E}" dt="2021-12-26T22:24:59.337" v="961" actId="20577"/>
        <pc:sldMkLst>
          <pc:docMk/>
          <pc:sldMk cId="1594528559" sldId="292"/>
        </pc:sldMkLst>
        <pc:spChg chg="mod">
          <ac:chgData name="g.carbone8@campus.unimib.it" userId="b00d38c9-59ca-445d-a206-84026ffe8624" providerId="ADAL" clId="{FD69EEA7-B36B-41F4-8A08-D3422F14508E}" dt="2021-12-26T22:24:59.337" v="961" actId="20577"/>
          <ac:spMkLst>
            <pc:docMk/>
            <pc:sldMk cId="1594528559" sldId="292"/>
            <ac:spMk id="13" creationId="{0ECBF396-0BC5-4206-BEF6-CAAEE8E4E9AD}"/>
          </ac:spMkLst>
        </pc:spChg>
      </pc:sldChg>
      <pc:sldChg chg="modSp mod">
        <pc:chgData name="g.carbone8@campus.unimib.it" userId="b00d38c9-59ca-445d-a206-84026ffe8624" providerId="ADAL" clId="{FD69EEA7-B36B-41F4-8A08-D3422F14508E}" dt="2021-12-27T00:53:58.120" v="1852" actId="1076"/>
        <pc:sldMkLst>
          <pc:docMk/>
          <pc:sldMk cId="455169881" sldId="293"/>
        </pc:sldMkLst>
        <pc:picChg chg="mod">
          <ac:chgData name="g.carbone8@campus.unimib.it" userId="b00d38c9-59ca-445d-a206-84026ffe8624" providerId="ADAL" clId="{FD69EEA7-B36B-41F4-8A08-D3422F14508E}" dt="2021-12-27T00:53:54.550" v="1845" actId="14100"/>
          <ac:picMkLst>
            <pc:docMk/>
            <pc:sldMk cId="455169881" sldId="293"/>
            <ac:picMk id="3" creationId="{CB440700-8E7D-884F-8028-24A5528684F2}"/>
          </ac:picMkLst>
        </pc:picChg>
        <pc:picChg chg="mod">
          <ac:chgData name="g.carbone8@campus.unimib.it" userId="b00d38c9-59ca-445d-a206-84026ffe8624" providerId="ADAL" clId="{FD69EEA7-B36B-41F4-8A08-D3422F14508E}" dt="2021-12-27T00:53:57.570" v="1851" actId="1076"/>
          <ac:picMkLst>
            <pc:docMk/>
            <pc:sldMk cId="455169881" sldId="293"/>
            <ac:picMk id="7" creationId="{EEACD5FD-4EE0-A941-BE62-833D65F88CD5}"/>
          </ac:picMkLst>
        </pc:picChg>
        <pc:picChg chg="mod">
          <ac:chgData name="g.carbone8@campus.unimib.it" userId="b00d38c9-59ca-445d-a206-84026ffe8624" providerId="ADAL" clId="{FD69EEA7-B36B-41F4-8A08-D3422F14508E}" dt="2021-12-27T00:53:58.120" v="1852" actId="1076"/>
          <ac:picMkLst>
            <pc:docMk/>
            <pc:sldMk cId="455169881" sldId="293"/>
            <ac:picMk id="8" creationId="{F56D7127-22F3-994B-984E-3417C10418C8}"/>
          </ac:picMkLst>
        </pc:picChg>
        <pc:picChg chg="mod">
          <ac:chgData name="g.carbone8@campus.unimib.it" userId="b00d38c9-59ca-445d-a206-84026ffe8624" providerId="ADAL" clId="{FD69EEA7-B36B-41F4-8A08-D3422F14508E}" dt="2021-12-27T00:53:56.732" v="1849" actId="14100"/>
          <ac:picMkLst>
            <pc:docMk/>
            <pc:sldMk cId="455169881" sldId="293"/>
            <ac:picMk id="9" creationId="{882E5626-BEF4-2D45-BD4B-48FB99C198EF}"/>
          </ac:picMkLst>
        </pc:picChg>
      </pc:sldChg>
      <pc:sldChg chg="modSp add mod">
        <pc:chgData name="g.carbone8@campus.unimib.it" userId="b00d38c9-59ca-445d-a206-84026ffe8624" providerId="ADAL" clId="{FD69EEA7-B36B-41F4-8A08-D3422F14508E}" dt="2021-12-26T23:10:39.785" v="1007" actId="18131"/>
        <pc:sldMkLst>
          <pc:docMk/>
          <pc:sldMk cId="3197017637" sldId="294"/>
        </pc:sldMkLst>
        <pc:spChg chg="mod">
          <ac:chgData name="g.carbone8@campus.unimib.it" userId="b00d38c9-59ca-445d-a206-84026ffe8624" providerId="ADAL" clId="{FD69EEA7-B36B-41F4-8A08-D3422F14508E}" dt="2021-12-26T20:22:47.082" v="74" actId="20577"/>
          <ac:spMkLst>
            <pc:docMk/>
            <pc:sldMk cId="3197017637" sldId="294"/>
            <ac:spMk id="5" creationId="{89B91983-B758-4281-AC68-D9F7AB480AD9}"/>
          </ac:spMkLst>
        </pc:spChg>
        <pc:spChg chg="mod">
          <ac:chgData name="g.carbone8@campus.unimib.it" userId="b00d38c9-59ca-445d-a206-84026ffe8624" providerId="ADAL" clId="{FD69EEA7-B36B-41F4-8A08-D3422F14508E}" dt="2021-12-26T22:51:40.079" v="1006" actId="20577"/>
          <ac:spMkLst>
            <pc:docMk/>
            <pc:sldMk cId="3197017637" sldId="294"/>
            <ac:spMk id="6" creationId="{D13A722D-E148-4971-82F3-1C191AFD95ED}"/>
          </ac:spMkLst>
        </pc:spChg>
        <pc:picChg chg="mod modCrop">
          <ac:chgData name="g.carbone8@campus.unimib.it" userId="b00d38c9-59ca-445d-a206-84026ffe8624" providerId="ADAL" clId="{FD69EEA7-B36B-41F4-8A08-D3422F14508E}" dt="2021-12-26T23:10:39.785" v="1007" actId="18131"/>
          <ac:picMkLst>
            <pc:docMk/>
            <pc:sldMk cId="3197017637" sldId="294"/>
            <ac:picMk id="3" creationId="{BE7FA914-BE0F-40DA-ABDA-4F220218BD0D}"/>
          </ac:picMkLst>
        </pc:picChg>
        <pc:cxnChg chg="mod">
          <ac:chgData name="g.carbone8@campus.unimib.it" userId="b00d38c9-59ca-445d-a206-84026ffe8624" providerId="ADAL" clId="{FD69EEA7-B36B-41F4-8A08-D3422F14508E}" dt="2021-12-26T20:22:54.292" v="75" actId="14100"/>
          <ac:cxnSpMkLst>
            <pc:docMk/>
            <pc:sldMk cId="3197017637" sldId="294"/>
            <ac:cxnSpMk id="4" creationId="{51FD34F7-E331-45F9-984B-6D3860116CA5}"/>
          </ac:cxnSpMkLst>
        </pc:cxnChg>
      </pc:sldChg>
      <pc:sldChg chg="addSp delSp modSp add mod ord">
        <pc:chgData name="g.carbone8@campus.unimib.it" userId="b00d38c9-59ca-445d-a206-84026ffe8624" providerId="ADAL" clId="{FD69EEA7-B36B-41F4-8A08-D3422F14508E}" dt="2021-12-27T00:33:25.621" v="1825" actId="20577"/>
        <pc:sldMkLst>
          <pc:docMk/>
          <pc:sldMk cId="462686018" sldId="295"/>
        </pc:sldMkLst>
        <pc:spChg chg="mod">
          <ac:chgData name="g.carbone8@campus.unimib.it" userId="b00d38c9-59ca-445d-a206-84026ffe8624" providerId="ADAL" clId="{FD69EEA7-B36B-41F4-8A08-D3422F14508E}" dt="2021-12-26T20:41:20.470" v="141" actId="20577"/>
          <ac:spMkLst>
            <pc:docMk/>
            <pc:sldMk cId="462686018" sldId="295"/>
            <ac:spMk id="5" creationId="{89B91983-B758-4281-AC68-D9F7AB480AD9}"/>
          </ac:spMkLst>
        </pc:spChg>
        <pc:spChg chg="mod">
          <ac:chgData name="g.carbone8@campus.unimib.it" userId="b00d38c9-59ca-445d-a206-84026ffe8624" providerId="ADAL" clId="{FD69EEA7-B36B-41F4-8A08-D3422F14508E}" dt="2021-12-27T00:33:25.621" v="1825" actId="20577"/>
          <ac:spMkLst>
            <pc:docMk/>
            <pc:sldMk cId="462686018" sldId="295"/>
            <ac:spMk id="6" creationId="{D13A722D-E148-4971-82F3-1C191AFD95ED}"/>
          </ac:spMkLst>
        </pc:spChg>
        <pc:picChg chg="del">
          <ac:chgData name="g.carbone8@campus.unimib.it" userId="b00d38c9-59ca-445d-a206-84026ffe8624" providerId="ADAL" clId="{FD69EEA7-B36B-41F4-8A08-D3422F14508E}" dt="2021-12-26T20:41:25.406" v="143" actId="478"/>
          <ac:picMkLst>
            <pc:docMk/>
            <pc:sldMk cId="462686018" sldId="295"/>
            <ac:picMk id="7" creationId="{16516D1F-51E0-104C-98E9-4FD4B30C3E7E}"/>
          </ac:picMkLst>
        </pc:picChg>
        <pc:picChg chg="del">
          <ac:chgData name="g.carbone8@campus.unimib.it" userId="b00d38c9-59ca-445d-a206-84026ffe8624" providerId="ADAL" clId="{FD69EEA7-B36B-41F4-8A08-D3422F14508E}" dt="2021-12-26T20:41:26.051" v="144" actId="478"/>
          <ac:picMkLst>
            <pc:docMk/>
            <pc:sldMk cId="462686018" sldId="295"/>
            <ac:picMk id="8" creationId="{D845FE23-98DB-8845-8BC1-96E023D9EE17}"/>
          </ac:picMkLst>
        </pc:picChg>
        <pc:picChg chg="del">
          <ac:chgData name="g.carbone8@campus.unimib.it" userId="b00d38c9-59ca-445d-a206-84026ffe8624" providerId="ADAL" clId="{FD69EEA7-B36B-41F4-8A08-D3422F14508E}" dt="2021-12-26T20:41:27.507" v="146" actId="478"/>
          <ac:picMkLst>
            <pc:docMk/>
            <pc:sldMk cId="462686018" sldId="295"/>
            <ac:picMk id="9" creationId="{A04A421A-E4CE-674D-891E-584490D83E1E}"/>
          </ac:picMkLst>
        </pc:picChg>
        <pc:picChg chg="del">
          <ac:chgData name="g.carbone8@campus.unimib.it" userId="b00d38c9-59ca-445d-a206-84026ffe8624" providerId="ADAL" clId="{FD69EEA7-B36B-41F4-8A08-D3422F14508E}" dt="2021-12-26T20:41:26.885" v="145" actId="478"/>
          <ac:picMkLst>
            <pc:docMk/>
            <pc:sldMk cId="462686018" sldId="295"/>
            <ac:picMk id="10" creationId="{0AE553D6-63B8-A047-B67E-02D710030517}"/>
          </ac:picMkLst>
        </pc:picChg>
        <pc:picChg chg="del">
          <ac:chgData name="g.carbone8@campus.unimib.it" userId="b00d38c9-59ca-445d-a206-84026ffe8624" providerId="ADAL" clId="{FD69EEA7-B36B-41F4-8A08-D3422F14508E}" dt="2021-12-26T20:41:28.245" v="147" actId="478"/>
          <ac:picMkLst>
            <pc:docMk/>
            <pc:sldMk cId="462686018" sldId="295"/>
            <ac:picMk id="11" creationId="{10828808-E4F8-BA4A-A7A3-6CC27AEB1160}"/>
          </ac:picMkLst>
        </pc:picChg>
        <pc:picChg chg="add del mod modCrop">
          <ac:chgData name="g.carbone8@campus.unimib.it" userId="b00d38c9-59ca-445d-a206-84026ffe8624" providerId="ADAL" clId="{FD69EEA7-B36B-41F4-8A08-D3422F14508E}" dt="2021-12-26T20:57:19.510" v="159" actId="478"/>
          <ac:picMkLst>
            <pc:docMk/>
            <pc:sldMk cId="462686018" sldId="295"/>
            <ac:picMk id="13" creationId="{F93B369C-C08F-4C20-8BCF-B3A33EE881E0}"/>
          </ac:picMkLst>
        </pc:picChg>
        <pc:picChg chg="add mod modCrop">
          <ac:chgData name="g.carbone8@campus.unimib.it" userId="b00d38c9-59ca-445d-a206-84026ffe8624" providerId="ADAL" clId="{FD69EEA7-B36B-41F4-8A08-D3422F14508E}" dt="2021-12-26T20:59:27.128" v="175" actId="18131"/>
          <ac:picMkLst>
            <pc:docMk/>
            <pc:sldMk cId="462686018" sldId="295"/>
            <ac:picMk id="15" creationId="{0FA78F81-25EE-4C6B-BB5F-8F4184FAD4AA}"/>
          </ac:picMkLst>
        </pc:picChg>
        <pc:cxnChg chg="mod">
          <ac:chgData name="g.carbone8@campus.unimib.it" userId="b00d38c9-59ca-445d-a206-84026ffe8624" providerId="ADAL" clId="{FD69EEA7-B36B-41F4-8A08-D3422F14508E}" dt="2021-12-26T20:41:23.889" v="142" actId="14100"/>
          <ac:cxnSpMkLst>
            <pc:docMk/>
            <pc:sldMk cId="462686018" sldId="295"/>
            <ac:cxnSpMk id="4" creationId="{51FD34F7-E331-45F9-984B-6D3860116CA5}"/>
          </ac:cxnSpMkLst>
        </pc:cxnChg>
      </pc:sldChg>
      <pc:sldChg chg="add del">
        <pc:chgData name="g.carbone8@campus.unimib.it" userId="b00d38c9-59ca-445d-a206-84026ffe8624" providerId="ADAL" clId="{FD69EEA7-B36B-41F4-8A08-D3422F14508E}" dt="2021-12-26T21:42:09.761" v="924" actId="2696"/>
        <pc:sldMkLst>
          <pc:docMk/>
          <pc:sldMk cId="2084537216" sldId="296"/>
        </pc:sldMkLst>
      </pc:sldChg>
      <pc:sldChg chg="modSp add mod">
        <pc:chgData name="g.carbone8@campus.unimib.it" userId="b00d38c9-59ca-445d-a206-84026ffe8624" providerId="ADAL" clId="{FD69EEA7-B36B-41F4-8A08-D3422F14508E}" dt="2021-12-27T00:54:05.499" v="1854" actId="14826"/>
        <pc:sldMkLst>
          <pc:docMk/>
          <pc:sldMk cId="2204845249" sldId="296"/>
        </pc:sldMkLst>
        <pc:spChg chg="mod">
          <ac:chgData name="g.carbone8@campus.unimib.it" userId="b00d38c9-59ca-445d-a206-84026ffe8624" providerId="ADAL" clId="{FD69EEA7-B36B-41F4-8A08-D3422F14508E}" dt="2021-12-26T23:24:30.334" v="1070" actId="14100"/>
          <ac:spMkLst>
            <pc:docMk/>
            <pc:sldMk cId="2204845249" sldId="296"/>
            <ac:spMk id="5" creationId="{89B91983-B758-4281-AC68-D9F7AB480AD9}"/>
          </ac:spMkLst>
        </pc:spChg>
        <pc:spChg chg="mod">
          <ac:chgData name="g.carbone8@campus.unimib.it" userId="b00d38c9-59ca-445d-a206-84026ffe8624" providerId="ADAL" clId="{FD69EEA7-B36B-41F4-8A08-D3422F14508E}" dt="2021-12-27T00:06:59.737" v="1600" actId="20577"/>
          <ac:spMkLst>
            <pc:docMk/>
            <pc:sldMk cId="2204845249" sldId="296"/>
            <ac:spMk id="6" creationId="{D13A722D-E148-4971-82F3-1C191AFD95ED}"/>
          </ac:spMkLst>
        </pc:spChg>
        <pc:picChg chg="mod">
          <ac:chgData name="g.carbone8@campus.unimib.it" userId="b00d38c9-59ca-445d-a206-84026ffe8624" providerId="ADAL" clId="{FD69EEA7-B36B-41F4-8A08-D3422F14508E}" dt="2021-12-27T00:54:05.499" v="1854" actId="14826"/>
          <ac:picMkLst>
            <pc:docMk/>
            <pc:sldMk cId="2204845249" sldId="296"/>
            <ac:picMk id="3" creationId="{BE7FA914-BE0F-40DA-ABDA-4F220218BD0D}"/>
          </ac:picMkLst>
        </pc:picChg>
        <pc:cxnChg chg="mod">
          <ac:chgData name="g.carbone8@campus.unimib.it" userId="b00d38c9-59ca-445d-a206-84026ffe8624" providerId="ADAL" clId="{FD69EEA7-B36B-41F4-8A08-D3422F14508E}" dt="2021-12-26T23:24:35.454" v="1071" actId="14100"/>
          <ac:cxnSpMkLst>
            <pc:docMk/>
            <pc:sldMk cId="2204845249" sldId="296"/>
            <ac:cxnSpMk id="4" creationId="{51FD34F7-E331-45F9-984B-6D3860116CA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CF14-918E-4047-8BBB-15CFF9EA5E07}" type="datetimeFigureOut">
              <a:rPr lang="it-IT" smtClean="0"/>
              <a:t>26/12/2021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A501-B0FF-467D-AE55-8368F30F8E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E5A96-EA2E-493A-967B-8CEBBECE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6AF1FA-6B50-4E37-AEA0-BF84D45B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21B3F-5C3D-4818-B1C9-E9A59BC1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E7BBCE-E320-4857-96AD-1BD790E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1C0FA-C60A-4478-9429-FF724681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3CA7A-D42D-465A-8EA2-13AE4C56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785A20-8D8A-49F7-9F93-8B1570D9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6445B-616F-46B0-B1E2-BE477C04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F1BC4-5AF1-49EB-B100-186CE49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9CC26-3E34-4745-8B23-2CD6B4A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8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2F6F50-9B7F-4590-8384-B6A8426D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BD3935-0909-4C59-A605-0FBFAE17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205BAC-ECA5-44B1-BE2D-EEAA059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8C700-8D44-4E65-983C-C2BA9CDA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83446-1815-45D3-9E36-2AB1FA0D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6742D-B8FC-47FD-89F4-56C35E6C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CE5F-A854-448C-ACAE-55BA1B6D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9705B-013A-400D-9736-B5D2240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54643-308B-4E09-AC2C-6B56E655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96839-717B-4EA7-92CF-99763AA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8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E992B-B200-43BD-B8DD-F473ADD7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11CFE-58BC-4484-89B9-7C93C9B7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7E9B9-1847-4F26-853E-B470A4E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75F3A-9386-4BBF-ABAD-B40BB574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894D3-8FC8-476D-95B8-5745ED0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213EA-0C48-422D-B61E-592B7F6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025EBA-2C3F-49DF-A462-9835C646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7E16FE-74A0-48D7-84CD-1D0CC407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E4A002-F610-4E14-9E65-03988C26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C6EC92-86EB-4FCB-A123-D4FB1F7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61B9FE-87D0-4A35-AB92-548D83DD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6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F7BD5-6C8A-4E6D-9E3D-A9224177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78BF6F-B512-4327-8A42-08C8331A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2E5884-29F7-4D16-9EFB-C58E36D9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8AB7B4-0FB5-4D8F-AF20-4ED0C83C2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890B0C-B10A-4987-BB8D-8DFB5E691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23824-3432-4049-BD81-7EA74004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CAAAD-ADB5-4299-9A0E-C312DB3B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674596-C152-4706-AAC7-66C5A84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7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C63B-7CEB-4AF5-8F5A-45762B97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6C5F61-C7F0-43B9-B2F3-4889A70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E20D51-F55A-493C-9B32-CD4288B8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78947-A5F2-4AD2-80E2-9060392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2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B12E0C-470D-4929-BF29-A6462AA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6A1627-E3F5-4E5D-A6EA-3F2659F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1ED848-9A03-43B0-9461-ECC7BCE7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48856-F98C-4849-BE2B-DF44AA10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F9016B-914C-4D4C-8772-22A2E8D9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9DDEC6-E967-4213-9999-6A2DC704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DA46CF-4B0E-412B-8729-9794E56F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BBBEF7-DC11-475B-938D-BD8EEEB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AAD339-5C0D-49DC-B711-AFE41C1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9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E2F1D-CAD6-42E1-81DC-1920FDE2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7CD37F-AA30-4F87-AF5B-2B58909A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A28C-983F-45EF-B358-521C4933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5AD606-5A41-4F61-A39B-0C3EC32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BAB669-B622-4DAB-99F4-AE743360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5C5A9-30F6-49FC-BE11-88AAA59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1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D5817F-09B8-42E4-B03D-724E790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3D1EE-0351-40BC-807F-81DB18D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4BB06-EE2F-41C3-B89C-E6EC821B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6BE5-8C39-481F-A270-BEF917F1E5E1}" type="datetimeFigureOut">
              <a:rPr lang="it-IT" smtClean="0"/>
              <a:t>26/12/2021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AACADA-8694-45E8-8DC8-B75F36542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0EC9F4-D034-42F7-96C3-E4C54DB7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6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49000">
              <a:schemeClr val="bg1">
                <a:alpha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73DCF40-59DB-468A-8EB6-07175FF3F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r="50830"/>
          <a:stretch/>
        </p:blipFill>
        <p:spPr>
          <a:xfrm>
            <a:off x="6996905" y="0"/>
            <a:ext cx="5195095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0058110-4BF6-40A2-BDF3-D7115E2D2AC0}"/>
              </a:ext>
            </a:extLst>
          </p:cNvPr>
          <p:cNvSpPr/>
          <p:nvPr/>
        </p:nvSpPr>
        <p:spPr>
          <a:xfrm>
            <a:off x="1107024" y="0"/>
            <a:ext cx="9367770" cy="6858000"/>
          </a:xfrm>
          <a:prstGeom prst="rect">
            <a:avLst/>
          </a:prstGeom>
          <a:gradFill>
            <a:gsLst>
              <a:gs pos="7000">
                <a:srgbClr val="FFFFFF">
                  <a:alpha val="0"/>
                </a:srgbClr>
              </a:gs>
              <a:gs pos="15000">
                <a:schemeClr val="bg1">
                  <a:alpha val="38000"/>
                </a:schemeClr>
              </a:gs>
              <a:gs pos="31000">
                <a:srgbClr val="FFFFFF">
                  <a:alpha val="96000"/>
                </a:srgbClr>
              </a:gs>
              <a:gs pos="38000">
                <a:srgbClr val="FFFFFF"/>
              </a:gs>
              <a:gs pos="22000">
                <a:schemeClr val="bg1"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5212A0D-6F48-448D-AEC3-96318F736D96}"/>
              </a:ext>
            </a:extLst>
          </p:cNvPr>
          <p:cNvSpPr/>
          <p:nvPr/>
        </p:nvSpPr>
        <p:spPr>
          <a:xfrm>
            <a:off x="0" y="0"/>
            <a:ext cx="7029447" cy="1771199"/>
          </a:xfrm>
          <a:prstGeom prst="rect">
            <a:avLst/>
          </a:prstGeom>
          <a:gradFill>
            <a:gsLst>
              <a:gs pos="76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56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2068505"/>
            <a:ext cx="8014567" cy="2477892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  <a:spcBef>
                <a:spcPts val="600"/>
              </a:spcBef>
              <a:defRPr/>
            </a:pPr>
            <a:r>
              <a:rPr lang="it-IT" sz="3600" b="1" spc="1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 DELLA SAGGEZZA NELLA SOCIETÀ DELL’INFORMAZIONE</a:t>
            </a:r>
            <a:endParaRPr lang="it-IT" sz="3600" spc="1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l"/>
            <a:endParaRPr lang="it-IT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2E8CB8-D4B7-4A83-B818-5DE1C2215727}"/>
              </a:ext>
            </a:extLst>
          </p:cNvPr>
          <p:cNvSpPr txBox="1"/>
          <p:nvPr/>
        </p:nvSpPr>
        <p:spPr>
          <a:xfrm>
            <a:off x="1841499" y="549275"/>
            <a:ext cx="1020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Università degli Studi di Milano – Bicocca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Corso di Laurea Magistrale in Data Science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Anno Accademico 2021/2022</a:t>
            </a:r>
          </a:p>
          <a:p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B1CD3C-6D27-4638-BE01-BA061CFB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54180"/>
            <a:ext cx="757305" cy="8169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CBF396-0BC5-4206-BEF6-CAAEE8E4E9AD}"/>
              </a:ext>
            </a:extLst>
          </p:cNvPr>
          <p:cNvSpPr txBox="1"/>
          <p:nvPr/>
        </p:nvSpPr>
        <p:spPr>
          <a:xfrm>
            <a:off x="695323" y="4792670"/>
            <a:ext cx="3886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Elaborato di:</a:t>
            </a:r>
          </a:p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Elisa MERELLI matricola n. 88142	                                 Giorgio CARBONE matricola n. 811974                                                           Silvia GROSSO matricola n. 881993</a:t>
            </a:r>
          </a:p>
        </p:txBody>
      </p:sp>
    </p:spTree>
    <p:extLst>
      <p:ext uri="{BB962C8B-B14F-4D97-AF65-F5344CB8AC3E}">
        <p14:creationId xmlns:p14="http://schemas.microsoft.com/office/powerpoint/2010/main" val="159452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8" y="2024062"/>
            <a:ext cx="52466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classi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che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interfacciano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con le ICTs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che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modo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approcciano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a una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nuova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tecnologia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skills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necessarie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in un mondo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Come è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possibile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sviluppare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competenze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20298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magine 14" descr="Immagine che contiene interni, tavolo, tavolo da pranzo&#10;&#10;Descrizione generata automaticamente">
            <a:extLst>
              <a:ext uri="{FF2B5EF4-FFF2-40B4-BE49-F238E27FC236}">
                <a16:creationId xmlns:a16="http://schemas.microsoft.com/office/drawing/2014/main" id="{0FA78F81-25EE-4C6B-BB5F-8F4184FA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844" r="18280" b="3188"/>
          <a:stretch/>
        </p:blipFill>
        <p:spPr>
          <a:xfrm>
            <a:off x="6240463" y="2060576"/>
            <a:ext cx="5951537" cy="41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8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Non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Users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Sentimento di incompetenza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Non comprensione dei rischi 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Ansia di non padroneggiare gli strumenti</a:t>
            </a:r>
          </a:p>
          <a:p>
            <a:pPr lvl="1">
              <a:spcAft>
                <a:spcPts val="1200"/>
              </a:spcAft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  <a:sym typeface="Wingdings" pitchFamily="2" charset="2"/>
              </a:rPr>
              <a:t> Responsabilità degli errori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Minaccia per alcune attività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Disoccupazione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Chiusura attività e aree di socializzazione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Aspettativa culturale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Essere scoraggiati e disincentivati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223842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16516D1F-51E0-104C-98E9-4FD4B30C3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463" y="175410"/>
            <a:ext cx="3052253" cy="187831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45FE23-98DB-8845-8BC1-96E023D9E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716" y="198949"/>
            <a:ext cx="2899283" cy="188144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04A421A-E4CE-674D-891E-584490D8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752" y="1370817"/>
            <a:ext cx="775499" cy="6829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AE553D6-63B8-A047-B67E-02D71003051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3" r="2620" b="11029"/>
          <a:stretch/>
        </p:blipFill>
        <p:spPr bwMode="auto">
          <a:xfrm>
            <a:off x="6240463" y="2355012"/>
            <a:ext cx="5008784" cy="1999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0828808-E4F8-BA4A-A7A3-6CC27AEB116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8" r="8551" b="11566"/>
          <a:stretch/>
        </p:blipFill>
        <p:spPr bwMode="auto">
          <a:xfrm>
            <a:off x="6240463" y="4655985"/>
            <a:ext cx="4755560" cy="1999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331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Digital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Natives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Percezione distorta delle competenze: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Conoscenze professionali VS abilità per stile di vita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Modalità di apprendimento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Digital </a:t>
            </a: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Immigrants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lvl="1">
              <a:spcAft>
                <a:spcPts val="1200"/>
              </a:spcAft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lvl="1">
              <a:spcAft>
                <a:spcPts val="1200"/>
              </a:spcAft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  <a:sym typeface="Wingdings" pitchFamily="2" charset="2"/>
              </a:rPr>
              <a:t> Assenza della saggezza digitale 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01219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EEACD5FD-4EE0-A941-BE62-833D65F88C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" t="8128" r="54163" b="10571"/>
          <a:stretch/>
        </p:blipFill>
        <p:spPr bwMode="auto">
          <a:xfrm>
            <a:off x="6308612" y="549275"/>
            <a:ext cx="2863963" cy="22949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56D7127-22F3-994B-984E-3417C10418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" t="8091" r="38595" b="10371"/>
          <a:stretch/>
        </p:blipFill>
        <p:spPr bwMode="auto">
          <a:xfrm>
            <a:off x="6283755" y="3429000"/>
            <a:ext cx="3817508" cy="22469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B440700-8E7D-884F-8028-24A552868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5457" y="4796251"/>
            <a:ext cx="2314578" cy="15489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82E5626-BEF4-2D45-BD4B-48FB99C19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5457" y="2099646"/>
            <a:ext cx="1471613" cy="11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6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Skills per un mondo digitale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 digital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transformation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interessa tutti gli aspetti della società umana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Adattarsi al cambiamento sviluppando 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digital skills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‘Skills for a Digital World’ (OCSE)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specialistiche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generiche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Foundation skills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sociali ed emozionali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Le </a:t>
            </a: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foundation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skills sono prerequisiti per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cognitive di alto livello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Alfabetizzazione digitale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Apprendimento permanente</a:t>
            </a: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r="1030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53230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1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Sviluppo delle abilità rilevanti per la digital economy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Individui formati partecipano attivamente alla vita economica, sociale e culturale presente e futura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Investimenti nello sviluppo dei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sistemi di educazione e formazione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Sfruttare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opportunità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generate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personalizzato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collaborativo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MOOCs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 r="6209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97426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45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1227</TotalTime>
  <Words>262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Lato Black</vt:lpstr>
      <vt:lpstr>Poppins Light</vt:lpstr>
      <vt:lpstr>Poppins Medium</vt:lpstr>
      <vt:lpstr>Poppins SemiBold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Carbone</dc:creator>
  <cp:lastModifiedBy>g.carbone8@campus.unimib.it</cp:lastModifiedBy>
  <cp:revision>8</cp:revision>
  <dcterms:created xsi:type="dcterms:W3CDTF">2020-10-19T14:05:00Z</dcterms:created>
  <dcterms:modified xsi:type="dcterms:W3CDTF">2021-12-27T00:54:20Z</dcterms:modified>
</cp:coreProperties>
</file>