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95" r:id="rId3"/>
    <p:sldId id="300" r:id="rId4"/>
    <p:sldId id="266" r:id="rId5"/>
    <p:sldId id="299" r:id="rId6"/>
    <p:sldId id="302" r:id="rId7"/>
    <p:sldId id="301" r:id="rId8"/>
    <p:sldId id="293" r:id="rId9"/>
    <p:sldId id="297" r:id="rId10"/>
    <p:sldId id="294" r:id="rId11"/>
    <p:sldId id="296" r:id="rId12"/>
    <p:sldId id="30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02" dt="2021-12-28T14:38:24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19" autoAdjust="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4:53:21.740" v="2589" actId="5793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….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….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….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….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….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3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classi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scopi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vengono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usate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ICTs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Questionario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modo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approcciano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nuova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tecnologia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possibile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competenze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digitali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29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48399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classi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 digitali e 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manca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figura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sociale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detenga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la “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” ?</a:t>
            </a:r>
          </a:p>
          <a:p>
            <a:pPr lvl="1"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756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Users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214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17044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50" charset="0"/>
                <a:ea typeface="+mn-ea"/>
                <a:cs typeface="Poppins SemiBold" panose="00000700000000000000" pitchFamily="50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7261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549275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5" y="3429000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796251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05007" y="549275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6353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97693" y="2024062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50" charset="0"/>
                <a:ea typeface="+mn-ea"/>
                <a:cs typeface="Poppins SemiBold" panose="00000700000000000000" pitchFamily="50" charset="0"/>
              </a:rPr>
              <a:t>: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C9F1D1-60F3-3E43-BB33-0DA64DCB05B9}"/>
              </a:ext>
            </a:extLst>
          </p:cNvPr>
          <p:cNvSpPr txBox="1"/>
          <p:nvPr/>
        </p:nvSpPr>
        <p:spPr>
          <a:xfrm>
            <a:off x="731838" y="549275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prstClr val="black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Analisi delle risposte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801820" y="1113068"/>
            <a:ext cx="374611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" y="1134050"/>
            <a:ext cx="6262687" cy="297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" y="3863538"/>
            <a:ext cx="6298950" cy="29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475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Elisa Merelli - elisa.merelli@studio.unibo.it</cp:lastModifiedBy>
  <cp:revision>14</cp:revision>
  <dcterms:created xsi:type="dcterms:W3CDTF">2020-10-19T14:05:00Z</dcterms:created>
  <dcterms:modified xsi:type="dcterms:W3CDTF">2021-12-28T15:29:16Z</dcterms:modified>
</cp:coreProperties>
</file>